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58" r:id="rId5"/>
    <p:sldMasterId id="2147483741" r:id="rId6"/>
    <p:sldMasterId id="2147483772" r:id="rId7"/>
  </p:sldMasterIdLst>
  <p:notesMasterIdLst>
    <p:notesMasterId r:id="rId34"/>
  </p:notesMasterIdLst>
  <p:handoutMasterIdLst>
    <p:handoutMasterId r:id="rId35"/>
  </p:handoutMasterIdLst>
  <p:sldIdLst>
    <p:sldId id="406" r:id="rId8"/>
    <p:sldId id="288" r:id="rId9"/>
    <p:sldId id="440" r:id="rId10"/>
    <p:sldId id="462" r:id="rId11"/>
    <p:sldId id="468" r:id="rId12"/>
    <p:sldId id="304" r:id="rId13"/>
    <p:sldId id="2147481653" r:id="rId14"/>
    <p:sldId id="508" r:id="rId15"/>
    <p:sldId id="469" r:id="rId16"/>
    <p:sldId id="287" r:id="rId17"/>
    <p:sldId id="307" r:id="rId18"/>
    <p:sldId id="380" r:id="rId19"/>
    <p:sldId id="513" r:id="rId20"/>
    <p:sldId id="509" r:id="rId21"/>
    <p:sldId id="505" r:id="rId22"/>
    <p:sldId id="503" r:id="rId23"/>
    <p:sldId id="470" r:id="rId24"/>
    <p:sldId id="314" r:id="rId25"/>
    <p:sldId id="2147481652" r:id="rId26"/>
    <p:sldId id="305" r:id="rId27"/>
    <p:sldId id="510" r:id="rId28"/>
    <p:sldId id="311" r:id="rId29"/>
    <p:sldId id="496" r:id="rId30"/>
    <p:sldId id="502" r:id="rId31"/>
    <p:sldId id="492" r:id="rId32"/>
    <p:sldId id="46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BF9C8C07-7053-4D97-80A6-7CF6820033D0}">
          <p14:sldIdLst>
            <p14:sldId id="406"/>
            <p14:sldId id="288"/>
            <p14:sldId id="440"/>
            <p14:sldId id="462"/>
            <p14:sldId id="468"/>
            <p14:sldId id="304"/>
            <p14:sldId id="2147481653"/>
            <p14:sldId id="508"/>
            <p14:sldId id="469"/>
            <p14:sldId id="287"/>
            <p14:sldId id="307"/>
            <p14:sldId id="380"/>
            <p14:sldId id="513"/>
            <p14:sldId id="509"/>
            <p14:sldId id="505"/>
            <p14:sldId id="503"/>
            <p14:sldId id="470"/>
            <p14:sldId id="314"/>
            <p14:sldId id="2147481652"/>
            <p14:sldId id="305"/>
            <p14:sldId id="510"/>
            <p14:sldId id="311"/>
            <p14:sldId id="496"/>
            <p14:sldId id="502"/>
            <p14:sldId id="492"/>
            <p14:sldId id="4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88B818-DDE3-24BF-A7F2-F233EB1F92F3}" name="Melissa LaFave" initials="ML" userId="S::Melissa.LaFave@nebraskablue.com::0b81f576-b660-4973-a98a-2c67aa80e882" providerId="AD"/>
  <p188:author id="{3F87232F-FE70-59C1-C524-22AEF3423CAB}" name="Kyleigh Austin" initials="KA" userId="S::Kyleigh.Austin@nebraskablue.com::f14394db-c611-4277-9af1-cbc93655f1b8" providerId="AD"/>
  <p188:author id="{3D164631-8A7C-ECE2-06B5-6893B57DE00B}" name="Lyndsey Daberkow" initials="LD" userId="S::Lyndsey.Daberkow@nebraskablue.com::b032ebb3-0e2b-43af-8f7a-d8f078f62831" providerId="AD"/>
  <p188:author id="{4A09AB55-0976-0E78-DB92-63305AF6B2A0}" name="Cindy Conrad" initials="CC" userId="S::Cindy.Conrad@nebraskablue.com::5ecd1a8a-9495-4d43-b938-25e8c67859ad" providerId="AD"/>
  <p188:author id="{71ED235F-6F98-BC82-DFF3-E7290922CA99}" name="Kenzie Pavlik" initials="KP" userId="S::kenzie.pavlik@nebraskablue.com::0a03db78-f625-4a1f-b382-32b27148ebe3" providerId="AD"/>
  <p188:author id="{BFF7B968-680D-0166-EC3F-ECF6CDDB052A}" name="Makayla Redwing" initials="MR" userId="S::Makayla.Redwing@nebraskablue.com::0daf9f9c-3d9c-494b-b0fa-e312654d3658" providerId="AD"/>
  <p188:author id="{F71A9A97-7213-19FC-160E-0F0F184AC8C3}" name="Jennifer Drew" initials="JD" userId="S::Jennifer.Drew@nebraskablue.com::25d5c110-4699-43b1-a718-044d0236d33f" providerId="AD"/>
  <p188:author id="{FAA60A99-DD25-17F9-227F-091B57228B5F}" name="Amanda Merfeld" initials="AM" userId="S::amanda.merfeld@nebraskablue.com::9d546a3a-d5bd-480d-8140-adb753b60d7b" providerId="AD"/>
  <p188:author id="{7B2FD8E5-DDBE-33C2-FE27-3B8963E95CE6}" name="Jessica Bailey" initials="JB" userId="S::jessica.bailey@nebraskablue.com::63fc48fb-a864-44c5-843d-4aebd10ed417" providerId="AD"/>
  <p188:author id="{3E0E14F4-9F2C-47E8-F304-599ACD42EDC4}" name="Mallory Speck" initials="MS" userId="S::Mallory.Speck@nebraskablue.com::56867ccb-6dad-459f-bad5-477f1c2ebaf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359"/>
    <a:srgbClr val="005172"/>
    <a:srgbClr val="000000"/>
    <a:srgbClr val="30ACE1"/>
    <a:srgbClr val="E3F3FC"/>
    <a:srgbClr val="E6E6E6"/>
    <a:srgbClr val="FFCC00"/>
    <a:srgbClr val="FDCD00"/>
    <a:srgbClr val="FDBA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23030C-2B20-48F8-9F69-4C60AC398720}" v="162" dt="2025-03-14T16:34:40.0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200" d="100"/>
          <a:sy n="200" d="100"/>
        </p:scale>
        <p:origin x="115" y="-24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handoutMaster" Target="handoutMasters/handoutMaster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openxmlformats.org/officeDocument/2006/relationships/image" Target="../media/image71.svg"/><Relationship Id="rId1" Type="http://schemas.openxmlformats.org/officeDocument/2006/relationships/image" Target="../media/image70.png"/></Relationships>
</file>

<file path=ppt/diagrams/_rels/drawing1.xml.rels><?xml version="1.0" encoding="UTF-8" standalone="yes"?>
<Relationships xmlns="http://schemas.openxmlformats.org/package/2006/relationships"><Relationship Id="rId2" Type="http://schemas.openxmlformats.org/officeDocument/2006/relationships/image" Target="../media/image71.svg"/><Relationship Id="rId1" Type="http://schemas.openxmlformats.org/officeDocument/2006/relationships/image" Target="../media/image7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49B416-9B45-45E5-B176-14818E0ECA9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1121C2F-0F74-4011-AEDD-61D2151492C2}">
      <dgm:prSet custT="1"/>
      <dgm:spPr/>
      <dgm:t>
        <a:bodyPr/>
        <a:lstStyle/>
        <a:p>
          <a:pPr>
            <a:lnSpc>
              <a:spcPct val="100000"/>
            </a:lnSpc>
          </a:pPr>
          <a:r>
            <a:rPr lang="en-US" sz="1800" b="1" i="0" dirty="0"/>
            <a:t>You’re Invited!</a:t>
          </a:r>
          <a:endParaRPr lang="en-US" sz="1800" b="0" i="0" dirty="0"/>
        </a:p>
        <a:p>
          <a:pPr>
            <a:lnSpc>
              <a:spcPct val="100000"/>
            </a:lnSpc>
          </a:pPr>
          <a:r>
            <a:rPr lang="en-US" sz="1400" b="1" i="0" dirty="0"/>
            <a:t>Date:</a:t>
          </a:r>
          <a:r>
            <a:rPr lang="en-US" sz="1400" b="0" i="0" dirty="0"/>
            <a:t> July 15, 2025</a:t>
          </a:r>
          <a:br>
            <a:rPr lang="en-US" sz="1400" b="0" i="0" dirty="0"/>
          </a:br>
          <a:r>
            <a:rPr lang="en-US" sz="1400" b="1" i="0" dirty="0"/>
            <a:t>Time:</a:t>
          </a:r>
          <a:r>
            <a:rPr lang="en-US" sz="1400" b="0" i="0" dirty="0"/>
            <a:t> 8 a.m. - 4 p.m.</a:t>
          </a:r>
        </a:p>
        <a:p>
          <a:pPr>
            <a:lnSpc>
              <a:spcPct val="100000"/>
            </a:lnSpc>
          </a:pPr>
          <a:br>
            <a:rPr lang="en-US" sz="1400" b="0" i="0" dirty="0"/>
          </a:br>
          <a:r>
            <a:rPr lang="en-US" sz="1400" b="1" i="0" dirty="0"/>
            <a:t>Location:</a:t>
          </a:r>
          <a:r>
            <a:rPr lang="en-US" sz="1400" b="0" i="0" dirty="0"/>
            <a:t> Holiday Inn Hotel and Convention Center</a:t>
          </a:r>
          <a:br>
            <a:rPr lang="en-US" sz="1400" b="0" i="0" dirty="0"/>
          </a:br>
          <a:r>
            <a:rPr lang="en-US" sz="1400" b="0" i="0" dirty="0"/>
            <a:t>                 110 Second Avenue, Kearney, NE 68847</a:t>
          </a:r>
          <a:br>
            <a:rPr lang="en-US" sz="1400" b="0" i="0" dirty="0"/>
          </a:br>
          <a:r>
            <a:rPr lang="en-US" sz="1400" b="1" i="0" dirty="0"/>
            <a:t>Contact:</a:t>
          </a:r>
          <a:r>
            <a:rPr lang="en-US" sz="1400" b="0" i="0" dirty="0"/>
            <a:t>   (308) 237-5971</a:t>
          </a:r>
        </a:p>
        <a:p>
          <a:pPr>
            <a:lnSpc>
              <a:spcPct val="100000"/>
            </a:lnSpc>
          </a:pPr>
          <a:endParaRPr lang="en-US" sz="1400" b="0" i="0" dirty="0"/>
        </a:p>
        <a:p>
          <a:pPr>
            <a:lnSpc>
              <a:spcPct val="100000"/>
            </a:lnSpc>
          </a:pPr>
          <a:r>
            <a:rPr lang="en-US" sz="1400" b="0" i="0" dirty="0"/>
            <a:t>Join us for a day of insightful discussions and networking.      A light breakfast and lunch will be provided.</a:t>
          </a:r>
        </a:p>
        <a:p>
          <a:pPr>
            <a:lnSpc>
              <a:spcPct val="100000"/>
            </a:lnSpc>
          </a:pPr>
          <a:endParaRPr lang="en-US" sz="1400" b="1" i="0" dirty="0"/>
        </a:p>
        <a:p>
          <a:pPr>
            <a:lnSpc>
              <a:spcPct val="100000"/>
            </a:lnSpc>
          </a:pPr>
          <a:r>
            <a:rPr lang="en-US" sz="1400" b="1" i="0" dirty="0"/>
            <a:t>Need a room for the night before?</a:t>
          </a:r>
          <a:br>
            <a:rPr lang="en-US" sz="1400" b="0" i="0" dirty="0"/>
          </a:br>
          <a:r>
            <a:rPr lang="en-US" sz="1400" b="0" i="0" dirty="0"/>
            <a:t>We have a special group rate of $139.95 (plus taxes and fees) available on Mon. July 14 for forum attendees.</a:t>
          </a:r>
          <a:endParaRPr lang="en-US" sz="1400" u="sng" dirty="0"/>
        </a:p>
      </dgm:t>
    </dgm:pt>
    <dgm:pt modelId="{5A7FAB72-7834-4B96-9391-5A90EB6D685F}" type="parTrans" cxnId="{1E92100E-0A6D-4E8A-90B8-0A6C0D78EE84}">
      <dgm:prSet/>
      <dgm:spPr/>
      <dgm:t>
        <a:bodyPr/>
        <a:lstStyle/>
        <a:p>
          <a:endParaRPr lang="en-US"/>
        </a:p>
      </dgm:t>
    </dgm:pt>
    <dgm:pt modelId="{C5C3CC53-A6A9-4E89-936F-4AC504258390}" type="sibTrans" cxnId="{1E92100E-0A6D-4E8A-90B8-0A6C0D78EE84}">
      <dgm:prSet/>
      <dgm:spPr/>
      <dgm:t>
        <a:bodyPr/>
        <a:lstStyle/>
        <a:p>
          <a:endParaRPr lang="en-US"/>
        </a:p>
      </dgm:t>
    </dgm:pt>
    <dgm:pt modelId="{0D3F8D5A-F0A3-4FC8-90BD-C586222334FD}" type="pres">
      <dgm:prSet presAssocID="{5049B416-9B45-45E5-B176-14818E0ECA9C}" presName="root" presStyleCnt="0">
        <dgm:presLayoutVars>
          <dgm:dir/>
          <dgm:resizeHandles val="exact"/>
        </dgm:presLayoutVars>
      </dgm:prSet>
      <dgm:spPr/>
    </dgm:pt>
    <dgm:pt modelId="{D3FC7BA8-EE9D-434D-8638-3962B926657A}" type="pres">
      <dgm:prSet presAssocID="{B1121C2F-0F74-4011-AEDD-61D2151492C2}" presName="compNode" presStyleCnt="0"/>
      <dgm:spPr/>
    </dgm:pt>
    <dgm:pt modelId="{F7B7BEEC-0186-4460-8351-1E68589DFBBF}" type="pres">
      <dgm:prSet presAssocID="{B1121C2F-0F74-4011-AEDD-61D2151492C2}" presName="bgRect" presStyleLbl="bgShp" presStyleIdx="0" presStyleCnt="1" custLinFactNeighborX="832" custLinFactNeighborY="-1569"/>
      <dgm:spPr/>
    </dgm:pt>
    <dgm:pt modelId="{6D1F5614-C488-4A97-AF9B-B052F19F5FDA}" type="pres">
      <dgm:prSet presAssocID="{B1121C2F-0F74-4011-AEDD-61D2151492C2}" presName="iconRect" presStyleLbl="node1" presStyleIdx="0" presStyleCnt="1" custLinFactNeighborX="-2449" custLinFactNeighborY="-916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EFA0A8E3-AB62-4E19-95B0-0CCFE01F397A}" type="pres">
      <dgm:prSet presAssocID="{B1121C2F-0F74-4011-AEDD-61D2151492C2}" presName="spaceRect" presStyleCnt="0"/>
      <dgm:spPr/>
    </dgm:pt>
    <dgm:pt modelId="{B3AA1328-FAEE-40D8-B727-B3C38940B15E}" type="pres">
      <dgm:prSet presAssocID="{B1121C2F-0F74-4011-AEDD-61D2151492C2}" presName="parTx" presStyleLbl="revTx" presStyleIdx="0" presStyleCnt="1" custScaleX="102168" custLinFactNeighborX="-9207" custLinFactNeighborY="620">
        <dgm:presLayoutVars>
          <dgm:chMax val="0"/>
          <dgm:chPref val="0"/>
        </dgm:presLayoutVars>
      </dgm:prSet>
      <dgm:spPr/>
    </dgm:pt>
  </dgm:ptLst>
  <dgm:cxnLst>
    <dgm:cxn modelId="{1E92100E-0A6D-4E8A-90B8-0A6C0D78EE84}" srcId="{5049B416-9B45-45E5-B176-14818E0ECA9C}" destId="{B1121C2F-0F74-4011-AEDD-61D2151492C2}" srcOrd="0" destOrd="0" parTransId="{5A7FAB72-7834-4B96-9391-5A90EB6D685F}" sibTransId="{C5C3CC53-A6A9-4E89-936F-4AC504258390}"/>
    <dgm:cxn modelId="{14DA5439-EF00-40DA-AE66-9DB23A627E96}" type="presOf" srcId="{B1121C2F-0F74-4011-AEDD-61D2151492C2}" destId="{B3AA1328-FAEE-40D8-B727-B3C38940B15E}" srcOrd="0" destOrd="0" presId="urn:microsoft.com/office/officeart/2018/2/layout/IconVerticalSolidList"/>
    <dgm:cxn modelId="{3BB9CC3F-A31B-4204-87C3-9B8BB8124B20}" type="presOf" srcId="{5049B416-9B45-45E5-B176-14818E0ECA9C}" destId="{0D3F8D5A-F0A3-4FC8-90BD-C586222334FD}" srcOrd="0" destOrd="0" presId="urn:microsoft.com/office/officeart/2018/2/layout/IconVerticalSolidList"/>
    <dgm:cxn modelId="{9815BB97-A350-427B-B15A-00FBDCFEF46E}" type="presParOf" srcId="{0D3F8D5A-F0A3-4FC8-90BD-C586222334FD}" destId="{D3FC7BA8-EE9D-434D-8638-3962B926657A}" srcOrd="0" destOrd="0" presId="urn:microsoft.com/office/officeart/2018/2/layout/IconVerticalSolidList"/>
    <dgm:cxn modelId="{00209C9C-FBC2-4956-B70C-F8E8F46D7253}" type="presParOf" srcId="{D3FC7BA8-EE9D-434D-8638-3962B926657A}" destId="{F7B7BEEC-0186-4460-8351-1E68589DFBBF}" srcOrd="0" destOrd="0" presId="urn:microsoft.com/office/officeart/2018/2/layout/IconVerticalSolidList"/>
    <dgm:cxn modelId="{0802CB92-AD59-45A6-A8EC-F64AF77D1D5F}" type="presParOf" srcId="{D3FC7BA8-EE9D-434D-8638-3962B926657A}" destId="{6D1F5614-C488-4A97-AF9B-B052F19F5FDA}" srcOrd="1" destOrd="0" presId="urn:microsoft.com/office/officeart/2018/2/layout/IconVerticalSolidList"/>
    <dgm:cxn modelId="{FC8286DB-5D01-4BB6-AB11-696E38615B4C}" type="presParOf" srcId="{D3FC7BA8-EE9D-434D-8638-3962B926657A}" destId="{EFA0A8E3-AB62-4E19-95B0-0CCFE01F397A}" srcOrd="2" destOrd="0" presId="urn:microsoft.com/office/officeart/2018/2/layout/IconVerticalSolidList"/>
    <dgm:cxn modelId="{B4B9C0AF-7E82-4267-A7BC-AB3273ECF1D0}" type="presParOf" srcId="{D3FC7BA8-EE9D-434D-8638-3962B926657A}" destId="{B3AA1328-FAEE-40D8-B727-B3C38940B15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7BEEC-0186-4460-8351-1E68589DFBBF}">
      <dsp:nvSpPr>
        <dsp:cNvPr id="0" name=""/>
        <dsp:cNvSpPr/>
      </dsp:nvSpPr>
      <dsp:spPr>
        <a:xfrm>
          <a:off x="0" y="0"/>
          <a:ext cx="10244536" cy="40655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1F5614-C488-4A97-AF9B-B052F19F5FDA}">
      <dsp:nvSpPr>
        <dsp:cNvPr id="0" name=""/>
        <dsp:cNvSpPr/>
      </dsp:nvSpPr>
      <dsp:spPr>
        <a:xfrm>
          <a:off x="1175069" y="712053"/>
          <a:ext cx="2236055" cy="22360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AA1328-FAEE-40D8-B727-B3C38940B15E}">
      <dsp:nvSpPr>
        <dsp:cNvPr id="0" name=""/>
        <dsp:cNvSpPr/>
      </dsp:nvSpPr>
      <dsp:spPr>
        <a:xfrm>
          <a:off x="4141029" y="4520"/>
          <a:ext cx="5506883" cy="4065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0271" tIns="430271" rIns="430271" bIns="430271" numCol="1" spcCol="1270" anchor="ctr" anchorCtr="0">
          <a:noAutofit/>
        </a:bodyPr>
        <a:lstStyle/>
        <a:p>
          <a:pPr marL="0" lvl="0" indent="0" algn="l" defTabSz="800100">
            <a:lnSpc>
              <a:spcPct val="100000"/>
            </a:lnSpc>
            <a:spcBef>
              <a:spcPct val="0"/>
            </a:spcBef>
            <a:spcAft>
              <a:spcPct val="35000"/>
            </a:spcAft>
            <a:buNone/>
          </a:pPr>
          <a:r>
            <a:rPr lang="en-US" sz="1800" b="1" i="0" kern="1200" dirty="0"/>
            <a:t>You’re Invited!</a:t>
          </a:r>
          <a:endParaRPr lang="en-US" sz="1800" b="0" i="0" kern="1200" dirty="0"/>
        </a:p>
        <a:p>
          <a:pPr marL="0" lvl="0" indent="0" algn="l" defTabSz="800100">
            <a:lnSpc>
              <a:spcPct val="100000"/>
            </a:lnSpc>
            <a:spcBef>
              <a:spcPct val="0"/>
            </a:spcBef>
            <a:spcAft>
              <a:spcPct val="35000"/>
            </a:spcAft>
            <a:buNone/>
          </a:pPr>
          <a:r>
            <a:rPr lang="en-US" sz="1400" b="1" i="0" kern="1200" dirty="0"/>
            <a:t>Date:</a:t>
          </a:r>
          <a:r>
            <a:rPr lang="en-US" sz="1400" b="0" i="0" kern="1200" dirty="0"/>
            <a:t> July 15, 2025</a:t>
          </a:r>
          <a:br>
            <a:rPr lang="en-US" sz="1400" b="0" i="0" kern="1200" dirty="0"/>
          </a:br>
          <a:r>
            <a:rPr lang="en-US" sz="1400" b="1" i="0" kern="1200" dirty="0"/>
            <a:t>Time:</a:t>
          </a:r>
          <a:r>
            <a:rPr lang="en-US" sz="1400" b="0" i="0" kern="1200" dirty="0"/>
            <a:t> 8 a.m. - 4 p.m.</a:t>
          </a:r>
        </a:p>
        <a:p>
          <a:pPr marL="0" lvl="0" indent="0" algn="l" defTabSz="800100">
            <a:lnSpc>
              <a:spcPct val="100000"/>
            </a:lnSpc>
            <a:spcBef>
              <a:spcPct val="0"/>
            </a:spcBef>
            <a:spcAft>
              <a:spcPct val="35000"/>
            </a:spcAft>
            <a:buNone/>
          </a:pPr>
          <a:br>
            <a:rPr lang="en-US" sz="1400" b="0" i="0" kern="1200" dirty="0"/>
          </a:br>
          <a:r>
            <a:rPr lang="en-US" sz="1400" b="1" i="0" kern="1200" dirty="0"/>
            <a:t>Location:</a:t>
          </a:r>
          <a:r>
            <a:rPr lang="en-US" sz="1400" b="0" i="0" kern="1200" dirty="0"/>
            <a:t> Holiday Inn Hotel and Convention Center</a:t>
          </a:r>
          <a:br>
            <a:rPr lang="en-US" sz="1400" b="0" i="0" kern="1200" dirty="0"/>
          </a:br>
          <a:r>
            <a:rPr lang="en-US" sz="1400" b="0" i="0" kern="1200" dirty="0"/>
            <a:t>                 110 Second Avenue, Kearney, NE 68847</a:t>
          </a:r>
          <a:br>
            <a:rPr lang="en-US" sz="1400" b="0" i="0" kern="1200" dirty="0"/>
          </a:br>
          <a:r>
            <a:rPr lang="en-US" sz="1400" b="1" i="0" kern="1200" dirty="0"/>
            <a:t>Contact:</a:t>
          </a:r>
          <a:r>
            <a:rPr lang="en-US" sz="1400" b="0" i="0" kern="1200" dirty="0"/>
            <a:t>   (308) 237-5971</a:t>
          </a:r>
        </a:p>
        <a:p>
          <a:pPr marL="0" lvl="0" indent="0" algn="l" defTabSz="800100">
            <a:lnSpc>
              <a:spcPct val="100000"/>
            </a:lnSpc>
            <a:spcBef>
              <a:spcPct val="0"/>
            </a:spcBef>
            <a:spcAft>
              <a:spcPct val="35000"/>
            </a:spcAft>
            <a:buNone/>
          </a:pPr>
          <a:endParaRPr lang="en-US" sz="1400" b="0" i="0" kern="1200" dirty="0"/>
        </a:p>
        <a:p>
          <a:pPr marL="0" lvl="0" indent="0" algn="l" defTabSz="800100">
            <a:lnSpc>
              <a:spcPct val="100000"/>
            </a:lnSpc>
            <a:spcBef>
              <a:spcPct val="0"/>
            </a:spcBef>
            <a:spcAft>
              <a:spcPct val="35000"/>
            </a:spcAft>
            <a:buNone/>
          </a:pPr>
          <a:r>
            <a:rPr lang="en-US" sz="1400" b="0" i="0" kern="1200" dirty="0"/>
            <a:t>Join us for a day of insightful discussions and networking.      A light breakfast and lunch will be provided.</a:t>
          </a:r>
        </a:p>
        <a:p>
          <a:pPr marL="0" lvl="0" indent="0" algn="l" defTabSz="800100">
            <a:lnSpc>
              <a:spcPct val="100000"/>
            </a:lnSpc>
            <a:spcBef>
              <a:spcPct val="0"/>
            </a:spcBef>
            <a:spcAft>
              <a:spcPct val="35000"/>
            </a:spcAft>
            <a:buNone/>
          </a:pPr>
          <a:endParaRPr lang="en-US" sz="1400" b="1" i="0" kern="1200" dirty="0"/>
        </a:p>
        <a:p>
          <a:pPr marL="0" lvl="0" indent="0" algn="l" defTabSz="800100">
            <a:lnSpc>
              <a:spcPct val="100000"/>
            </a:lnSpc>
            <a:spcBef>
              <a:spcPct val="0"/>
            </a:spcBef>
            <a:spcAft>
              <a:spcPct val="35000"/>
            </a:spcAft>
            <a:buNone/>
          </a:pPr>
          <a:r>
            <a:rPr lang="en-US" sz="1400" b="1" i="0" kern="1200" dirty="0"/>
            <a:t>Need a room for the night before?</a:t>
          </a:r>
          <a:br>
            <a:rPr lang="en-US" sz="1400" b="0" i="0" kern="1200" dirty="0"/>
          </a:br>
          <a:r>
            <a:rPr lang="en-US" sz="1400" b="0" i="0" kern="1200" dirty="0"/>
            <a:t>We have a special group rate of $139.95 (plus taxes and fees) available on Mon. July 14 for forum attendees.</a:t>
          </a:r>
          <a:endParaRPr lang="en-US" sz="1400" u="sng" kern="1200" dirty="0"/>
        </a:p>
      </dsp:txBody>
      <dsp:txXfrm>
        <a:off x="4141029" y="4520"/>
        <a:ext cx="5506883" cy="406555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B96121-9023-782F-2360-531140329F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26D51BD-5FD2-A752-5529-9AFEE3BF83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67849B-3EEC-4917-BEFA-A0961C9E2B09}" type="datetimeFigureOut">
              <a:rPr lang="en-US" smtClean="0"/>
              <a:t>3/14/2025</a:t>
            </a:fld>
            <a:endParaRPr lang="en-US"/>
          </a:p>
        </p:txBody>
      </p:sp>
      <p:sp>
        <p:nvSpPr>
          <p:cNvPr id="4" name="Footer Placeholder 3">
            <a:extLst>
              <a:ext uri="{FF2B5EF4-FFF2-40B4-BE49-F238E27FC236}">
                <a16:creationId xmlns:a16="http://schemas.microsoft.com/office/drawing/2014/main" id="{B0910F4D-EECE-9044-B945-08E3FCB089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95C2F0-5B07-CA5B-AFCD-F298B41FBB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C9ED83-DBD7-462C-A4C1-DC1A0D1E1851}" type="slidenum">
              <a:rPr lang="en-US" smtClean="0"/>
              <a:t>‹#›</a:t>
            </a:fld>
            <a:endParaRPr lang="en-US"/>
          </a:p>
        </p:txBody>
      </p:sp>
    </p:spTree>
    <p:extLst>
      <p:ext uri="{BB962C8B-B14F-4D97-AF65-F5344CB8AC3E}">
        <p14:creationId xmlns:p14="http://schemas.microsoft.com/office/powerpoint/2010/main" val="34567963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799D4D-0CA8-4ED3-9F59-164BF109A5DF}"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DA1A0F-66FA-4BD8-8767-321E00C117F3}" type="slidenum">
              <a:rPr lang="en-US" smtClean="0"/>
              <a:t>‹#›</a:t>
            </a:fld>
            <a:endParaRPr lang="en-US"/>
          </a:p>
        </p:txBody>
      </p:sp>
    </p:spTree>
    <p:extLst>
      <p:ext uri="{BB962C8B-B14F-4D97-AF65-F5344CB8AC3E}">
        <p14:creationId xmlns:p14="http://schemas.microsoft.com/office/powerpoint/2010/main" val="145774050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HealthNetworkRequests@NebraskaBlue.com?subject=Cancel%20EFT%20enrollmen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ebraskablue.com/Provider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had a few shifts in team alignments so we wanted to pass along the updates in case you weren’t aware.</a:t>
            </a:r>
          </a:p>
        </p:txBody>
      </p:sp>
      <p:sp>
        <p:nvSpPr>
          <p:cNvPr id="4" name="Slide Number Placeholder 3"/>
          <p:cNvSpPr>
            <a:spLocks noGrp="1"/>
          </p:cNvSpPr>
          <p:nvPr>
            <p:ph type="sldNum" sz="quarter" idx="5"/>
          </p:nvPr>
        </p:nvSpPr>
        <p:spPr/>
        <p:txBody>
          <a:bodyPr/>
          <a:lstStyle/>
          <a:p>
            <a:fld id="{42DA1A0F-66FA-4BD8-8767-321E00C117F3}" type="slidenum">
              <a:rPr lang="en-US" smtClean="0"/>
              <a:t>5</a:t>
            </a:fld>
            <a:endParaRPr lang="en-US"/>
          </a:p>
        </p:txBody>
      </p:sp>
    </p:spTree>
    <p:extLst>
      <p:ext uri="{BB962C8B-B14F-4D97-AF65-F5344CB8AC3E}">
        <p14:creationId xmlns:p14="http://schemas.microsoft.com/office/powerpoint/2010/main" val="611498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DA1A0F-66FA-4BD8-8767-321E00C117F3}" type="slidenum">
              <a:rPr lang="en-US" smtClean="0"/>
              <a:t>17</a:t>
            </a:fld>
            <a:endParaRPr lang="en-US"/>
          </a:p>
        </p:txBody>
      </p:sp>
    </p:spTree>
    <p:extLst>
      <p:ext uri="{BB962C8B-B14F-4D97-AF65-F5344CB8AC3E}">
        <p14:creationId xmlns:p14="http://schemas.microsoft.com/office/powerpoint/2010/main" val="825345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A974D4-0325-47C6-A1E7-C259FDF01B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100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E034B-4C6B-1661-BB4E-ECBF830FAD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B38280-7B6D-562E-EE6A-CDB1EB1362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F7916-A678-7A26-C3B0-4475D558F936}"/>
              </a:ext>
            </a:extLst>
          </p:cNvPr>
          <p:cNvSpPr>
            <a:spLocks noGrp="1"/>
          </p:cNvSpPr>
          <p:nvPr>
            <p:ph type="body" idx="1"/>
          </p:nvPr>
        </p:nvSpPr>
        <p:spPr/>
        <p:txBody>
          <a:bodyPr/>
          <a:lstStyle/>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A0DAE28-C10B-7019-82BF-6D3ECB3F3E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A974D4-0325-47C6-A1E7-C259FDF01B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959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643F8-EF82-5239-4B4A-92DAFA8CC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81B6BE-4136-155E-04B3-2A0FD66F8B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60E4CC-B7BE-D645-D9D4-B6C72C2501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6C85E0-47CA-F55B-36AA-8F0E022769AD}"/>
              </a:ext>
            </a:extLst>
          </p:cNvPr>
          <p:cNvSpPr>
            <a:spLocks noGrp="1"/>
          </p:cNvSpPr>
          <p:nvPr>
            <p:ph type="sldNum" sz="quarter" idx="5"/>
          </p:nvPr>
        </p:nvSpPr>
        <p:spPr/>
        <p:txBody>
          <a:bodyPr/>
          <a:lstStyle/>
          <a:p>
            <a:fld id="{42DA1A0F-66FA-4BD8-8767-321E00C117F3}" type="slidenum">
              <a:rPr lang="en-US" smtClean="0"/>
              <a:t>21</a:t>
            </a:fld>
            <a:endParaRPr lang="en-US"/>
          </a:p>
        </p:txBody>
      </p:sp>
    </p:spTree>
    <p:extLst>
      <p:ext uri="{BB962C8B-B14F-4D97-AF65-F5344CB8AC3E}">
        <p14:creationId xmlns:p14="http://schemas.microsoft.com/office/powerpoint/2010/main" val="2008080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multiple ways to get the latest news and updates from our team. Make sure you are signed up for our bulletins and newsletters!</a:t>
            </a:r>
          </a:p>
        </p:txBody>
      </p:sp>
      <p:sp>
        <p:nvSpPr>
          <p:cNvPr id="4" name="Slide Number Placeholder 3"/>
          <p:cNvSpPr>
            <a:spLocks noGrp="1"/>
          </p:cNvSpPr>
          <p:nvPr>
            <p:ph type="sldNum" sz="quarter" idx="5"/>
          </p:nvPr>
        </p:nvSpPr>
        <p:spPr/>
        <p:txBody>
          <a:bodyPr/>
          <a:lstStyle/>
          <a:p>
            <a:fld id="{42DA1A0F-66FA-4BD8-8767-321E00C117F3}" type="slidenum">
              <a:rPr lang="en-US" smtClean="0"/>
              <a:t>24</a:t>
            </a:fld>
            <a:endParaRPr lang="en-US"/>
          </a:p>
        </p:txBody>
      </p:sp>
    </p:spTree>
    <p:extLst>
      <p:ext uri="{BB962C8B-B14F-4D97-AF65-F5344CB8AC3E}">
        <p14:creationId xmlns:p14="http://schemas.microsoft.com/office/powerpoint/2010/main" val="2825186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r>
              <a:rPr lang="en-US">
                <a:ea typeface="Calibri"/>
                <a:cs typeface="Calibri"/>
              </a:rPr>
              <a:t>We continue to add new information and update our provider academy page to better serve and educate.....</a:t>
            </a:r>
          </a:p>
          <a:p>
            <a:r>
              <a:rPr lang="en-US">
                <a:ea typeface="Calibri"/>
                <a:cs typeface="Calibri"/>
              </a:rPr>
              <a:t>There are three sections within our Provider Academy that we will go over now.</a:t>
            </a: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3E1C398D-03F6-4D44-A720-BFE9DBD85ABC}" type="slidenum">
              <a:rPr lang="en-US" smtClean="0"/>
              <a:t>25</a:t>
            </a:fld>
            <a:endParaRPr lang="en-US"/>
          </a:p>
        </p:txBody>
      </p:sp>
    </p:spTree>
    <p:extLst>
      <p:ext uri="{BB962C8B-B14F-4D97-AF65-F5344CB8AC3E}">
        <p14:creationId xmlns:p14="http://schemas.microsoft.com/office/powerpoint/2010/main" val="933385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thought we’d share Heather &amp; Cindy’s pictures as well.  Heather has been the manager for our provider relations team for the last 2 ½ years.  Cindy is our director of claims but has recently acquired responsibly for the provider relations teams as well.  Dana is still with us and here today but in a new role to support our provider partnerships. </a:t>
            </a:r>
          </a:p>
          <a:p>
            <a:endParaRPr lang="en-US"/>
          </a:p>
          <a:p>
            <a:r>
              <a:rPr lang="en-US"/>
              <a:t>Our Provider Relations teams are aligned to give support to all providers in the state.  Providers should always self-serve via NaviNet and utilize the claims investigation option before reaching out to CSC.  Our new dynamics tool is designed to route your questions to the Provider team should CSC feel an escalation is warranted.  </a:t>
            </a:r>
          </a:p>
        </p:txBody>
      </p:sp>
      <p:sp>
        <p:nvSpPr>
          <p:cNvPr id="4" name="Slide Number Placeholder 3"/>
          <p:cNvSpPr>
            <a:spLocks noGrp="1"/>
          </p:cNvSpPr>
          <p:nvPr>
            <p:ph type="sldNum" sz="quarter" idx="5"/>
          </p:nvPr>
        </p:nvSpPr>
        <p:spPr/>
        <p:txBody>
          <a:bodyPr/>
          <a:lstStyle/>
          <a:p>
            <a:fld id="{42DA1A0F-66FA-4BD8-8767-321E00C117F3}" type="slidenum">
              <a:rPr lang="en-US" smtClean="0"/>
              <a:t>6</a:t>
            </a:fld>
            <a:endParaRPr lang="en-US"/>
          </a:p>
        </p:txBody>
      </p:sp>
    </p:spTree>
    <p:extLst>
      <p:ext uri="{BB962C8B-B14F-4D97-AF65-F5344CB8AC3E}">
        <p14:creationId xmlns:p14="http://schemas.microsoft.com/office/powerpoint/2010/main" val="1907703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ACF7A-2CE5-E7F5-1050-C03F8D756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C413F5-1DA7-FBE3-A9CC-240A15570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840390-5DBE-44AB-13A1-33F392CB06A1}"/>
              </a:ext>
            </a:extLst>
          </p:cNvPr>
          <p:cNvSpPr>
            <a:spLocks noGrp="1"/>
          </p:cNvSpPr>
          <p:nvPr>
            <p:ph type="body" idx="1"/>
          </p:nvPr>
        </p:nvSpPr>
        <p:spPr/>
        <p:txBody>
          <a:bodyPr/>
          <a:lstStyle/>
          <a:p>
            <a:r>
              <a:rPr lang="en-US"/>
              <a:t>We thought we’d share Heather &amp; Cindy’s pictures as well.  Heather has been the manager for our provider relations team for the last 2 ½ years.  Cindy is our director of claims but has recently acquired responsibly for the provider relations teams as well.  Dana is still with us and here today but in a new role to support our provider partnerships. </a:t>
            </a:r>
          </a:p>
          <a:p>
            <a:endParaRPr lang="en-US"/>
          </a:p>
          <a:p>
            <a:r>
              <a:rPr lang="en-US"/>
              <a:t>Our Provider Relations teams are aligned to give support to all providers in the state.  Providers should always self-serve via NaviNet and utilize the claims investigation option before reaching out to CSC.  Our new dynamics tool is designed to route your questions to the Provider team should CSC feel an escalation is warranted.  </a:t>
            </a:r>
          </a:p>
        </p:txBody>
      </p:sp>
      <p:sp>
        <p:nvSpPr>
          <p:cNvPr id="4" name="Slide Number Placeholder 3">
            <a:extLst>
              <a:ext uri="{FF2B5EF4-FFF2-40B4-BE49-F238E27FC236}">
                <a16:creationId xmlns:a16="http://schemas.microsoft.com/office/drawing/2014/main" id="{82B98BDA-6B96-D9EC-DA4E-4073EEC1DD98}"/>
              </a:ext>
            </a:extLst>
          </p:cNvPr>
          <p:cNvSpPr>
            <a:spLocks noGrp="1"/>
          </p:cNvSpPr>
          <p:nvPr>
            <p:ph type="sldNum" sz="quarter" idx="5"/>
          </p:nvPr>
        </p:nvSpPr>
        <p:spPr/>
        <p:txBody>
          <a:bodyPr/>
          <a:lstStyle/>
          <a:p>
            <a:fld id="{42DA1A0F-66FA-4BD8-8767-321E00C117F3}" type="slidenum">
              <a:rPr lang="en-US" smtClean="0"/>
              <a:t>7</a:t>
            </a:fld>
            <a:endParaRPr lang="en-US"/>
          </a:p>
        </p:txBody>
      </p:sp>
    </p:spTree>
    <p:extLst>
      <p:ext uri="{BB962C8B-B14F-4D97-AF65-F5344CB8AC3E}">
        <p14:creationId xmlns:p14="http://schemas.microsoft.com/office/powerpoint/2010/main" val="149547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798DA-D2DB-B62A-FA64-96430A6C43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B4316-DAAC-C47B-0319-5618F18FEF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0B260-D0AB-3420-9E5D-DF025C467B02}"/>
              </a:ext>
            </a:extLst>
          </p:cNvPr>
          <p:cNvSpPr>
            <a:spLocks noGrp="1"/>
          </p:cNvSpPr>
          <p:nvPr>
            <p:ph type="body" idx="1"/>
          </p:nvPr>
        </p:nvSpPr>
        <p:spPr/>
        <p:txBody>
          <a:bodyPr/>
          <a:lstStyle/>
          <a:p>
            <a:r>
              <a:rPr lang="en-US"/>
              <a:t>Providers are encouraged to ONLY use the Provider Execs email when they have a true escalation.  Our teams have experienced quite a backlog due to emails being sent to this mailbox that are not escalations.  Examples: credentialing status questions; provider data questions; timely filing status questions; etc.  Credentialing status should be done through CAQH or by following the manual steps on our credentialing page.  To check on provider updates (add a provisional provider, update EFT, ERA or terminate a provider or location emails should be sent directly to </a:t>
            </a:r>
            <a:r>
              <a:rPr lang="en-US" b="0" i="0" u="none" strike="noStrike">
                <a:solidFill>
                  <a:srgbClr val="0072A7"/>
                </a:solidFill>
                <a:effectLst/>
                <a:latin typeface="Open Sans" panose="020B0606030504020204" pitchFamily="34" charset="0"/>
                <a:hlinkClick r:id="rId3"/>
              </a:rPr>
              <a:t>HealthNetworkRequests@NebraskaBlue.com</a:t>
            </a:r>
            <a:r>
              <a:rPr lang="en-US" b="0" i="0" u="none" strike="noStrike">
                <a:solidFill>
                  <a:srgbClr val="0072A7"/>
                </a:solidFill>
                <a:effectLst/>
                <a:latin typeface="Open Sans" panose="020B0606030504020204" pitchFamily="34" charset="0"/>
              </a:rPr>
              <a:t>  </a:t>
            </a:r>
            <a:endParaRPr lang="en-US"/>
          </a:p>
          <a:p>
            <a:endParaRPr lang="en-US"/>
          </a:p>
          <a:p>
            <a:r>
              <a:rPr lang="en-US"/>
              <a:t>Our Provider Support Team Members to assist in our efficiency. Cache, Cayla, Lisa and Shawntel work closely with our teams (CSC, claims, etc.) to ensure escalations are handling appropriately.  If we do find providers are bypassing steps, don’t be surprised to have that email be routed back.  Like we said, incorrect use of the provider execs email has led to a large backlog preventing us from addressing true escalations and trends timely. </a:t>
            </a:r>
          </a:p>
        </p:txBody>
      </p:sp>
      <p:sp>
        <p:nvSpPr>
          <p:cNvPr id="4" name="Slide Number Placeholder 3">
            <a:extLst>
              <a:ext uri="{FF2B5EF4-FFF2-40B4-BE49-F238E27FC236}">
                <a16:creationId xmlns:a16="http://schemas.microsoft.com/office/drawing/2014/main" id="{193E9362-19B6-2FAA-8898-1A00DD3CB869}"/>
              </a:ext>
            </a:extLst>
          </p:cNvPr>
          <p:cNvSpPr>
            <a:spLocks noGrp="1"/>
          </p:cNvSpPr>
          <p:nvPr>
            <p:ph type="sldNum" sz="quarter" idx="5"/>
          </p:nvPr>
        </p:nvSpPr>
        <p:spPr/>
        <p:txBody>
          <a:bodyPr/>
          <a:lstStyle/>
          <a:p>
            <a:fld id="{42DA1A0F-66FA-4BD8-8767-321E00C117F3}" type="slidenum">
              <a:rPr lang="en-US" smtClean="0"/>
              <a:t>8</a:t>
            </a:fld>
            <a:endParaRPr lang="en-US"/>
          </a:p>
        </p:txBody>
      </p:sp>
    </p:spTree>
    <p:extLst>
      <p:ext uri="{BB962C8B-B14F-4D97-AF65-F5344CB8AC3E}">
        <p14:creationId xmlns:p14="http://schemas.microsoft.com/office/powerpoint/2010/main" val="3626065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It's important if you have a third party biller to follow these steps to ensure they are getting the proper permissions for your Tax ID. </a:t>
            </a:r>
          </a:p>
          <a:p>
            <a:r>
              <a:rPr lang="en-US">
                <a:cs typeface="Calibri"/>
              </a:rPr>
              <a:t>The link on how to sign up your third party can be found on our Provider Academy under Provider FAQ's page under the first section called NaviNet FAQs. </a:t>
            </a:r>
          </a:p>
          <a:p>
            <a:r>
              <a:rPr lang="en-US">
                <a:ea typeface="Calibri"/>
                <a:cs typeface="Calibri"/>
              </a:rPr>
              <a:t>Please follow the instructions on the link as your Third Party will need to complete the Authorization form with NaviNet to have access to your Tax ID. </a:t>
            </a:r>
          </a:p>
        </p:txBody>
      </p:sp>
      <p:sp>
        <p:nvSpPr>
          <p:cNvPr id="4" name="Slide Number Placeholder 3"/>
          <p:cNvSpPr>
            <a:spLocks noGrp="1"/>
          </p:cNvSpPr>
          <p:nvPr>
            <p:ph type="sldNum" sz="quarter" idx="5"/>
          </p:nvPr>
        </p:nvSpPr>
        <p:spPr/>
        <p:txBody>
          <a:bodyPr/>
          <a:lstStyle/>
          <a:p>
            <a:fld id="{42DA1A0F-66FA-4BD8-8767-321E00C117F3}" type="slidenum">
              <a:rPr lang="en-US" smtClean="0"/>
              <a:t>10</a:t>
            </a:fld>
            <a:endParaRPr lang="en-US"/>
          </a:p>
        </p:txBody>
      </p:sp>
    </p:spTree>
    <p:extLst>
      <p:ext uri="{BB962C8B-B14F-4D97-AF65-F5344CB8AC3E}">
        <p14:creationId xmlns:p14="http://schemas.microsoft.com/office/powerpoint/2010/main" val="1207103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do have a video on step by step instructions on how to find Eligibility and benefits located on our Provider Academy. </a:t>
            </a:r>
            <a:endParaRPr lang="en-US"/>
          </a:p>
          <a:p>
            <a:r>
              <a:rPr lang="en-US">
                <a:cs typeface="Calibri"/>
              </a:rPr>
              <a:t>BCBSNE Members are our members and we house their  </a:t>
            </a:r>
            <a:r>
              <a:rPr lang="en-US"/>
              <a:t>Eligibility,  benefits, and Medical Policies. </a:t>
            </a:r>
            <a:br>
              <a:rPr lang="en-US">
                <a:cs typeface="+mn-lt"/>
              </a:rPr>
            </a:br>
            <a:r>
              <a:rPr lang="en-US">
                <a:cs typeface="Calibri"/>
              </a:rPr>
              <a:t>You can look up a BCBSNE Member without their Member ID, unless they have two polices with BCBS. </a:t>
            </a:r>
            <a:endParaRPr lang="en-US">
              <a:ea typeface="Calibri"/>
              <a:cs typeface="Calibri"/>
            </a:endParaRPr>
          </a:p>
          <a:p>
            <a:r>
              <a:rPr lang="en-US">
                <a:cs typeface="Calibri"/>
              </a:rPr>
              <a:t>Copies of their ID cards are also located under Insurance Details.</a:t>
            </a:r>
            <a:endParaRPr lang="en-US">
              <a:ea typeface="Calibri"/>
              <a:cs typeface="Calibri"/>
            </a:endParaRPr>
          </a:p>
          <a:p>
            <a:endParaRPr lang="en-US">
              <a:cs typeface="Calibri"/>
            </a:endParaRPr>
          </a:p>
          <a:p>
            <a:r>
              <a:rPr lang="en-US">
                <a:cs typeface="Calibri"/>
              </a:rPr>
              <a:t>Their Schedule of benefits summary are also located under Insurance details. </a:t>
            </a:r>
            <a:endParaRPr lang="en-US">
              <a:ea typeface="Calibri"/>
              <a:cs typeface="Calibri"/>
            </a:endParaRPr>
          </a:p>
          <a:p>
            <a:r>
              <a:rPr lang="en-US">
                <a:cs typeface="+mn-lt"/>
              </a:rPr>
              <a:t>Please note for Dental providers: If the member has Dental Benefits through BCBSNE their benefits will be located under The Schedule of Benefits Summary. If they have both Medical and Dental, dental will be at the end of the document. </a:t>
            </a:r>
            <a:endParaRPr lang="en-US">
              <a:ea typeface="Calibri"/>
              <a:cs typeface="+mn-lt"/>
            </a:endParaRPr>
          </a:p>
          <a:p>
            <a:endParaRPr lang="en-US">
              <a:cs typeface="+mn-lt"/>
            </a:endParaRPr>
          </a:p>
          <a:p>
            <a:r>
              <a:rPr lang="en-US">
                <a:cs typeface="+mn-lt"/>
              </a:rPr>
              <a:t>This is a good reminder that BlueCard (other plans) are not our members. We do not </a:t>
            </a:r>
            <a:r>
              <a:rPr lang="en-US"/>
              <a:t>house their Eligibility, benefits, and Medical Policies. Benefits can be loaded out here for BlueCard members, but can be limited as we receive the information directly from the home plan. This is why we do not have copies of the ID cards or their Schedule of Benefits Summary. It's always a good Idea to reach out to the member's plan directly or BlueCard Line for Eligibility, Benefits, and what needs a preauthorization. The BlueCard telephone line is 1-800-676-2583. </a:t>
            </a:r>
          </a:p>
          <a:p>
            <a:r>
              <a:rPr lang="en-US">
                <a:cs typeface="+mn-lt"/>
              </a:rPr>
              <a:t>If you need additional information on how BlueCard works, please visit our Policies and Procedures on our Website </a:t>
            </a:r>
            <a:r>
              <a:rPr lang="en-US">
                <a:cs typeface="+mn-lt"/>
                <a:hlinkClick r:id="rId3"/>
              </a:rPr>
              <a:t>WWW.Nebraskablue.com/Providers</a:t>
            </a:r>
            <a:r>
              <a:rPr lang="en-US">
                <a:cs typeface="+mn-lt"/>
              </a:rPr>
              <a:t> and type in </a:t>
            </a:r>
            <a:r>
              <a:rPr lang="en-US" err="1">
                <a:cs typeface="+mn-lt"/>
              </a:rPr>
              <a:t>Bluecard</a:t>
            </a:r>
            <a:r>
              <a:rPr lang="en-US">
                <a:cs typeface="+mn-lt"/>
              </a:rPr>
              <a:t> under the search box. </a:t>
            </a:r>
            <a:br>
              <a:rPr lang="en-US">
                <a:cs typeface="+mn-lt"/>
              </a:rPr>
            </a:br>
            <a:endParaRPr lang="en-US">
              <a:ea typeface="Calibri"/>
              <a:cs typeface="Calibri"/>
            </a:endParaRPr>
          </a:p>
        </p:txBody>
      </p:sp>
      <p:sp>
        <p:nvSpPr>
          <p:cNvPr id="4" name="Slide Number Placeholder 3"/>
          <p:cNvSpPr>
            <a:spLocks noGrp="1"/>
          </p:cNvSpPr>
          <p:nvPr>
            <p:ph type="sldNum" sz="quarter" idx="5"/>
          </p:nvPr>
        </p:nvSpPr>
        <p:spPr/>
        <p:txBody>
          <a:bodyPr/>
          <a:lstStyle/>
          <a:p>
            <a:fld id="{42DA1A0F-66FA-4BD8-8767-321E00C117F3}" type="slidenum">
              <a:rPr lang="en-US" smtClean="0"/>
              <a:t>12</a:t>
            </a:fld>
            <a:endParaRPr lang="en-US"/>
          </a:p>
        </p:txBody>
      </p:sp>
    </p:spTree>
    <p:extLst>
      <p:ext uri="{BB962C8B-B14F-4D97-AF65-F5344CB8AC3E}">
        <p14:creationId xmlns:p14="http://schemas.microsoft.com/office/powerpoint/2010/main" val="2345783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2BEE3-C6CA-B2E7-5066-961F87E67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E948A-A9A9-81AB-947D-466BEF08E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741A46-9322-DC5C-E29B-E36B7A5517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1A5CE7-0033-2432-336B-36332E9C14BD}"/>
              </a:ext>
            </a:extLst>
          </p:cNvPr>
          <p:cNvSpPr>
            <a:spLocks noGrp="1"/>
          </p:cNvSpPr>
          <p:nvPr>
            <p:ph type="sldNum" sz="quarter" idx="5"/>
          </p:nvPr>
        </p:nvSpPr>
        <p:spPr/>
        <p:txBody>
          <a:bodyPr/>
          <a:lstStyle/>
          <a:p>
            <a:fld id="{42DA1A0F-66FA-4BD8-8767-321E00C117F3}" type="slidenum">
              <a:rPr lang="en-US" smtClean="0"/>
              <a:t>14</a:t>
            </a:fld>
            <a:endParaRPr lang="en-US"/>
          </a:p>
        </p:txBody>
      </p:sp>
    </p:spTree>
    <p:extLst>
      <p:ext uri="{BB962C8B-B14F-4D97-AF65-F5344CB8AC3E}">
        <p14:creationId xmlns:p14="http://schemas.microsoft.com/office/powerpoint/2010/main" val="847806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Jennifer: remind providers of the auto-approval for seven days in SNF or Swing Bed</a:t>
            </a:r>
          </a:p>
        </p:txBody>
      </p:sp>
      <p:sp>
        <p:nvSpPr>
          <p:cNvPr id="4" name="Slide Number Placeholder 3"/>
          <p:cNvSpPr>
            <a:spLocks noGrp="1"/>
          </p:cNvSpPr>
          <p:nvPr>
            <p:ph type="sldNum" sz="quarter" idx="5"/>
          </p:nvPr>
        </p:nvSpPr>
        <p:spPr/>
        <p:txBody>
          <a:bodyPr/>
          <a:lstStyle/>
          <a:p>
            <a:fld id="{42DA1A0F-66FA-4BD8-8767-321E00C117F3}" type="slidenum">
              <a:rPr lang="en-US" smtClean="0"/>
              <a:t>15</a:t>
            </a:fld>
            <a:endParaRPr lang="en-US"/>
          </a:p>
        </p:txBody>
      </p:sp>
    </p:spTree>
    <p:extLst>
      <p:ext uri="{BB962C8B-B14F-4D97-AF65-F5344CB8AC3E}">
        <p14:creationId xmlns:p14="http://schemas.microsoft.com/office/powerpoint/2010/main" val="3274031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DA1A0F-66FA-4BD8-8767-321E00C117F3}" type="slidenum">
              <a:rPr lang="en-US" smtClean="0"/>
              <a:t>16</a:t>
            </a:fld>
            <a:endParaRPr lang="en-US"/>
          </a:p>
        </p:txBody>
      </p:sp>
    </p:spTree>
    <p:extLst>
      <p:ext uri="{BB962C8B-B14F-4D97-AF65-F5344CB8AC3E}">
        <p14:creationId xmlns:p14="http://schemas.microsoft.com/office/powerpoint/2010/main" val="30076877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4.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1.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Master" Target="../slideMasters/slideMaster4.xml"/><Relationship Id="rId5" Type="http://schemas.openxmlformats.org/officeDocument/2006/relationships/image" Target="../media/image36.svg"/><Relationship Id="rId4" Type="http://schemas.openxmlformats.org/officeDocument/2006/relationships/image" Target="../media/image32.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5.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36.svg"/><Relationship Id="rId4" Type="http://schemas.openxmlformats.org/officeDocument/2006/relationships/image" Target="../media/image3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A0F27E1-E762-ECB6-3DC2-6AA0BDF93E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3" name="Subtitle 2">
            <a:extLst>
              <a:ext uri="{FF2B5EF4-FFF2-40B4-BE49-F238E27FC236}">
                <a16:creationId xmlns:a16="http://schemas.microsoft.com/office/drawing/2014/main" id="{F7DBD476-A740-4AEB-B265-6F4A42CB348C}"/>
              </a:ext>
            </a:extLst>
          </p:cNvPr>
          <p:cNvSpPr>
            <a:spLocks noGrp="1"/>
          </p:cNvSpPr>
          <p:nvPr>
            <p:ph type="subTitle" idx="1" hasCustomPrompt="1"/>
          </p:nvPr>
        </p:nvSpPr>
        <p:spPr>
          <a:xfrm>
            <a:off x="734800" y="5236464"/>
            <a:ext cx="8834713" cy="1137909"/>
          </a:xfrm>
        </p:spPr>
        <p:txBody>
          <a:bodyPr>
            <a:normAutofit/>
          </a:bodyPr>
          <a:lstStyle>
            <a:lvl1pPr marL="0" indent="0" algn="l">
              <a:buNone/>
              <a:defRPr sz="1500" b="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object 9">
            <a:extLst>
              <a:ext uri="{FF2B5EF4-FFF2-40B4-BE49-F238E27FC236}">
                <a16:creationId xmlns:a16="http://schemas.microsoft.com/office/drawing/2014/main" id="{E1DB913D-6405-A8D1-7ED6-B128E3960C64}"/>
              </a:ext>
            </a:extLst>
          </p:cNvPr>
          <p:cNvSpPr txBox="1"/>
          <p:nvPr userDrawn="1"/>
        </p:nvSpPr>
        <p:spPr>
          <a:xfrm>
            <a:off x="8061960" y="6554969"/>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a:solidFill>
                  <a:schemeClr val="bg1">
                    <a:lumMod val="75000"/>
                  </a:schemeClr>
                </a:solidFill>
                <a:latin typeface="Arial Narrow" panose="020B0606020202030204" pitchFamily="34" charset="0"/>
                <a:cs typeface="Univers LT Std 47 Cn Lt"/>
              </a:rPr>
              <a:t>An independent licensee of the Blue Cross Blue Shield Association</a:t>
            </a:r>
            <a:endParaRPr sz="700">
              <a:solidFill>
                <a:schemeClr val="bg1">
                  <a:lumMod val="75000"/>
                </a:schemeClr>
              </a:solidFill>
              <a:latin typeface="Arial Narrow" panose="020B0606020202030204" pitchFamily="34" charset="0"/>
              <a:cs typeface="Univers LT Std 47 Cn Lt"/>
            </a:endParaRPr>
          </a:p>
        </p:txBody>
      </p:sp>
      <p:pic>
        <p:nvPicPr>
          <p:cNvPr id="15" name="Picture 14" descr="A black and white logo&#10;&#10;Description automatically generated">
            <a:extLst>
              <a:ext uri="{FF2B5EF4-FFF2-40B4-BE49-F238E27FC236}">
                <a16:creationId xmlns:a16="http://schemas.microsoft.com/office/drawing/2014/main" id="{0A5DCE1E-6BC5-5D62-3D2B-A218F7D64C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1095" y="689145"/>
            <a:ext cx="1956820" cy="655321"/>
          </a:xfrm>
          <a:prstGeom prst="rect">
            <a:avLst/>
          </a:prstGeom>
        </p:spPr>
      </p:pic>
      <p:sp>
        <p:nvSpPr>
          <p:cNvPr id="17" name="Title 1">
            <a:extLst>
              <a:ext uri="{FF2B5EF4-FFF2-40B4-BE49-F238E27FC236}">
                <a16:creationId xmlns:a16="http://schemas.microsoft.com/office/drawing/2014/main" id="{809AE944-AA69-57F9-1C00-83283598B399}"/>
              </a:ext>
            </a:extLst>
          </p:cNvPr>
          <p:cNvSpPr>
            <a:spLocks noGrp="1"/>
          </p:cNvSpPr>
          <p:nvPr>
            <p:ph type="ctrTitle" hasCustomPrompt="1"/>
          </p:nvPr>
        </p:nvSpPr>
        <p:spPr>
          <a:xfrm>
            <a:off x="668040" y="1862138"/>
            <a:ext cx="9823332" cy="3334106"/>
          </a:xfrm>
        </p:spPr>
        <p:txBody>
          <a:bodyPr anchor="b">
            <a:noAutofit/>
          </a:bodyPr>
          <a:lstStyle>
            <a:lvl1pPr algn="l">
              <a:lnSpc>
                <a:spcPct val="80000"/>
              </a:lnSpc>
              <a:defRPr sz="7200" b="1">
                <a:solidFill>
                  <a:schemeClr val="bg1"/>
                </a:solidFill>
              </a:defRPr>
            </a:lvl1pPr>
          </a:lstStyle>
          <a:p>
            <a:r>
              <a:rPr lang="en-US"/>
              <a:t>Click to edit </a:t>
            </a:r>
            <a:br>
              <a:rPr lang="en-US"/>
            </a:br>
            <a:r>
              <a:rPr lang="en-US"/>
              <a:t>Master title style</a:t>
            </a:r>
          </a:p>
        </p:txBody>
      </p:sp>
      <p:cxnSp>
        <p:nvCxnSpPr>
          <p:cNvPr id="23" name="Straight Connector 22">
            <a:extLst>
              <a:ext uri="{FF2B5EF4-FFF2-40B4-BE49-F238E27FC236}">
                <a16:creationId xmlns:a16="http://schemas.microsoft.com/office/drawing/2014/main" id="{7F58539D-BEFF-0128-1F64-781972F1F088}"/>
              </a:ext>
            </a:extLst>
          </p:cNvPr>
          <p:cNvCxnSpPr>
            <a:cxnSpLocks/>
          </p:cNvCxnSpPr>
          <p:nvPr userDrawn="1"/>
        </p:nvCxnSpPr>
        <p:spPr>
          <a:xfrm>
            <a:off x="808074" y="5592370"/>
            <a:ext cx="105687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571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35ED7-CF0D-B137-59B7-78C97B5417F1}"/>
              </a:ext>
            </a:extLst>
          </p:cNvPr>
          <p:cNvSpPr>
            <a:spLocks noGrp="1"/>
          </p:cNvSpPr>
          <p:nvPr>
            <p:ph type="title"/>
          </p:nvPr>
        </p:nvSpPr>
        <p:spPr>
          <a:xfrm>
            <a:off x="838200" y="607727"/>
            <a:ext cx="10515600" cy="1325563"/>
          </a:xfrm>
        </p:spPr>
        <p:txBody>
          <a:bodyPr>
            <a:normAutofit/>
          </a:bodyPr>
          <a:lstStyle>
            <a:lvl1pPr>
              <a:defRPr sz="4000" b="1">
                <a:solidFill>
                  <a:srgbClr val="00335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4EC1C6A-A954-4C78-7235-DDE6156F2EE9}"/>
              </a:ext>
            </a:extLst>
          </p:cNvPr>
          <p:cNvSpPr>
            <a:spLocks noGrp="1"/>
          </p:cNvSpPr>
          <p:nvPr>
            <p:ph idx="1"/>
          </p:nvPr>
        </p:nvSpPr>
        <p:spPr>
          <a:xfrm>
            <a:off x="838200" y="2068227"/>
            <a:ext cx="10515600" cy="4192617"/>
          </a:xfrm>
        </p:spPr>
        <p:txBody>
          <a:bodyPr/>
          <a:lstStyle>
            <a:lvl1pPr marL="164592" indent="-164592">
              <a:defRPr sz="2400">
                <a:solidFill>
                  <a:schemeClr val="tx1"/>
                </a:solidFill>
              </a:defRPr>
            </a:lvl1pPr>
            <a:lvl2pPr indent="-164592">
              <a:defRPr>
                <a:solidFill>
                  <a:schemeClr val="tx1"/>
                </a:solidFill>
              </a:defRPr>
            </a:lvl2pPr>
            <a:lvl3pPr indent="-164592">
              <a:defRPr>
                <a:solidFill>
                  <a:schemeClr val="tx1"/>
                </a:solidFill>
              </a:defRPr>
            </a:lvl3pPr>
            <a:lvl4pPr indent="-164592">
              <a:defRPr>
                <a:solidFill>
                  <a:schemeClr val="tx1"/>
                </a:solidFill>
              </a:defRPr>
            </a:lvl4pPr>
            <a:lvl5pPr indent="-164592">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7925388-9B8F-2872-FEBB-3F8DE030D2CA}"/>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888017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36D9DF-CC94-3941-AB94-DB2234CA30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
            <a:ext cx="12191998" cy="6857998"/>
          </a:xfrm>
          <a:prstGeom prst="rect">
            <a:avLst/>
          </a:prstGeom>
        </p:spPr>
      </p:pic>
      <p:sp>
        <p:nvSpPr>
          <p:cNvPr id="11" name="object 9">
            <a:extLst>
              <a:ext uri="{FF2B5EF4-FFF2-40B4-BE49-F238E27FC236}">
                <a16:creationId xmlns:a16="http://schemas.microsoft.com/office/drawing/2014/main" id="{D8918099-14B5-472C-8E5C-B923F79DB56A}"/>
              </a:ext>
            </a:extLst>
          </p:cNvPr>
          <p:cNvSpPr txBox="1"/>
          <p:nvPr userDrawn="1"/>
        </p:nvSpPr>
        <p:spPr>
          <a:xfrm>
            <a:off x="8153400" y="6540798"/>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a:solidFill>
                  <a:schemeClr val="bg1"/>
                </a:solidFill>
                <a:latin typeface="Arial Narrow" panose="020B0606020202030204" pitchFamily="34" charset="0"/>
                <a:cs typeface="Univers LT Std 47 Cn Lt"/>
              </a:rPr>
              <a:t>An independent licensee of the Blue Cross Blue Shield Association</a:t>
            </a:r>
            <a:endParaRPr sz="700">
              <a:solidFill>
                <a:schemeClr val="bg1"/>
              </a:solidFill>
              <a:latin typeface="Arial Narrow" panose="020B0606020202030204" pitchFamily="34" charset="0"/>
              <a:cs typeface="Univers LT Std 47 Cn Lt"/>
            </a:endParaRPr>
          </a:p>
        </p:txBody>
      </p:sp>
      <p:sp>
        <p:nvSpPr>
          <p:cNvPr id="2" name="Title 1">
            <a:extLst>
              <a:ext uri="{FF2B5EF4-FFF2-40B4-BE49-F238E27FC236}">
                <a16:creationId xmlns:a16="http://schemas.microsoft.com/office/drawing/2014/main" id="{7D6E884F-5395-414E-8530-CB319F341567}"/>
              </a:ext>
            </a:extLst>
          </p:cNvPr>
          <p:cNvSpPr>
            <a:spLocks noGrp="1"/>
          </p:cNvSpPr>
          <p:nvPr>
            <p:ph type="ctrTitle"/>
          </p:nvPr>
        </p:nvSpPr>
        <p:spPr>
          <a:xfrm>
            <a:off x="507563" y="2482637"/>
            <a:ext cx="6892695" cy="3334106"/>
          </a:xfrm>
        </p:spPr>
        <p:txBody>
          <a:bodyPr anchor="b">
            <a:normAutofit/>
          </a:bodyPr>
          <a:lstStyle>
            <a:lvl1pPr algn="l">
              <a:defRPr sz="5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7DBD476-A740-4AEB-B265-6F4A42CB348C}"/>
              </a:ext>
            </a:extLst>
          </p:cNvPr>
          <p:cNvSpPr>
            <a:spLocks noGrp="1"/>
          </p:cNvSpPr>
          <p:nvPr>
            <p:ph type="subTitle" idx="1" hasCustomPrompt="1"/>
          </p:nvPr>
        </p:nvSpPr>
        <p:spPr>
          <a:xfrm>
            <a:off x="507563" y="6002128"/>
            <a:ext cx="6892695" cy="1137909"/>
          </a:xfrm>
        </p:spPr>
        <p:txBody>
          <a:bodyPr>
            <a:normAutofit/>
          </a:bodyPr>
          <a:lstStyle>
            <a:lvl1pPr marL="0" indent="0" algn="l">
              <a:buNone/>
              <a:defRPr sz="150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30524DF4-CFEC-E2B2-1CC1-A9B85E1DB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563" y="487122"/>
            <a:ext cx="1956820" cy="655321"/>
          </a:xfrm>
          <a:prstGeom prst="rect">
            <a:avLst/>
          </a:prstGeom>
        </p:spPr>
      </p:pic>
    </p:spTree>
    <p:extLst>
      <p:ext uri="{BB962C8B-B14F-4D97-AF65-F5344CB8AC3E}">
        <p14:creationId xmlns:p14="http://schemas.microsoft.com/office/powerpoint/2010/main" val="18615118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36D9DF-CC94-3941-AB94-DB2234CA30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
            <a:ext cx="12191996" cy="6857998"/>
          </a:xfrm>
          <a:prstGeom prst="rect">
            <a:avLst/>
          </a:prstGeom>
        </p:spPr>
      </p:pic>
      <p:sp>
        <p:nvSpPr>
          <p:cNvPr id="11" name="object 9">
            <a:extLst>
              <a:ext uri="{FF2B5EF4-FFF2-40B4-BE49-F238E27FC236}">
                <a16:creationId xmlns:a16="http://schemas.microsoft.com/office/drawing/2014/main" id="{D8918099-14B5-472C-8E5C-B923F79DB56A}"/>
              </a:ext>
            </a:extLst>
          </p:cNvPr>
          <p:cNvSpPr txBox="1"/>
          <p:nvPr userDrawn="1"/>
        </p:nvSpPr>
        <p:spPr>
          <a:xfrm>
            <a:off x="8153400" y="6540798"/>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a:solidFill>
                  <a:schemeClr val="bg1"/>
                </a:solidFill>
                <a:latin typeface="Arial Narrow" panose="020B0606020202030204" pitchFamily="34" charset="0"/>
                <a:cs typeface="Univers LT Std 47 Cn Lt"/>
              </a:rPr>
              <a:t>An independent licensee of the Blue Cross Blue Shield Association</a:t>
            </a:r>
            <a:endParaRPr sz="700">
              <a:solidFill>
                <a:schemeClr val="bg1"/>
              </a:solidFill>
              <a:latin typeface="Arial Narrow" panose="020B0606020202030204" pitchFamily="34" charset="0"/>
              <a:cs typeface="Univers LT Std 47 Cn Lt"/>
            </a:endParaRPr>
          </a:p>
        </p:txBody>
      </p:sp>
      <p:sp>
        <p:nvSpPr>
          <p:cNvPr id="2" name="Title 1">
            <a:extLst>
              <a:ext uri="{FF2B5EF4-FFF2-40B4-BE49-F238E27FC236}">
                <a16:creationId xmlns:a16="http://schemas.microsoft.com/office/drawing/2014/main" id="{7D6E884F-5395-414E-8530-CB319F341567}"/>
              </a:ext>
            </a:extLst>
          </p:cNvPr>
          <p:cNvSpPr>
            <a:spLocks noGrp="1"/>
          </p:cNvSpPr>
          <p:nvPr>
            <p:ph type="ctrTitle"/>
          </p:nvPr>
        </p:nvSpPr>
        <p:spPr>
          <a:xfrm>
            <a:off x="507563" y="2482637"/>
            <a:ext cx="6892695" cy="3334106"/>
          </a:xfrm>
        </p:spPr>
        <p:txBody>
          <a:bodyPr anchor="b">
            <a:normAutofit/>
          </a:bodyPr>
          <a:lstStyle>
            <a:lvl1pPr algn="l">
              <a:defRPr sz="5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7DBD476-A740-4AEB-B265-6F4A42CB348C}"/>
              </a:ext>
            </a:extLst>
          </p:cNvPr>
          <p:cNvSpPr>
            <a:spLocks noGrp="1"/>
          </p:cNvSpPr>
          <p:nvPr>
            <p:ph type="subTitle" idx="1" hasCustomPrompt="1"/>
          </p:nvPr>
        </p:nvSpPr>
        <p:spPr>
          <a:xfrm>
            <a:off x="507563" y="6002128"/>
            <a:ext cx="6892695" cy="1137909"/>
          </a:xfrm>
        </p:spPr>
        <p:txBody>
          <a:bodyPr>
            <a:normAutofit/>
          </a:bodyPr>
          <a:lstStyle>
            <a:lvl1pPr marL="0" indent="0" algn="l">
              <a:buNone/>
              <a:defRPr sz="150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30524DF4-CFEC-E2B2-1CC1-A9B85E1DB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563" y="487122"/>
            <a:ext cx="1956820" cy="655321"/>
          </a:xfrm>
          <a:prstGeom prst="rect">
            <a:avLst/>
          </a:prstGeom>
        </p:spPr>
      </p:pic>
    </p:spTree>
    <p:extLst>
      <p:ext uri="{BB962C8B-B14F-4D97-AF65-F5344CB8AC3E}">
        <p14:creationId xmlns:p14="http://schemas.microsoft.com/office/powerpoint/2010/main" val="14605728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36D9DF-CC94-3941-AB94-DB2234CA30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3"/>
            <a:ext cx="12191996" cy="6857997"/>
          </a:xfrm>
          <a:prstGeom prst="rect">
            <a:avLst/>
          </a:prstGeom>
        </p:spPr>
      </p:pic>
      <p:sp>
        <p:nvSpPr>
          <p:cNvPr id="11" name="object 9">
            <a:extLst>
              <a:ext uri="{FF2B5EF4-FFF2-40B4-BE49-F238E27FC236}">
                <a16:creationId xmlns:a16="http://schemas.microsoft.com/office/drawing/2014/main" id="{D8918099-14B5-472C-8E5C-B923F79DB56A}"/>
              </a:ext>
            </a:extLst>
          </p:cNvPr>
          <p:cNvSpPr txBox="1"/>
          <p:nvPr userDrawn="1"/>
        </p:nvSpPr>
        <p:spPr>
          <a:xfrm>
            <a:off x="8153400" y="6540798"/>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a:solidFill>
                  <a:schemeClr val="bg1"/>
                </a:solidFill>
                <a:latin typeface="Arial Narrow" panose="020B0606020202030204" pitchFamily="34" charset="0"/>
                <a:cs typeface="Univers LT Std 47 Cn Lt"/>
              </a:rPr>
              <a:t>An independent licensee of the Blue Cross Blue Shield Association</a:t>
            </a:r>
            <a:endParaRPr sz="700">
              <a:solidFill>
                <a:schemeClr val="bg1"/>
              </a:solidFill>
              <a:latin typeface="Arial Narrow" panose="020B0606020202030204" pitchFamily="34" charset="0"/>
              <a:cs typeface="Univers LT Std 47 Cn Lt"/>
            </a:endParaRPr>
          </a:p>
        </p:txBody>
      </p:sp>
      <p:sp>
        <p:nvSpPr>
          <p:cNvPr id="2" name="Title 1">
            <a:extLst>
              <a:ext uri="{FF2B5EF4-FFF2-40B4-BE49-F238E27FC236}">
                <a16:creationId xmlns:a16="http://schemas.microsoft.com/office/drawing/2014/main" id="{7D6E884F-5395-414E-8530-CB319F341567}"/>
              </a:ext>
            </a:extLst>
          </p:cNvPr>
          <p:cNvSpPr>
            <a:spLocks noGrp="1"/>
          </p:cNvSpPr>
          <p:nvPr>
            <p:ph type="ctrTitle"/>
          </p:nvPr>
        </p:nvSpPr>
        <p:spPr>
          <a:xfrm>
            <a:off x="507563" y="2482637"/>
            <a:ext cx="6892695" cy="3334106"/>
          </a:xfrm>
        </p:spPr>
        <p:txBody>
          <a:bodyPr anchor="b">
            <a:normAutofit/>
          </a:bodyPr>
          <a:lstStyle>
            <a:lvl1pPr algn="l">
              <a:defRPr sz="5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7DBD476-A740-4AEB-B265-6F4A42CB348C}"/>
              </a:ext>
            </a:extLst>
          </p:cNvPr>
          <p:cNvSpPr>
            <a:spLocks noGrp="1"/>
          </p:cNvSpPr>
          <p:nvPr>
            <p:ph type="subTitle" idx="1" hasCustomPrompt="1"/>
          </p:nvPr>
        </p:nvSpPr>
        <p:spPr>
          <a:xfrm>
            <a:off x="507563" y="6002128"/>
            <a:ext cx="6892695" cy="1137909"/>
          </a:xfrm>
        </p:spPr>
        <p:txBody>
          <a:bodyPr>
            <a:normAutofit/>
          </a:bodyPr>
          <a:lstStyle>
            <a:lvl1pPr marL="0" indent="0" algn="l">
              <a:buNone/>
              <a:defRPr sz="150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30524DF4-CFEC-E2B2-1CC1-A9B85E1DB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563" y="487122"/>
            <a:ext cx="1956820" cy="655321"/>
          </a:xfrm>
          <a:prstGeom prst="rect">
            <a:avLst/>
          </a:prstGeom>
        </p:spPr>
      </p:pic>
    </p:spTree>
    <p:extLst>
      <p:ext uri="{BB962C8B-B14F-4D97-AF65-F5344CB8AC3E}">
        <p14:creationId xmlns:p14="http://schemas.microsoft.com/office/powerpoint/2010/main" val="16797395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35ED7-CF0D-B137-59B7-78C97B5417F1}"/>
              </a:ext>
            </a:extLst>
          </p:cNvPr>
          <p:cNvSpPr>
            <a:spLocks noGrp="1"/>
          </p:cNvSpPr>
          <p:nvPr>
            <p:ph type="title"/>
          </p:nvPr>
        </p:nvSpPr>
        <p:spPr>
          <a:xfrm>
            <a:off x="838200" y="607727"/>
            <a:ext cx="10515600" cy="1325563"/>
          </a:xfrm>
        </p:spPr>
        <p:txBody>
          <a:bodyPr>
            <a:normAutofit/>
          </a:bodyPr>
          <a:lstStyle>
            <a:lvl1pPr>
              <a:defRPr sz="4000" b="1">
                <a:solidFill>
                  <a:srgbClr val="00335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4EC1C6A-A954-4C78-7235-DDE6156F2EE9}"/>
              </a:ext>
            </a:extLst>
          </p:cNvPr>
          <p:cNvSpPr>
            <a:spLocks noGrp="1"/>
          </p:cNvSpPr>
          <p:nvPr>
            <p:ph idx="1"/>
          </p:nvPr>
        </p:nvSpPr>
        <p:spPr>
          <a:xfrm>
            <a:off x="838200" y="2068227"/>
            <a:ext cx="10515600" cy="4192617"/>
          </a:xfrm>
        </p:spPr>
        <p:txBody>
          <a:bodyPr/>
          <a:lstStyle>
            <a:lvl1pPr marL="164592" indent="-164592">
              <a:defRPr sz="2400">
                <a:solidFill>
                  <a:schemeClr val="tx1"/>
                </a:solidFill>
              </a:defRPr>
            </a:lvl1pPr>
            <a:lvl2pPr indent="-164592">
              <a:defRPr>
                <a:solidFill>
                  <a:schemeClr val="tx1"/>
                </a:solidFill>
              </a:defRPr>
            </a:lvl2pPr>
            <a:lvl3pPr indent="-164592">
              <a:defRPr>
                <a:solidFill>
                  <a:schemeClr val="tx1"/>
                </a:solidFill>
              </a:defRPr>
            </a:lvl3pPr>
            <a:lvl4pPr indent="-164592">
              <a:defRPr>
                <a:solidFill>
                  <a:schemeClr val="tx1"/>
                </a:solidFill>
              </a:defRPr>
            </a:lvl4pPr>
            <a:lvl5pPr indent="-164592">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7925388-9B8F-2872-FEBB-3F8DE030D2CA}"/>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25090679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B3099C-2076-53B1-1131-123D34D59FD3}"/>
              </a:ext>
            </a:extLst>
          </p:cNvPr>
          <p:cNvSpPr/>
          <p:nvPr userDrawn="1"/>
        </p:nvSpPr>
        <p:spPr>
          <a:xfrm>
            <a:off x="0" y="0"/>
            <a:ext cx="12213044" cy="688635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9BC799-0E1D-4290-9F23-8311C57CB5A8}"/>
              </a:ext>
            </a:extLst>
          </p:cNvPr>
          <p:cNvSpPr>
            <a:spLocks noGrp="1"/>
          </p:cNvSpPr>
          <p:nvPr>
            <p:ph type="title"/>
          </p:nvPr>
        </p:nvSpPr>
        <p:spPr>
          <a:xfrm>
            <a:off x="838200" y="607727"/>
            <a:ext cx="10515600" cy="1325563"/>
          </a:xfrm>
        </p:spPr>
        <p:txBody>
          <a:bodyPr>
            <a:normAutofit/>
          </a:bodyPr>
          <a:lstStyle>
            <a:lvl1pPr>
              <a:defRPr sz="4000" b="1">
                <a:solidFill>
                  <a:schemeClr val="tx2"/>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78D69639-388B-298C-11CC-1132E8A34FA7}"/>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18997452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13B41E-2491-8291-1E07-D95E4B9FE7E4}"/>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035885-411D-417A-B619-0DC0DB5FBB54}"/>
              </a:ext>
            </a:extLst>
          </p:cNvPr>
          <p:cNvSpPr>
            <a:spLocks noGrp="1"/>
          </p:cNvSpPr>
          <p:nvPr>
            <p:ph idx="1"/>
          </p:nvPr>
        </p:nvSpPr>
        <p:spPr>
          <a:xfrm>
            <a:off x="1600201" y="4643028"/>
            <a:ext cx="4494267" cy="2066829"/>
          </a:xfrm>
        </p:spPr>
        <p:txBody>
          <a:bodyPr/>
          <a:lstStyle>
            <a:lvl1pPr marL="164592" indent="-164592">
              <a:defRPr sz="1600">
                <a:solidFill>
                  <a:schemeClr val="bg1"/>
                </a:solidFill>
              </a:defRPr>
            </a:lvl1pPr>
            <a:lvl2pPr indent="-164592">
              <a:defRPr>
                <a:solidFill>
                  <a:schemeClr val="bg1"/>
                </a:solidFill>
              </a:defRPr>
            </a:lvl2pPr>
            <a:lvl3pPr indent="-164592">
              <a:defRPr>
                <a:solidFill>
                  <a:schemeClr val="bg1"/>
                </a:solidFill>
              </a:defRPr>
            </a:lvl3pPr>
            <a:lvl4pPr indent="-164592">
              <a:defRPr>
                <a:solidFill>
                  <a:schemeClr val="bg1"/>
                </a:solidFill>
              </a:defRPr>
            </a:lvl4pPr>
            <a:lvl5pPr indent="-164592">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E3006C00-7CC4-CE51-6386-60A60167BC76}"/>
              </a:ext>
            </a:extLst>
          </p:cNvPr>
          <p:cNvSpPr>
            <a:spLocks noGrp="1"/>
          </p:cNvSpPr>
          <p:nvPr>
            <p:ph type="title"/>
          </p:nvPr>
        </p:nvSpPr>
        <p:spPr/>
        <p:txBody>
          <a:bodyPr>
            <a:normAutofit/>
          </a:bodyPr>
          <a:lstStyle>
            <a:lvl1pPr>
              <a:defRPr sz="4000" b="1">
                <a:solidFill>
                  <a:schemeClr val="accent2"/>
                </a:solidFill>
              </a:defRPr>
            </a:lvl1pPr>
          </a:lstStyle>
          <a:p>
            <a:r>
              <a:rPr lang="en-US"/>
              <a:t>Click to edit Master title style</a:t>
            </a:r>
          </a:p>
        </p:txBody>
      </p:sp>
      <p:sp>
        <p:nvSpPr>
          <p:cNvPr id="10" name="Slide Number Placeholder 9">
            <a:extLst>
              <a:ext uri="{FF2B5EF4-FFF2-40B4-BE49-F238E27FC236}">
                <a16:creationId xmlns:a16="http://schemas.microsoft.com/office/drawing/2014/main" id="{B7CBF318-284A-5157-03CD-C7EE1E8FEB1E}"/>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4608370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Content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13B41E-2491-8291-1E07-D95E4B9FE7E4}"/>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9BC799-0E1D-4290-9F23-8311C57CB5A8}"/>
              </a:ext>
            </a:extLst>
          </p:cNvPr>
          <p:cNvSpPr>
            <a:spLocks noGrp="1"/>
          </p:cNvSpPr>
          <p:nvPr>
            <p:ph type="title"/>
          </p:nvPr>
        </p:nvSpPr>
        <p:spPr>
          <a:xfrm>
            <a:off x="1590676" y="2732505"/>
            <a:ext cx="3994496" cy="1325563"/>
          </a:xfrm>
        </p:spPr>
        <p:txBody>
          <a:bodyPr>
            <a:normAutofit/>
          </a:bodyPr>
          <a:lstStyle>
            <a:lvl1pPr>
              <a:defRPr sz="4000" b="1" cap="none" spc="0" baseline="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1035885-411D-417A-B619-0DC0DB5FBB54}"/>
              </a:ext>
            </a:extLst>
          </p:cNvPr>
          <p:cNvSpPr>
            <a:spLocks noGrp="1"/>
          </p:cNvSpPr>
          <p:nvPr>
            <p:ph idx="1"/>
          </p:nvPr>
        </p:nvSpPr>
        <p:spPr>
          <a:xfrm>
            <a:off x="1600201" y="4643028"/>
            <a:ext cx="4494267" cy="2066829"/>
          </a:xfrm>
        </p:spPr>
        <p:txBody>
          <a:bodyPr/>
          <a:lstStyle>
            <a:lvl1pPr marL="164592" indent="-164592">
              <a:defRPr sz="1600">
                <a:solidFill>
                  <a:schemeClr val="tx1"/>
                </a:solidFill>
              </a:defRPr>
            </a:lvl1pPr>
            <a:lvl2pPr indent="-164592">
              <a:defRPr>
                <a:solidFill>
                  <a:schemeClr val="tx1"/>
                </a:solidFill>
              </a:defRPr>
            </a:lvl2pPr>
            <a:lvl3pPr indent="-164592">
              <a:defRPr>
                <a:solidFill>
                  <a:schemeClr val="tx1"/>
                </a:solidFill>
              </a:defRPr>
            </a:lvl3pPr>
            <a:lvl4pPr indent="-164592">
              <a:defRPr>
                <a:solidFill>
                  <a:schemeClr val="tx1"/>
                </a:solidFill>
              </a:defRPr>
            </a:lvl4pPr>
            <a:lvl5pPr indent="-164592">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3CD566-28CE-FBA4-E828-7D6747591057}"/>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7547550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160AAB-8911-4809-A211-F251B64ADD3A}"/>
              </a:ext>
            </a:extLst>
          </p:cNvPr>
          <p:cNvSpPr/>
          <p:nvPr userDrawn="1"/>
        </p:nvSpPr>
        <p:spPr>
          <a:xfrm>
            <a:off x="5105400" y="495300"/>
            <a:ext cx="6591301" cy="5867401"/>
          </a:xfrm>
          <a:prstGeom prst="rect">
            <a:avLst/>
          </a:prstGeom>
          <a:solidFill>
            <a:srgbClr val="E3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811798" y="1735496"/>
            <a:ext cx="3573590" cy="1600200"/>
          </a:xfrm>
        </p:spPr>
        <p:txBody>
          <a:bodyPr anchor="b">
            <a:noAutofit/>
          </a:bodyPr>
          <a:lstStyle>
            <a:lvl1pPr>
              <a:defRPr sz="4000" b="1">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811798" y="3642085"/>
            <a:ext cx="357359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C5CA83C6-348E-1A40-D7B5-2F027AE3DCC0}"/>
              </a:ext>
            </a:extLst>
          </p:cNvPr>
          <p:cNvSpPr>
            <a:spLocks noGrp="1"/>
          </p:cNvSpPr>
          <p:nvPr>
            <p:ph idx="10"/>
          </p:nvPr>
        </p:nvSpPr>
        <p:spPr>
          <a:xfrm>
            <a:off x="5945773" y="1735496"/>
            <a:ext cx="5065128"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9057CF8-2701-DBA1-074F-1EB4DF6141BC}"/>
              </a:ext>
            </a:extLst>
          </p:cNvPr>
          <p:cNvSpPr>
            <a:spLocks noGrp="1"/>
          </p:cNvSpPr>
          <p:nvPr>
            <p:ph type="sldNum" sz="quarter" idx="11"/>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23017639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Slide 7">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160AAB-8911-4809-A211-F251B64ADD3A}"/>
              </a:ext>
            </a:extLst>
          </p:cNvPr>
          <p:cNvSpPr/>
          <p:nvPr userDrawn="1"/>
        </p:nvSpPr>
        <p:spPr>
          <a:xfrm>
            <a:off x="5105400" y="495300"/>
            <a:ext cx="6591301" cy="58674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811798" y="1735496"/>
            <a:ext cx="3573590" cy="1600200"/>
          </a:xfrm>
        </p:spPr>
        <p:txBody>
          <a:bodyPr anchor="b">
            <a:noAutofit/>
          </a:bodyPr>
          <a:lstStyle>
            <a:lvl1pPr>
              <a:defRPr sz="4000" b="1">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811798" y="3642085"/>
            <a:ext cx="357359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C5CA83C6-348E-1A40-D7B5-2F027AE3DCC0}"/>
              </a:ext>
            </a:extLst>
          </p:cNvPr>
          <p:cNvSpPr>
            <a:spLocks noGrp="1"/>
          </p:cNvSpPr>
          <p:nvPr>
            <p:ph idx="10"/>
          </p:nvPr>
        </p:nvSpPr>
        <p:spPr>
          <a:xfrm>
            <a:off x="5945773" y="1735496"/>
            <a:ext cx="5065128"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86CE97A-68DF-22F8-CC54-8AE50F0471A1}"/>
              </a:ext>
            </a:extLst>
          </p:cNvPr>
          <p:cNvSpPr>
            <a:spLocks noGrp="1"/>
          </p:cNvSpPr>
          <p:nvPr>
            <p:ph type="sldNum" sz="quarter" idx="11"/>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42932132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Slid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4629819" y="1141938"/>
            <a:ext cx="5717340" cy="1600200"/>
          </a:xfrm>
        </p:spPr>
        <p:txBody>
          <a:bodyPr anchor="b">
            <a:noAutofit/>
          </a:bodyPr>
          <a:lstStyle>
            <a:lvl1pPr>
              <a:defRPr sz="4000" b="1">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4629819" y="3048527"/>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7DC23F73-E731-95C9-E7E5-6F3A995F425B}"/>
              </a:ext>
            </a:extLst>
          </p:cNvPr>
          <p:cNvSpPr/>
          <p:nvPr userDrawn="1"/>
        </p:nvSpPr>
        <p:spPr>
          <a:xfrm>
            <a:off x="0" y="0"/>
            <a:ext cx="35204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7FB2119-E847-313D-B65D-DEB5774D830A}"/>
              </a:ext>
            </a:extLst>
          </p:cNvPr>
          <p:cNvSpPr txBox="1">
            <a:spLocks/>
          </p:cNvSpPr>
          <p:nvPr userDrawn="1"/>
        </p:nvSpPr>
        <p:spPr>
          <a:xfrm>
            <a:off x="378660" y="2095233"/>
            <a:ext cx="2733508" cy="1600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solidFill>
                  <a:schemeClr val="bg1"/>
                </a:solidFill>
              </a:rPr>
              <a:t>Insert Title</a:t>
            </a:r>
          </a:p>
        </p:txBody>
      </p:sp>
      <p:sp>
        <p:nvSpPr>
          <p:cNvPr id="6" name="Slide Number Placeholder 5">
            <a:extLst>
              <a:ext uri="{FF2B5EF4-FFF2-40B4-BE49-F238E27FC236}">
                <a16:creationId xmlns:a16="http://schemas.microsoft.com/office/drawing/2014/main" id="{CC2F912A-BB36-9009-80A6-CD15CCAB7EC1}"/>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425613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B3099C-2076-53B1-1131-123D34D59FD3}"/>
              </a:ext>
            </a:extLst>
          </p:cNvPr>
          <p:cNvSpPr/>
          <p:nvPr userDrawn="1"/>
        </p:nvSpPr>
        <p:spPr>
          <a:xfrm>
            <a:off x="0" y="0"/>
            <a:ext cx="12213044" cy="688635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9BC799-0E1D-4290-9F23-8311C57CB5A8}"/>
              </a:ext>
            </a:extLst>
          </p:cNvPr>
          <p:cNvSpPr>
            <a:spLocks noGrp="1"/>
          </p:cNvSpPr>
          <p:nvPr>
            <p:ph type="title"/>
          </p:nvPr>
        </p:nvSpPr>
        <p:spPr>
          <a:xfrm>
            <a:off x="838200" y="607727"/>
            <a:ext cx="10515600" cy="1325563"/>
          </a:xfrm>
        </p:spPr>
        <p:txBody>
          <a:bodyPr>
            <a:normAutofit/>
          </a:bodyPr>
          <a:lstStyle>
            <a:lvl1pPr>
              <a:defRPr sz="4000" b="1">
                <a:solidFill>
                  <a:schemeClr val="tx2"/>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78D69639-388B-298C-11CC-1132E8A34FA7}"/>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29810107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4629819" y="1141938"/>
            <a:ext cx="5717340" cy="1600200"/>
          </a:xfrm>
        </p:spPr>
        <p:txBody>
          <a:bodyPr anchor="b">
            <a:noAutofit/>
          </a:bodyPr>
          <a:lstStyle>
            <a:lvl1pPr>
              <a:defRPr sz="4000" b="1">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4629819" y="3048527"/>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7DC23F73-E731-95C9-E7E5-6F3A995F425B}"/>
              </a:ext>
            </a:extLst>
          </p:cNvPr>
          <p:cNvSpPr/>
          <p:nvPr userDrawn="1"/>
        </p:nvSpPr>
        <p:spPr>
          <a:xfrm>
            <a:off x="0" y="0"/>
            <a:ext cx="3520440" cy="6858000"/>
          </a:xfrm>
          <a:prstGeom prst="rect">
            <a:avLst/>
          </a:prstGeom>
          <a:solidFill>
            <a:srgbClr val="003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D59BF0-3014-A325-B2B0-C57986EED824}"/>
              </a:ext>
            </a:extLst>
          </p:cNvPr>
          <p:cNvSpPr txBox="1">
            <a:spLocks/>
          </p:cNvSpPr>
          <p:nvPr userDrawn="1"/>
        </p:nvSpPr>
        <p:spPr>
          <a:xfrm>
            <a:off x="378660" y="2095233"/>
            <a:ext cx="2733508" cy="1600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solidFill>
                  <a:schemeClr val="bg1"/>
                </a:solidFill>
              </a:rPr>
              <a:t>Insert Title</a:t>
            </a:r>
          </a:p>
        </p:txBody>
      </p:sp>
      <p:sp>
        <p:nvSpPr>
          <p:cNvPr id="6" name="Slide Number Placeholder 5">
            <a:extLst>
              <a:ext uri="{FF2B5EF4-FFF2-40B4-BE49-F238E27FC236}">
                <a16:creationId xmlns:a16="http://schemas.microsoft.com/office/drawing/2014/main" id="{D333629F-6303-5883-3668-28173D7D0F17}"/>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7007148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Slide 1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838200" y="3007278"/>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838200" y="336756"/>
            <a:ext cx="8540749" cy="1600200"/>
          </a:xfrm>
        </p:spPr>
        <p:txBody>
          <a:bodyPr anchor="b">
            <a:noAutofit/>
          </a:bodyPr>
          <a:lstStyle>
            <a:lvl1pPr>
              <a:defRPr sz="4000" b="1">
                <a:solidFill>
                  <a:schemeClr val="tx2"/>
                </a:solidFill>
              </a:defRPr>
            </a:lvl1pPr>
          </a:lstStyle>
          <a:p>
            <a:r>
              <a:rPr lang="en-US"/>
              <a:t>Click to edit Master title style</a:t>
            </a:r>
          </a:p>
        </p:txBody>
      </p:sp>
      <p:sp>
        <p:nvSpPr>
          <p:cNvPr id="6" name="Rectangle 5">
            <a:extLst>
              <a:ext uri="{FF2B5EF4-FFF2-40B4-BE49-F238E27FC236}">
                <a16:creationId xmlns:a16="http://schemas.microsoft.com/office/drawing/2014/main" id="{05D4D67F-973D-C27D-DA7A-F6D2FD5C77AC}"/>
              </a:ext>
            </a:extLst>
          </p:cNvPr>
          <p:cNvSpPr/>
          <p:nvPr userDrawn="1"/>
        </p:nvSpPr>
        <p:spPr>
          <a:xfrm>
            <a:off x="0" y="-28280"/>
            <a:ext cx="12192000" cy="85039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07605FB-E235-4347-8921-EF31B6B51526}"/>
              </a:ext>
            </a:extLst>
          </p:cNvPr>
          <p:cNvSpPr>
            <a:spLocks noGrp="1"/>
          </p:cNvSpPr>
          <p:nvPr>
            <p:ph type="sldNum" sz="quarter" idx="10"/>
          </p:nvPr>
        </p:nvSpPr>
        <p:spPr/>
        <p:txBody>
          <a:bodyPr/>
          <a:lstStyle/>
          <a:p>
            <a:fld id="{3D28CEC1-F73A-4128-A0D8-20D01C31BDE2}" type="slidenum">
              <a:rPr lang="en-US" smtClean="0"/>
              <a:pPr/>
              <a:t>‹#›</a:t>
            </a:fld>
            <a:endParaRPr lang="en-US"/>
          </a:p>
        </p:txBody>
      </p:sp>
      <p:pic>
        <p:nvPicPr>
          <p:cNvPr id="5" name="Graphic 4">
            <a:extLst>
              <a:ext uri="{FF2B5EF4-FFF2-40B4-BE49-F238E27FC236}">
                <a16:creationId xmlns:a16="http://schemas.microsoft.com/office/drawing/2014/main" id="{D664ED7C-693E-9419-6216-1E05FDC4AD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63275" y="161446"/>
            <a:ext cx="925062" cy="470940"/>
          </a:xfrm>
          <a:prstGeom prst="rect">
            <a:avLst/>
          </a:prstGeom>
        </p:spPr>
      </p:pic>
    </p:spTree>
    <p:extLst>
      <p:ext uri="{BB962C8B-B14F-4D97-AF65-F5344CB8AC3E}">
        <p14:creationId xmlns:p14="http://schemas.microsoft.com/office/powerpoint/2010/main" val="22950151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Slide 1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838200" y="3007278"/>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838200" y="336756"/>
            <a:ext cx="8540749" cy="1600200"/>
          </a:xfrm>
        </p:spPr>
        <p:txBody>
          <a:bodyPr anchor="b">
            <a:noAutofit/>
          </a:bodyPr>
          <a:lstStyle>
            <a:lvl1pPr>
              <a:defRPr sz="4000" b="1">
                <a:solidFill>
                  <a:schemeClr val="tx2"/>
                </a:solidFill>
              </a:defRPr>
            </a:lvl1pPr>
          </a:lstStyle>
          <a:p>
            <a:r>
              <a:rPr lang="en-US"/>
              <a:t>Click to edit Master title style</a:t>
            </a:r>
          </a:p>
        </p:txBody>
      </p:sp>
      <p:sp>
        <p:nvSpPr>
          <p:cNvPr id="6" name="Rectangle 5">
            <a:extLst>
              <a:ext uri="{FF2B5EF4-FFF2-40B4-BE49-F238E27FC236}">
                <a16:creationId xmlns:a16="http://schemas.microsoft.com/office/drawing/2014/main" id="{05D4D67F-973D-C27D-DA7A-F6D2FD5C77AC}"/>
              </a:ext>
            </a:extLst>
          </p:cNvPr>
          <p:cNvSpPr/>
          <p:nvPr userDrawn="1"/>
        </p:nvSpPr>
        <p:spPr>
          <a:xfrm>
            <a:off x="0" y="-28280"/>
            <a:ext cx="12192000" cy="8503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92D1677-46D9-3CE2-D9BD-C8FD8AB235A8}"/>
              </a:ext>
            </a:extLst>
          </p:cNvPr>
          <p:cNvSpPr>
            <a:spLocks noGrp="1"/>
          </p:cNvSpPr>
          <p:nvPr>
            <p:ph type="sldNum" sz="quarter" idx="10"/>
          </p:nvPr>
        </p:nvSpPr>
        <p:spPr/>
        <p:txBody>
          <a:bodyPr/>
          <a:lstStyle/>
          <a:p>
            <a:fld id="{3D28CEC1-F73A-4128-A0D8-20D01C31BDE2}" type="slidenum">
              <a:rPr lang="en-US" smtClean="0"/>
              <a:pPr/>
              <a:t>‹#›</a:t>
            </a:fld>
            <a:endParaRPr lang="en-US"/>
          </a:p>
        </p:txBody>
      </p:sp>
      <p:grpSp>
        <p:nvGrpSpPr>
          <p:cNvPr id="13" name="Group 12">
            <a:extLst>
              <a:ext uri="{FF2B5EF4-FFF2-40B4-BE49-F238E27FC236}">
                <a16:creationId xmlns:a16="http://schemas.microsoft.com/office/drawing/2014/main" id="{77BDB454-9A91-D574-C883-FDDA47BCB80D}"/>
              </a:ext>
            </a:extLst>
          </p:cNvPr>
          <p:cNvGrpSpPr/>
          <p:nvPr userDrawn="1"/>
        </p:nvGrpSpPr>
        <p:grpSpPr>
          <a:xfrm>
            <a:off x="10963275" y="161446"/>
            <a:ext cx="928425" cy="478844"/>
            <a:chOff x="10953750" y="161446"/>
            <a:chExt cx="928425" cy="478844"/>
          </a:xfrm>
        </p:grpSpPr>
        <p:sp>
          <p:nvSpPr>
            <p:cNvPr id="9" name="Freeform: Shape 8">
              <a:extLst>
                <a:ext uri="{FF2B5EF4-FFF2-40B4-BE49-F238E27FC236}">
                  <a16:creationId xmlns:a16="http://schemas.microsoft.com/office/drawing/2014/main" id="{979C8F40-7058-55FB-2A90-071494694017}"/>
                </a:ext>
              </a:extLst>
            </p:cNvPr>
            <p:cNvSpPr/>
            <p:nvPr/>
          </p:nvSpPr>
          <p:spPr>
            <a:xfrm>
              <a:off x="10953750" y="161446"/>
              <a:ext cx="464381" cy="477499"/>
            </a:xfrm>
            <a:custGeom>
              <a:avLst/>
              <a:gdLst>
                <a:gd name="connsiteX0" fmla="*/ 335209 w 464381"/>
                <a:gd name="connsiteY0" fmla="*/ 0 h 477499"/>
                <a:gd name="connsiteX1" fmla="*/ 129172 w 464381"/>
                <a:gd name="connsiteY1" fmla="*/ 0 h 477499"/>
                <a:gd name="connsiteX2" fmla="*/ 129172 w 464381"/>
                <a:gd name="connsiteY2" fmla="*/ 132704 h 477499"/>
                <a:gd name="connsiteX3" fmla="*/ 0 w 464381"/>
                <a:gd name="connsiteY3" fmla="*/ 132704 h 477499"/>
                <a:gd name="connsiteX4" fmla="*/ 0 w 464381"/>
                <a:gd name="connsiteY4" fmla="*/ 344795 h 477499"/>
                <a:gd name="connsiteX5" fmla="*/ 129172 w 464381"/>
                <a:gd name="connsiteY5" fmla="*/ 344795 h 477499"/>
                <a:gd name="connsiteX6" fmla="*/ 129172 w 464381"/>
                <a:gd name="connsiteY6" fmla="*/ 477500 h 477499"/>
                <a:gd name="connsiteX7" fmla="*/ 335209 w 464381"/>
                <a:gd name="connsiteY7" fmla="*/ 477500 h 477499"/>
                <a:gd name="connsiteX8" fmla="*/ 335209 w 464381"/>
                <a:gd name="connsiteY8" fmla="*/ 344795 h 477499"/>
                <a:gd name="connsiteX9" fmla="*/ 464381 w 464381"/>
                <a:gd name="connsiteY9" fmla="*/ 344795 h 477499"/>
                <a:gd name="connsiteX10" fmla="*/ 464381 w 464381"/>
                <a:gd name="connsiteY10" fmla="*/ 132704 h 477499"/>
                <a:gd name="connsiteX11" fmla="*/ 335209 w 464381"/>
                <a:gd name="connsiteY11" fmla="*/ 132704 h 477499"/>
                <a:gd name="connsiteX12" fmla="*/ 335209 w 464381"/>
                <a:gd name="connsiteY12" fmla="*/ 0 h 47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381" h="477499">
                  <a:moveTo>
                    <a:pt x="335209" y="0"/>
                  </a:moveTo>
                  <a:lnTo>
                    <a:pt x="129172" y="0"/>
                  </a:lnTo>
                  <a:lnTo>
                    <a:pt x="129172" y="132704"/>
                  </a:lnTo>
                  <a:lnTo>
                    <a:pt x="0" y="132704"/>
                  </a:lnTo>
                  <a:lnTo>
                    <a:pt x="0" y="344795"/>
                  </a:lnTo>
                  <a:lnTo>
                    <a:pt x="129172" y="344795"/>
                  </a:lnTo>
                  <a:lnTo>
                    <a:pt x="129172" y="477500"/>
                  </a:lnTo>
                  <a:lnTo>
                    <a:pt x="335209" y="477500"/>
                  </a:lnTo>
                  <a:lnTo>
                    <a:pt x="335209" y="344795"/>
                  </a:lnTo>
                  <a:lnTo>
                    <a:pt x="464381" y="344795"/>
                  </a:lnTo>
                  <a:lnTo>
                    <a:pt x="464381" y="132704"/>
                  </a:lnTo>
                  <a:lnTo>
                    <a:pt x="335209" y="132704"/>
                  </a:lnTo>
                  <a:lnTo>
                    <a:pt x="335209" y="0"/>
                  </a:lnTo>
                  <a:close/>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4A49F057-1EF2-99BE-31BB-39A2FDBF5B5A}"/>
                </a:ext>
              </a:extLst>
            </p:cNvPr>
            <p:cNvSpPr/>
            <p:nvPr/>
          </p:nvSpPr>
          <p:spPr>
            <a:xfrm>
              <a:off x="11488675" y="161950"/>
              <a:ext cx="371800" cy="478340"/>
            </a:xfrm>
            <a:custGeom>
              <a:avLst/>
              <a:gdLst>
                <a:gd name="connsiteX0" fmla="*/ 28016 w 371800"/>
                <a:gd name="connsiteY0" fmla="*/ 168 h 478340"/>
                <a:gd name="connsiteX1" fmla="*/ 18429 w 371800"/>
                <a:gd name="connsiteY1" fmla="*/ 263558 h 478340"/>
                <a:gd name="connsiteX2" fmla="*/ 185950 w 371800"/>
                <a:gd name="connsiteY2" fmla="*/ 478340 h 478340"/>
                <a:gd name="connsiteX3" fmla="*/ 353302 w 371800"/>
                <a:gd name="connsiteY3" fmla="*/ 263558 h 478340"/>
                <a:gd name="connsiteX4" fmla="*/ 343715 w 371800"/>
                <a:gd name="connsiteY4" fmla="*/ 336 h 478340"/>
                <a:gd name="connsiteX5" fmla="*/ 185950 w 371800"/>
                <a:gd name="connsiteY5" fmla="*/ 40198 h 478340"/>
                <a:gd name="connsiteX6" fmla="*/ 184941 w 371800"/>
                <a:gd name="connsiteY6" fmla="*/ 40198 h 478340"/>
                <a:gd name="connsiteX7" fmla="*/ 28016 w 371800"/>
                <a:gd name="connsiteY7" fmla="*/ 0 h 47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800" h="478340">
                  <a:moveTo>
                    <a:pt x="28016" y="168"/>
                  </a:moveTo>
                  <a:cubicBezTo>
                    <a:pt x="-4781" y="66268"/>
                    <a:pt x="-9827" y="173743"/>
                    <a:pt x="18429" y="263558"/>
                  </a:cubicBezTo>
                  <a:cubicBezTo>
                    <a:pt x="45677" y="350009"/>
                    <a:pt x="98657" y="428892"/>
                    <a:pt x="185950" y="478340"/>
                  </a:cubicBezTo>
                  <a:cubicBezTo>
                    <a:pt x="273242" y="428892"/>
                    <a:pt x="326055" y="350009"/>
                    <a:pt x="353302" y="263558"/>
                  </a:cubicBezTo>
                  <a:cubicBezTo>
                    <a:pt x="381726" y="173743"/>
                    <a:pt x="376512" y="66604"/>
                    <a:pt x="343715" y="336"/>
                  </a:cubicBezTo>
                  <a:cubicBezTo>
                    <a:pt x="293930" y="26238"/>
                    <a:pt x="244145" y="40030"/>
                    <a:pt x="185950" y="40198"/>
                  </a:cubicBezTo>
                  <a:lnTo>
                    <a:pt x="184941" y="40198"/>
                  </a:lnTo>
                  <a:cubicBezTo>
                    <a:pt x="127082" y="40198"/>
                    <a:pt x="77633" y="25734"/>
                    <a:pt x="28016" y="0"/>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E125E9E-9E6C-3A4A-CA51-05A08442B20D}"/>
                </a:ext>
              </a:extLst>
            </p:cNvPr>
            <p:cNvSpPr/>
            <p:nvPr/>
          </p:nvSpPr>
          <p:spPr>
            <a:xfrm>
              <a:off x="11829363" y="586973"/>
              <a:ext cx="52812" cy="52812"/>
            </a:xfrm>
            <a:custGeom>
              <a:avLst/>
              <a:gdLst>
                <a:gd name="connsiteX0" fmla="*/ 25397 w 52812"/>
                <a:gd name="connsiteY0" fmla="*/ 24388 h 52812"/>
                <a:gd name="connsiteX1" fmla="*/ 20015 w 52812"/>
                <a:gd name="connsiteY1" fmla="*/ 24388 h 52812"/>
                <a:gd name="connsiteX2" fmla="*/ 20015 w 52812"/>
                <a:gd name="connsiteY2" fmla="*/ 14633 h 52812"/>
                <a:gd name="connsiteX3" fmla="*/ 28256 w 52812"/>
                <a:gd name="connsiteY3" fmla="*/ 14633 h 52812"/>
                <a:gd name="connsiteX4" fmla="*/ 35489 w 52812"/>
                <a:gd name="connsiteY4" fmla="*/ 19342 h 52812"/>
                <a:gd name="connsiteX5" fmla="*/ 25397 w 52812"/>
                <a:gd name="connsiteY5" fmla="*/ 24220 h 52812"/>
                <a:gd name="connsiteX6" fmla="*/ 39694 w 52812"/>
                <a:gd name="connsiteY6" fmla="*/ 19342 h 52812"/>
                <a:gd name="connsiteX7" fmla="*/ 29266 w 52812"/>
                <a:gd name="connsiteY7" fmla="*/ 11101 h 52812"/>
                <a:gd name="connsiteX8" fmla="*/ 16315 w 52812"/>
                <a:gd name="connsiteY8" fmla="*/ 11101 h 52812"/>
                <a:gd name="connsiteX9" fmla="*/ 16315 w 52812"/>
                <a:gd name="connsiteY9" fmla="*/ 41207 h 52812"/>
                <a:gd name="connsiteX10" fmla="*/ 20183 w 52812"/>
                <a:gd name="connsiteY10" fmla="*/ 41207 h 52812"/>
                <a:gd name="connsiteX11" fmla="*/ 20183 w 52812"/>
                <a:gd name="connsiteY11" fmla="*/ 27920 h 52812"/>
                <a:gd name="connsiteX12" fmla="*/ 26743 w 52812"/>
                <a:gd name="connsiteY12" fmla="*/ 27920 h 52812"/>
                <a:gd name="connsiteX13" fmla="*/ 35321 w 52812"/>
                <a:gd name="connsiteY13" fmla="*/ 41207 h 52812"/>
                <a:gd name="connsiteX14" fmla="*/ 39694 w 52812"/>
                <a:gd name="connsiteY14" fmla="*/ 41207 h 52812"/>
                <a:gd name="connsiteX15" fmla="*/ 30611 w 52812"/>
                <a:gd name="connsiteY15" fmla="*/ 27920 h 52812"/>
                <a:gd name="connsiteX16" fmla="*/ 40030 w 52812"/>
                <a:gd name="connsiteY16" fmla="*/ 19510 h 52812"/>
                <a:gd name="connsiteX17" fmla="*/ 26406 w 52812"/>
                <a:gd name="connsiteY17" fmla="*/ 48608 h 52812"/>
                <a:gd name="connsiteX18" fmla="*/ 4205 w 52812"/>
                <a:gd name="connsiteY18" fmla="*/ 26406 h 52812"/>
                <a:gd name="connsiteX19" fmla="*/ 26406 w 52812"/>
                <a:gd name="connsiteY19" fmla="*/ 4373 h 52812"/>
                <a:gd name="connsiteX20" fmla="*/ 48440 w 52812"/>
                <a:gd name="connsiteY20" fmla="*/ 26406 h 52812"/>
                <a:gd name="connsiteX21" fmla="*/ 26406 w 52812"/>
                <a:gd name="connsiteY21" fmla="*/ 48608 h 52812"/>
                <a:gd name="connsiteX22" fmla="*/ 26406 w 52812"/>
                <a:gd name="connsiteY22" fmla="*/ 0 h 52812"/>
                <a:gd name="connsiteX23" fmla="*/ 0 w 52812"/>
                <a:gd name="connsiteY23" fmla="*/ 26406 h 52812"/>
                <a:gd name="connsiteX24" fmla="*/ 26406 w 52812"/>
                <a:gd name="connsiteY24" fmla="*/ 52813 h 52812"/>
                <a:gd name="connsiteX25" fmla="*/ 52813 w 52812"/>
                <a:gd name="connsiteY25" fmla="*/ 26406 h 52812"/>
                <a:gd name="connsiteX26" fmla="*/ 26406 w 52812"/>
                <a:gd name="connsiteY26" fmla="*/ 0 h 5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812" h="52812">
                  <a:moveTo>
                    <a:pt x="25397" y="24388"/>
                  </a:moveTo>
                  <a:lnTo>
                    <a:pt x="20015" y="24388"/>
                  </a:lnTo>
                  <a:lnTo>
                    <a:pt x="20015" y="14633"/>
                  </a:lnTo>
                  <a:lnTo>
                    <a:pt x="28256" y="14633"/>
                  </a:lnTo>
                  <a:cubicBezTo>
                    <a:pt x="31957" y="14633"/>
                    <a:pt x="35489" y="15306"/>
                    <a:pt x="35489" y="19342"/>
                  </a:cubicBezTo>
                  <a:cubicBezTo>
                    <a:pt x="35489" y="24893"/>
                    <a:pt x="29602" y="24220"/>
                    <a:pt x="25397" y="24220"/>
                  </a:cubicBezTo>
                  <a:moveTo>
                    <a:pt x="39694" y="19342"/>
                  </a:moveTo>
                  <a:cubicBezTo>
                    <a:pt x="39694" y="13960"/>
                    <a:pt x="37002" y="11101"/>
                    <a:pt x="29266" y="11101"/>
                  </a:cubicBezTo>
                  <a:lnTo>
                    <a:pt x="16315" y="11101"/>
                  </a:lnTo>
                  <a:lnTo>
                    <a:pt x="16315" y="41207"/>
                  </a:lnTo>
                  <a:lnTo>
                    <a:pt x="20183" y="41207"/>
                  </a:lnTo>
                  <a:lnTo>
                    <a:pt x="20183" y="27920"/>
                  </a:lnTo>
                  <a:lnTo>
                    <a:pt x="26743" y="27920"/>
                  </a:lnTo>
                  <a:lnTo>
                    <a:pt x="35321" y="41207"/>
                  </a:lnTo>
                  <a:lnTo>
                    <a:pt x="39694" y="41207"/>
                  </a:lnTo>
                  <a:lnTo>
                    <a:pt x="30611" y="27920"/>
                  </a:lnTo>
                  <a:cubicBezTo>
                    <a:pt x="35825" y="27415"/>
                    <a:pt x="40030" y="25229"/>
                    <a:pt x="40030" y="19510"/>
                  </a:cubicBezTo>
                  <a:moveTo>
                    <a:pt x="26406" y="48608"/>
                  </a:moveTo>
                  <a:cubicBezTo>
                    <a:pt x="13455" y="48608"/>
                    <a:pt x="4205" y="39357"/>
                    <a:pt x="4205" y="26406"/>
                  </a:cubicBezTo>
                  <a:cubicBezTo>
                    <a:pt x="4205" y="13455"/>
                    <a:pt x="13624" y="4373"/>
                    <a:pt x="26406" y="4373"/>
                  </a:cubicBezTo>
                  <a:cubicBezTo>
                    <a:pt x="39189" y="4373"/>
                    <a:pt x="48440" y="13624"/>
                    <a:pt x="48440" y="26406"/>
                  </a:cubicBezTo>
                  <a:cubicBezTo>
                    <a:pt x="48440" y="39189"/>
                    <a:pt x="39189" y="48608"/>
                    <a:pt x="26406" y="48608"/>
                  </a:cubicBezTo>
                  <a:moveTo>
                    <a:pt x="26406" y="0"/>
                  </a:moveTo>
                  <a:cubicBezTo>
                    <a:pt x="11773" y="0"/>
                    <a:pt x="0" y="11774"/>
                    <a:pt x="0" y="26406"/>
                  </a:cubicBezTo>
                  <a:cubicBezTo>
                    <a:pt x="0" y="41039"/>
                    <a:pt x="11942" y="52813"/>
                    <a:pt x="26406" y="52813"/>
                  </a:cubicBezTo>
                  <a:cubicBezTo>
                    <a:pt x="40871" y="52813"/>
                    <a:pt x="52813" y="41039"/>
                    <a:pt x="52813" y="26406"/>
                  </a:cubicBezTo>
                  <a:cubicBezTo>
                    <a:pt x="52813" y="11774"/>
                    <a:pt x="41039" y="0"/>
                    <a:pt x="26406" y="0"/>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5FFBD55-BB20-035C-3700-EF51F6ACFDA7}"/>
                </a:ext>
              </a:extLst>
            </p:cNvPr>
            <p:cNvSpPr/>
            <p:nvPr/>
          </p:nvSpPr>
          <p:spPr>
            <a:xfrm>
              <a:off x="11368345" y="585796"/>
              <a:ext cx="53989" cy="54158"/>
            </a:xfrm>
            <a:custGeom>
              <a:avLst/>
              <a:gdLst>
                <a:gd name="connsiteX0" fmla="*/ 26238 w 53989"/>
                <a:gd name="connsiteY0" fmla="*/ 24893 h 54158"/>
                <a:gd name="connsiteX1" fmla="*/ 20688 w 53989"/>
                <a:gd name="connsiteY1" fmla="*/ 24893 h 54158"/>
                <a:gd name="connsiteX2" fmla="*/ 20688 w 53989"/>
                <a:gd name="connsiteY2" fmla="*/ 14969 h 54158"/>
                <a:gd name="connsiteX3" fmla="*/ 29266 w 53989"/>
                <a:gd name="connsiteY3" fmla="*/ 14969 h 54158"/>
                <a:gd name="connsiteX4" fmla="*/ 36666 w 53989"/>
                <a:gd name="connsiteY4" fmla="*/ 19847 h 54158"/>
                <a:gd name="connsiteX5" fmla="*/ 26238 w 53989"/>
                <a:gd name="connsiteY5" fmla="*/ 24893 h 54158"/>
                <a:gd name="connsiteX6" fmla="*/ 40871 w 53989"/>
                <a:gd name="connsiteY6" fmla="*/ 19847 h 54158"/>
                <a:gd name="connsiteX7" fmla="*/ 30107 w 53989"/>
                <a:gd name="connsiteY7" fmla="*/ 11269 h 54158"/>
                <a:gd name="connsiteX8" fmla="*/ 16819 w 53989"/>
                <a:gd name="connsiteY8" fmla="*/ 11269 h 54158"/>
                <a:gd name="connsiteX9" fmla="*/ 16819 w 53989"/>
                <a:gd name="connsiteY9" fmla="*/ 42216 h 54158"/>
                <a:gd name="connsiteX10" fmla="*/ 20688 w 53989"/>
                <a:gd name="connsiteY10" fmla="*/ 42216 h 54158"/>
                <a:gd name="connsiteX11" fmla="*/ 20688 w 53989"/>
                <a:gd name="connsiteY11" fmla="*/ 28593 h 54158"/>
                <a:gd name="connsiteX12" fmla="*/ 27415 w 53989"/>
                <a:gd name="connsiteY12" fmla="*/ 28593 h 54158"/>
                <a:gd name="connsiteX13" fmla="*/ 36162 w 53989"/>
                <a:gd name="connsiteY13" fmla="*/ 42216 h 54158"/>
                <a:gd name="connsiteX14" fmla="*/ 40703 w 53989"/>
                <a:gd name="connsiteY14" fmla="*/ 42216 h 54158"/>
                <a:gd name="connsiteX15" fmla="*/ 31452 w 53989"/>
                <a:gd name="connsiteY15" fmla="*/ 28593 h 54158"/>
                <a:gd name="connsiteX16" fmla="*/ 41039 w 53989"/>
                <a:gd name="connsiteY16" fmla="*/ 20015 h 54158"/>
                <a:gd name="connsiteX17" fmla="*/ 27079 w 53989"/>
                <a:gd name="connsiteY17" fmla="*/ 49785 h 54158"/>
                <a:gd name="connsiteX18" fmla="*/ 4373 w 53989"/>
                <a:gd name="connsiteY18" fmla="*/ 27079 h 54158"/>
                <a:gd name="connsiteX19" fmla="*/ 27079 w 53989"/>
                <a:gd name="connsiteY19" fmla="*/ 4373 h 54158"/>
                <a:gd name="connsiteX20" fmla="*/ 49785 w 53989"/>
                <a:gd name="connsiteY20" fmla="*/ 27079 h 54158"/>
                <a:gd name="connsiteX21" fmla="*/ 27079 w 53989"/>
                <a:gd name="connsiteY21" fmla="*/ 49785 h 54158"/>
                <a:gd name="connsiteX22" fmla="*/ 27079 w 53989"/>
                <a:gd name="connsiteY22" fmla="*/ 0 h 54158"/>
                <a:gd name="connsiteX23" fmla="*/ 0 w 53989"/>
                <a:gd name="connsiteY23" fmla="*/ 27079 h 54158"/>
                <a:gd name="connsiteX24" fmla="*/ 27079 w 53989"/>
                <a:gd name="connsiteY24" fmla="*/ 54158 h 54158"/>
                <a:gd name="connsiteX25" fmla="*/ 53990 w 53989"/>
                <a:gd name="connsiteY25" fmla="*/ 27079 h 54158"/>
                <a:gd name="connsiteX26" fmla="*/ 27079 w 53989"/>
                <a:gd name="connsiteY26" fmla="*/ 0 h 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989" h="54158">
                  <a:moveTo>
                    <a:pt x="26238" y="24893"/>
                  </a:moveTo>
                  <a:lnTo>
                    <a:pt x="20688" y="24893"/>
                  </a:lnTo>
                  <a:lnTo>
                    <a:pt x="20688" y="14969"/>
                  </a:lnTo>
                  <a:lnTo>
                    <a:pt x="29266" y="14969"/>
                  </a:lnTo>
                  <a:cubicBezTo>
                    <a:pt x="32966" y="14969"/>
                    <a:pt x="36666" y="15474"/>
                    <a:pt x="36666" y="19847"/>
                  </a:cubicBezTo>
                  <a:cubicBezTo>
                    <a:pt x="36666" y="25734"/>
                    <a:pt x="30611" y="24893"/>
                    <a:pt x="26238" y="24893"/>
                  </a:cubicBezTo>
                  <a:moveTo>
                    <a:pt x="40871" y="19847"/>
                  </a:moveTo>
                  <a:cubicBezTo>
                    <a:pt x="40871" y="14296"/>
                    <a:pt x="38180" y="11269"/>
                    <a:pt x="30107" y="11269"/>
                  </a:cubicBezTo>
                  <a:lnTo>
                    <a:pt x="16819" y="11269"/>
                  </a:lnTo>
                  <a:lnTo>
                    <a:pt x="16819" y="42216"/>
                  </a:lnTo>
                  <a:lnTo>
                    <a:pt x="20688" y="42216"/>
                  </a:lnTo>
                  <a:lnTo>
                    <a:pt x="20688" y="28593"/>
                  </a:lnTo>
                  <a:lnTo>
                    <a:pt x="27415" y="28593"/>
                  </a:lnTo>
                  <a:lnTo>
                    <a:pt x="36162" y="42216"/>
                  </a:lnTo>
                  <a:lnTo>
                    <a:pt x="40703" y="42216"/>
                  </a:lnTo>
                  <a:lnTo>
                    <a:pt x="31452" y="28593"/>
                  </a:lnTo>
                  <a:cubicBezTo>
                    <a:pt x="36834" y="28088"/>
                    <a:pt x="41039" y="25902"/>
                    <a:pt x="41039" y="20015"/>
                  </a:cubicBezTo>
                  <a:moveTo>
                    <a:pt x="27079" y="49785"/>
                  </a:moveTo>
                  <a:cubicBezTo>
                    <a:pt x="13792" y="49785"/>
                    <a:pt x="4373" y="40366"/>
                    <a:pt x="4373" y="27079"/>
                  </a:cubicBezTo>
                  <a:cubicBezTo>
                    <a:pt x="4373" y="13792"/>
                    <a:pt x="13960" y="4373"/>
                    <a:pt x="27079" y="4373"/>
                  </a:cubicBezTo>
                  <a:cubicBezTo>
                    <a:pt x="40198" y="4373"/>
                    <a:pt x="49785" y="13960"/>
                    <a:pt x="49785" y="27079"/>
                  </a:cubicBezTo>
                  <a:cubicBezTo>
                    <a:pt x="49785" y="40198"/>
                    <a:pt x="40366" y="49785"/>
                    <a:pt x="27079" y="49785"/>
                  </a:cubicBezTo>
                  <a:moveTo>
                    <a:pt x="27079" y="0"/>
                  </a:moveTo>
                  <a:cubicBezTo>
                    <a:pt x="12110" y="0"/>
                    <a:pt x="0" y="12110"/>
                    <a:pt x="0" y="27079"/>
                  </a:cubicBezTo>
                  <a:cubicBezTo>
                    <a:pt x="0" y="42048"/>
                    <a:pt x="12110" y="54158"/>
                    <a:pt x="27079" y="54158"/>
                  </a:cubicBezTo>
                  <a:cubicBezTo>
                    <a:pt x="42048" y="54158"/>
                    <a:pt x="53990" y="42048"/>
                    <a:pt x="53990" y="27079"/>
                  </a:cubicBezTo>
                  <a:cubicBezTo>
                    <a:pt x="53990" y="12110"/>
                    <a:pt x="41880" y="0"/>
                    <a:pt x="27079" y="0"/>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40781407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ontent Slide 1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838200" y="3007278"/>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838200" y="336756"/>
            <a:ext cx="8540749" cy="1600200"/>
          </a:xfrm>
        </p:spPr>
        <p:txBody>
          <a:bodyPr anchor="b">
            <a:noAutofit/>
          </a:bodyPr>
          <a:lstStyle>
            <a:lvl1pPr>
              <a:defRPr sz="4000" b="1">
                <a:solidFill>
                  <a:schemeClr val="tx2"/>
                </a:solidFill>
              </a:defRPr>
            </a:lvl1pPr>
          </a:lstStyle>
          <a:p>
            <a:r>
              <a:rPr lang="en-US"/>
              <a:t>Click to edit Master title style</a:t>
            </a:r>
          </a:p>
        </p:txBody>
      </p:sp>
      <p:sp>
        <p:nvSpPr>
          <p:cNvPr id="6" name="Rectangle 5">
            <a:extLst>
              <a:ext uri="{FF2B5EF4-FFF2-40B4-BE49-F238E27FC236}">
                <a16:creationId xmlns:a16="http://schemas.microsoft.com/office/drawing/2014/main" id="{05D4D67F-973D-C27D-DA7A-F6D2FD5C77AC}"/>
              </a:ext>
            </a:extLst>
          </p:cNvPr>
          <p:cNvSpPr/>
          <p:nvPr userDrawn="1"/>
        </p:nvSpPr>
        <p:spPr>
          <a:xfrm>
            <a:off x="0" y="-28280"/>
            <a:ext cx="12192000" cy="8503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92D1677-46D9-3CE2-D9BD-C8FD8AB235A8}"/>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3322076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Slide 1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923D3E-E936-9493-379B-BACDF2CCE3C1}"/>
              </a:ext>
            </a:extLst>
          </p:cNvPr>
          <p:cNvSpPr/>
          <p:nvPr userDrawn="1"/>
        </p:nvSpPr>
        <p:spPr>
          <a:xfrm rot="5400000">
            <a:off x="4724931" y="-4724931"/>
            <a:ext cx="2742138" cy="12192000"/>
          </a:xfrm>
          <a:prstGeom prst="rect">
            <a:avLst/>
          </a:prstGeom>
          <a:solidFill>
            <a:srgbClr val="003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82BE"/>
              </a:solidFill>
            </a:endParaRPr>
          </a:p>
        </p:txBody>
      </p:sp>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838200" y="3572766"/>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838200" y="570969"/>
            <a:ext cx="8540749" cy="1600200"/>
          </a:xfrm>
        </p:spPr>
        <p:txBody>
          <a:bodyPr anchor="b">
            <a:noAutofit/>
          </a:bodyPr>
          <a:lstStyle>
            <a:lvl1pPr>
              <a:defRPr sz="4000" b="1">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BDF26BBD-A37E-BD73-AD6C-656AC92D982D}"/>
              </a:ext>
            </a:extLst>
          </p:cNvPr>
          <p:cNvSpPr>
            <a:spLocks noGrp="1"/>
          </p:cNvSpPr>
          <p:nvPr>
            <p:ph type="sldNum" sz="quarter" idx="10"/>
          </p:nvPr>
        </p:nvSpPr>
        <p:spPr/>
        <p:txBody>
          <a:bodyPr/>
          <a:lstStyle/>
          <a:p>
            <a:fld id="{3D28CEC1-F73A-4128-A0D8-20D01C31BDE2}" type="slidenum">
              <a:rPr lang="en-US" smtClean="0"/>
              <a:pPr/>
              <a:t>‹#›</a:t>
            </a:fld>
            <a:endParaRPr lang="en-US"/>
          </a:p>
        </p:txBody>
      </p:sp>
      <p:pic>
        <p:nvPicPr>
          <p:cNvPr id="7" name="Graphic 6">
            <a:extLst>
              <a:ext uri="{FF2B5EF4-FFF2-40B4-BE49-F238E27FC236}">
                <a16:creationId xmlns:a16="http://schemas.microsoft.com/office/drawing/2014/main" id="{2A6A7D6B-7CA8-809B-3C0E-3488B9FE1D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63275" y="266221"/>
            <a:ext cx="925062" cy="470940"/>
          </a:xfrm>
          <a:prstGeom prst="rect">
            <a:avLst/>
          </a:prstGeom>
        </p:spPr>
      </p:pic>
    </p:spTree>
    <p:extLst>
      <p:ext uri="{BB962C8B-B14F-4D97-AF65-F5344CB8AC3E}">
        <p14:creationId xmlns:p14="http://schemas.microsoft.com/office/powerpoint/2010/main" val="41943391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Slide 1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D76CBF-82F3-4EE1-B3DA-B2F7E3B0BC56}"/>
              </a:ext>
            </a:extLst>
          </p:cNvPr>
          <p:cNvSpPr/>
          <p:nvPr userDrawn="1"/>
        </p:nvSpPr>
        <p:spPr>
          <a:xfrm rot="5400000">
            <a:off x="4724931" y="-4724931"/>
            <a:ext cx="2742138" cy="12192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82BE"/>
              </a:solidFill>
            </a:endParaRPr>
          </a:p>
        </p:txBody>
      </p:sp>
      <p:sp>
        <p:nvSpPr>
          <p:cNvPr id="6" name="Content Placeholder 2">
            <a:extLst>
              <a:ext uri="{FF2B5EF4-FFF2-40B4-BE49-F238E27FC236}">
                <a16:creationId xmlns:a16="http://schemas.microsoft.com/office/drawing/2014/main" id="{02C4CA55-818A-A302-3DF0-BB3B00DC5E7D}"/>
              </a:ext>
            </a:extLst>
          </p:cNvPr>
          <p:cNvSpPr>
            <a:spLocks noGrp="1"/>
          </p:cNvSpPr>
          <p:nvPr>
            <p:ph idx="1"/>
          </p:nvPr>
        </p:nvSpPr>
        <p:spPr>
          <a:xfrm>
            <a:off x="838200" y="3572766"/>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41E9A718-893E-341B-987F-0E3D6078723D}"/>
              </a:ext>
            </a:extLst>
          </p:cNvPr>
          <p:cNvSpPr>
            <a:spLocks noGrp="1"/>
          </p:cNvSpPr>
          <p:nvPr>
            <p:ph type="title"/>
          </p:nvPr>
        </p:nvSpPr>
        <p:spPr>
          <a:xfrm>
            <a:off x="838200" y="570969"/>
            <a:ext cx="9439107" cy="1600200"/>
          </a:xfrm>
        </p:spPr>
        <p:txBody>
          <a:bodyPr anchor="b">
            <a:noAutofit/>
          </a:bodyPr>
          <a:lstStyle>
            <a:lvl1pPr>
              <a:defRPr sz="4000" b="1">
                <a:solidFill>
                  <a:schemeClr val="bg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33FF1611-96D5-030F-74D1-F8BEBC89B4F5}"/>
              </a:ext>
            </a:extLst>
          </p:cNvPr>
          <p:cNvSpPr>
            <a:spLocks noGrp="1"/>
          </p:cNvSpPr>
          <p:nvPr>
            <p:ph type="sldNum" sz="quarter" idx="10"/>
          </p:nvPr>
        </p:nvSpPr>
        <p:spPr/>
        <p:txBody>
          <a:bodyPr/>
          <a:lstStyle/>
          <a:p>
            <a:fld id="{3D28CEC1-F73A-4128-A0D8-20D01C31BDE2}" type="slidenum">
              <a:rPr lang="en-US" smtClean="0"/>
              <a:pPr/>
              <a:t>‹#›</a:t>
            </a:fld>
            <a:endParaRPr lang="en-US"/>
          </a:p>
        </p:txBody>
      </p:sp>
      <p:grpSp>
        <p:nvGrpSpPr>
          <p:cNvPr id="11" name="Group 10">
            <a:extLst>
              <a:ext uri="{FF2B5EF4-FFF2-40B4-BE49-F238E27FC236}">
                <a16:creationId xmlns:a16="http://schemas.microsoft.com/office/drawing/2014/main" id="{39308524-9CB1-F7A0-AA55-4E6EA6D621D5}"/>
              </a:ext>
            </a:extLst>
          </p:cNvPr>
          <p:cNvGrpSpPr/>
          <p:nvPr userDrawn="1"/>
        </p:nvGrpSpPr>
        <p:grpSpPr>
          <a:xfrm>
            <a:off x="10963275" y="266221"/>
            <a:ext cx="928425" cy="478844"/>
            <a:chOff x="10953750" y="161446"/>
            <a:chExt cx="928425" cy="478844"/>
          </a:xfrm>
        </p:grpSpPr>
        <p:sp>
          <p:nvSpPr>
            <p:cNvPr id="12" name="Freeform: Shape 11">
              <a:extLst>
                <a:ext uri="{FF2B5EF4-FFF2-40B4-BE49-F238E27FC236}">
                  <a16:creationId xmlns:a16="http://schemas.microsoft.com/office/drawing/2014/main" id="{556FB362-C90A-D6A7-C9DE-F445DE076CBC}"/>
                </a:ext>
              </a:extLst>
            </p:cNvPr>
            <p:cNvSpPr/>
            <p:nvPr/>
          </p:nvSpPr>
          <p:spPr>
            <a:xfrm>
              <a:off x="10953750" y="161446"/>
              <a:ext cx="464381" cy="477499"/>
            </a:xfrm>
            <a:custGeom>
              <a:avLst/>
              <a:gdLst>
                <a:gd name="connsiteX0" fmla="*/ 335209 w 464381"/>
                <a:gd name="connsiteY0" fmla="*/ 0 h 477499"/>
                <a:gd name="connsiteX1" fmla="*/ 129172 w 464381"/>
                <a:gd name="connsiteY1" fmla="*/ 0 h 477499"/>
                <a:gd name="connsiteX2" fmla="*/ 129172 w 464381"/>
                <a:gd name="connsiteY2" fmla="*/ 132704 h 477499"/>
                <a:gd name="connsiteX3" fmla="*/ 0 w 464381"/>
                <a:gd name="connsiteY3" fmla="*/ 132704 h 477499"/>
                <a:gd name="connsiteX4" fmla="*/ 0 w 464381"/>
                <a:gd name="connsiteY4" fmla="*/ 344795 h 477499"/>
                <a:gd name="connsiteX5" fmla="*/ 129172 w 464381"/>
                <a:gd name="connsiteY5" fmla="*/ 344795 h 477499"/>
                <a:gd name="connsiteX6" fmla="*/ 129172 w 464381"/>
                <a:gd name="connsiteY6" fmla="*/ 477500 h 477499"/>
                <a:gd name="connsiteX7" fmla="*/ 335209 w 464381"/>
                <a:gd name="connsiteY7" fmla="*/ 477500 h 477499"/>
                <a:gd name="connsiteX8" fmla="*/ 335209 w 464381"/>
                <a:gd name="connsiteY8" fmla="*/ 344795 h 477499"/>
                <a:gd name="connsiteX9" fmla="*/ 464381 w 464381"/>
                <a:gd name="connsiteY9" fmla="*/ 344795 h 477499"/>
                <a:gd name="connsiteX10" fmla="*/ 464381 w 464381"/>
                <a:gd name="connsiteY10" fmla="*/ 132704 h 477499"/>
                <a:gd name="connsiteX11" fmla="*/ 335209 w 464381"/>
                <a:gd name="connsiteY11" fmla="*/ 132704 h 477499"/>
                <a:gd name="connsiteX12" fmla="*/ 335209 w 464381"/>
                <a:gd name="connsiteY12" fmla="*/ 0 h 47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381" h="477499">
                  <a:moveTo>
                    <a:pt x="335209" y="0"/>
                  </a:moveTo>
                  <a:lnTo>
                    <a:pt x="129172" y="0"/>
                  </a:lnTo>
                  <a:lnTo>
                    <a:pt x="129172" y="132704"/>
                  </a:lnTo>
                  <a:lnTo>
                    <a:pt x="0" y="132704"/>
                  </a:lnTo>
                  <a:lnTo>
                    <a:pt x="0" y="344795"/>
                  </a:lnTo>
                  <a:lnTo>
                    <a:pt x="129172" y="344795"/>
                  </a:lnTo>
                  <a:lnTo>
                    <a:pt x="129172" y="477500"/>
                  </a:lnTo>
                  <a:lnTo>
                    <a:pt x="335209" y="477500"/>
                  </a:lnTo>
                  <a:lnTo>
                    <a:pt x="335209" y="344795"/>
                  </a:lnTo>
                  <a:lnTo>
                    <a:pt x="464381" y="344795"/>
                  </a:lnTo>
                  <a:lnTo>
                    <a:pt x="464381" y="132704"/>
                  </a:lnTo>
                  <a:lnTo>
                    <a:pt x="335209" y="132704"/>
                  </a:lnTo>
                  <a:lnTo>
                    <a:pt x="335209" y="0"/>
                  </a:lnTo>
                  <a:close/>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3E6C415-32FA-3837-B17C-1118DFB13658}"/>
                </a:ext>
              </a:extLst>
            </p:cNvPr>
            <p:cNvSpPr/>
            <p:nvPr/>
          </p:nvSpPr>
          <p:spPr>
            <a:xfrm>
              <a:off x="11488675" y="161950"/>
              <a:ext cx="371800" cy="478340"/>
            </a:xfrm>
            <a:custGeom>
              <a:avLst/>
              <a:gdLst>
                <a:gd name="connsiteX0" fmla="*/ 28016 w 371800"/>
                <a:gd name="connsiteY0" fmla="*/ 168 h 478340"/>
                <a:gd name="connsiteX1" fmla="*/ 18429 w 371800"/>
                <a:gd name="connsiteY1" fmla="*/ 263558 h 478340"/>
                <a:gd name="connsiteX2" fmla="*/ 185950 w 371800"/>
                <a:gd name="connsiteY2" fmla="*/ 478340 h 478340"/>
                <a:gd name="connsiteX3" fmla="*/ 353302 w 371800"/>
                <a:gd name="connsiteY3" fmla="*/ 263558 h 478340"/>
                <a:gd name="connsiteX4" fmla="*/ 343715 w 371800"/>
                <a:gd name="connsiteY4" fmla="*/ 336 h 478340"/>
                <a:gd name="connsiteX5" fmla="*/ 185950 w 371800"/>
                <a:gd name="connsiteY5" fmla="*/ 40198 h 478340"/>
                <a:gd name="connsiteX6" fmla="*/ 184941 w 371800"/>
                <a:gd name="connsiteY6" fmla="*/ 40198 h 478340"/>
                <a:gd name="connsiteX7" fmla="*/ 28016 w 371800"/>
                <a:gd name="connsiteY7" fmla="*/ 0 h 47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800" h="478340">
                  <a:moveTo>
                    <a:pt x="28016" y="168"/>
                  </a:moveTo>
                  <a:cubicBezTo>
                    <a:pt x="-4781" y="66268"/>
                    <a:pt x="-9827" y="173743"/>
                    <a:pt x="18429" y="263558"/>
                  </a:cubicBezTo>
                  <a:cubicBezTo>
                    <a:pt x="45677" y="350009"/>
                    <a:pt x="98657" y="428892"/>
                    <a:pt x="185950" y="478340"/>
                  </a:cubicBezTo>
                  <a:cubicBezTo>
                    <a:pt x="273242" y="428892"/>
                    <a:pt x="326055" y="350009"/>
                    <a:pt x="353302" y="263558"/>
                  </a:cubicBezTo>
                  <a:cubicBezTo>
                    <a:pt x="381726" y="173743"/>
                    <a:pt x="376512" y="66604"/>
                    <a:pt x="343715" y="336"/>
                  </a:cubicBezTo>
                  <a:cubicBezTo>
                    <a:pt x="293930" y="26238"/>
                    <a:pt x="244145" y="40030"/>
                    <a:pt x="185950" y="40198"/>
                  </a:cubicBezTo>
                  <a:lnTo>
                    <a:pt x="184941" y="40198"/>
                  </a:lnTo>
                  <a:cubicBezTo>
                    <a:pt x="127082" y="40198"/>
                    <a:pt x="77633" y="25734"/>
                    <a:pt x="28016" y="0"/>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DCEAA33-A452-5BCA-C5B5-C8D57E5FE331}"/>
                </a:ext>
              </a:extLst>
            </p:cNvPr>
            <p:cNvSpPr/>
            <p:nvPr/>
          </p:nvSpPr>
          <p:spPr>
            <a:xfrm>
              <a:off x="11829363" y="586973"/>
              <a:ext cx="52812" cy="52812"/>
            </a:xfrm>
            <a:custGeom>
              <a:avLst/>
              <a:gdLst>
                <a:gd name="connsiteX0" fmla="*/ 25397 w 52812"/>
                <a:gd name="connsiteY0" fmla="*/ 24388 h 52812"/>
                <a:gd name="connsiteX1" fmla="*/ 20015 w 52812"/>
                <a:gd name="connsiteY1" fmla="*/ 24388 h 52812"/>
                <a:gd name="connsiteX2" fmla="*/ 20015 w 52812"/>
                <a:gd name="connsiteY2" fmla="*/ 14633 h 52812"/>
                <a:gd name="connsiteX3" fmla="*/ 28256 w 52812"/>
                <a:gd name="connsiteY3" fmla="*/ 14633 h 52812"/>
                <a:gd name="connsiteX4" fmla="*/ 35489 w 52812"/>
                <a:gd name="connsiteY4" fmla="*/ 19342 h 52812"/>
                <a:gd name="connsiteX5" fmla="*/ 25397 w 52812"/>
                <a:gd name="connsiteY5" fmla="*/ 24220 h 52812"/>
                <a:gd name="connsiteX6" fmla="*/ 39694 w 52812"/>
                <a:gd name="connsiteY6" fmla="*/ 19342 h 52812"/>
                <a:gd name="connsiteX7" fmla="*/ 29266 w 52812"/>
                <a:gd name="connsiteY7" fmla="*/ 11101 h 52812"/>
                <a:gd name="connsiteX8" fmla="*/ 16315 w 52812"/>
                <a:gd name="connsiteY8" fmla="*/ 11101 h 52812"/>
                <a:gd name="connsiteX9" fmla="*/ 16315 w 52812"/>
                <a:gd name="connsiteY9" fmla="*/ 41207 h 52812"/>
                <a:gd name="connsiteX10" fmla="*/ 20183 w 52812"/>
                <a:gd name="connsiteY10" fmla="*/ 41207 h 52812"/>
                <a:gd name="connsiteX11" fmla="*/ 20183 w 52812"/>
                <a:gd name="connsiteY11" fmla="*/ 27920 h 52812"/>
                <a:gd name="connsiteX12" fmla="*/ 26743 w 52812"/>
                <a:gd name="connsiteY12" fmla="*/ 27920 h 52812"/>
                <a:gd name="connsiteX13" fmla="*/ 35321 w 52812"/>
                <a:gd name="connsiteY13" fmla="*/ 41207 h 52812"/>
                <a:gd name="connsiteX14" fmla="*/ 39694 w 52812"/>
                <a:gd name="connsiteY14" fmla="*/ 41207 h 52812"/>
                <a:gd name="connsiteX15" fmla="*/ 30611 w 52812"/>
                <a:gd name="connsiteY15" fmla="*/ 27920 h 52812"/>
                <a:gd name="connsiteX16" fmla="*/ 40030 w 52812"/>
                <a:gd name="connsiteY16" fmla="*/ 19510 h 52812"/>
                <a:gd name="connsiteX17" fmla="*/ 26406 w 52812"/>
                <a:gd name="connsiteY17" fmla="*/ 48608 h 52812"/>
                <a:gd name="connsiteX18" fmla="*/ 4205 w 52812"/>
                <a:gd name="connsiteY18" fmla="*/ 26406 h 52812"/>
                <a:gd name="connsiteX19" fmla="*/ 26406 w 52812"/>
                <a:gd name="connsiteY19" fmla="*/ 4373 h 52812"/>
                <a:gd name="connsiteX20" fmla="*/ 48440 w 52812"/>
                <a:gd name="connsiteY20" fmla="*/ 26406 h 52812"/>
                <a:gd name="connsiteX21" fmla="*/ 26406 w 52812"/>
                <a:gd name="connsiteY21" fmla="*/ 48608 h 52812"/>
                <a:gd name="connsiteX22" fmla="*/ 26406 w 52812"/>
                <a:gd name="connsiteY22" fmla="*/ 0 h 52812"/>
                <a:gd name="connsiteX23" fmla="*/ 0 w 52812"/>
                <a:gd name="connsiteY23" fmla="*/ 26406 h 52812"/>
                <a:gd name="connsiteX24" fmla="*/ 26406 w 52812"/>
                <a:gd name="connsiteY24" fmla="*/ 52813 h 52812"/>
                <a:gd name="connsiteX25" fmla="*/ 52813 w 52812"/>
                <a:gd name="connsiteY25" fmla="*/ 26406 h 52812"/>
                <a:gd name="connsiteX26" fmla="*/ 26406 w 52812"/>
                <a:gd name="connsiteY26" fmla="*/ 0 h 5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812" h="52812">
                  <a:moveTo>
                    <a:pt x="25397" y="24388"/>
                  </a:moveTo>
                  <a:lnTo>
                    <a:pt x="20015" y="24388"/>
                  </a:lnTo>
                  <a:lnTo>
                    <a:pt x="20015" y="14633"/>
                  </a:lnTo>
                  <a:lnTo>
                    <a:pt x="28256" y="14633"/>
                  </a:lnTo>
                  <a:cubicBezTo>
                    <a:pt x="31957" y="14633"/>
                    <a:pt x="35489" y="15306"/>
                    <a:pt x="35489" y="19342"/>
                  </a:cubicBezTo>
                  <a:cubicBezTo>
                    <a:pt x="35489" y="24893"/>
                    <a:pt x="29602" y="24220"/>
                    <a:pt x="25397" y="24220"/>
                  </a:cubicBezTo>
                  <a:moveTo>
                    <a:pt x="39694" y="19342"/>
                  </a:moveTo>
                  <a:cubicBezTo>
                    <a:pt x="39694" y="13960"/>
                    <a:pt x="37002" y="11101"/>
                    <a:pt x="29266" y="11101"/>
                  </a:cubicBezTo>
                  <a:lnTo>
                    <a:pt x="16315" y="11101"/>
                  </a:lnTo>
                  <a:lnTo>
                    <a:pt x="16315" y="41207"/>
                  </a:lnTo>
                  <a:lnTo>
                    <a:pt x="20183" y="41207"/>
                  </a:lnTo>
                  <a:lnTo>
                    <a:pt x="20183" y="27920"/>
                  </a:lnTo>
                  <a:lnTo>
                    <a:pt x="26743" y="27920"/>
                  </a:lnTo>
                  <a:lnTo>
                    <a:pt x="35321" y="41207"/>
                  </a:lnTo>
                  <a:lnTo>
                    <a:pt x="39694" y="41207"/>
                  </a:lnTo>
                  <a:lnTo>
                    <a:pt x="30611" y="27920"/>
                  </a:lnTo>
                  <a:cubicBezTo>
                    <a:pt x="35825" y="27415"/>
                    <a:pt x="40030" y="25229"/>
                    <a:pt x="40030" y="19510"/>
                  </a:cubicBezTo>
                  <a:moveTo>
                    <a:pt x="26406" y="48608"/>
                  </a:moveTo>
                  <a:cubicBezTo>
                    <a:pt x="13455" y="48608"/>
                    <a:pt x="4205" y="39357"/>
                    <a:pt x="4205" y="26406"/>
                  </a:cubicBezTo>
                  <a:cubicBezTo>
                    <a:pt x="4205" y="13455"/>
                    <a:pt x="13624" y="4373"/>
                    <a:pt x="26406" y="4373"/>
                  </a:cubicBezTo>
                  <a:cubicBezTo>
                    <a:pt x="39189" y="4373"/>
                    <a:pt x="48440" y="13624"/>
                    <a:pt x="48440" y="26406"/>
                  </a:cubicBezTo>
                  <a:cubicBezTo>
                    <a:pt x="48440" y="39189"/>
                    <a:pt x="39189" y="48608"/>
                    <a:pt x="26406" y="48608"/>
                  </a:cubicBezTo>
                  <a:moveTo>
                    <a:pt x="26406" y="0"/>
                  </a:moveTo>
                  <a:cubicBezTo>
                    <a:pt x="11773" y="0"/>
                    <a:pt x="0" y="11774"/>
                    <a:pt x="0" y="26406"/>
                  </a:cubicBezTo>
                  <a:cubicBezTo>
                    <a:pt x="0" y="41039"/>
                    <a:pt x="11942" y="52813"/>
                    <a:pt x="26406" y="52813"/>
                  </a:cubicBezTo>
                  <a:cubicBezTo>
                    <a:pt x="40871" y="52813"/>
                    <a:pt x="52813" y="41039"/>
                    <a:pt x="52813" y="26406"/>
                  </a:cubicBezTo>
                  <a:cubicBezTo>
                    <a:pt x="52813" y="11774"/>
                    <a:pt x="41039" y="0"/>
                    <a:pt x="26406" y="0"/>
                  </a:cubicBezTo>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266D4F0-A74E-62EF-809B-CF3023FDE03E}"/>
                </a:ext>
              </a:extLst>
            </p:cNvPr>
            <p:cNvSpPr/>
            <p:nvPr/>
          </p:nvSpPr>
          <p:spPr>
            <a:xfrm>
              <a:off x="11368345" y="585796"/>
              <a:ext cx="53989" cy="54158"/>
            </a:xfrm>
            <a:custGeom>
              <a:avLst/>
              <a:gdLst>
                <a:gd name="connsiteX0" fmla="*/ 26238 w 53989"/>
                <a:gd name="connsiteY0" fmla="*/ 24893 h 54158"/>
                <a:gd name="connsiteX1" fmla="*/ 20688 w 53989"/>
                <a:gd name="connsiteY1" fmla="*/ 24893 h 54158"/>
                <a:gd name="connsiteX2" fmla="*/ 20688 w 53989"/>
                <a:gd name="connsiteY2" fmla="*/ 14969 h 54158"/>
                <a:gd name="connsiteX3" fmla="*/ 29266 w 53989"/>
                <a:gd name="connsiteY3" fmla="*/ 14969 h 54158"/>
                <a:gd name="connsiteX4" fmla="*/ 36666 w 53989"/>
                <a:gd name="connsiteY4" fmla="*/ 19847 h 54158"/>
                <a:gd name="connsiteX5" fmla="*/ 26238 w 53989"/>
                <a:gd name="connsiteY5" fmla="*/ 24893 h 54158"/>
                <a:gd name="connsiteX6" fmla="*/ 40871 w 53989"/>
                <a:gd name="connsiteY6" fmla="*/ 19847 h 54158"/>
                <a:gd name="connsiteX7" fmla="*/ 30107 w 53989"/>
                <a:gd name="connsiteY7" fmla="*/ 11269 h 54158"/>
                <a:gd name="connsiteX8" fmla="*/ 16819 w 53989"/>
                <a:gd name="connsiteY8" fmla="*/ 11269 h 54158"/>
                <a:gd name="connsiteX9" fmla="*/ 16819 w 53989"/>
                <a:gd name="connsiteY9" fmla="*/ 42216 h 54158"/>
                <a:gd name="connsiteX10" fmla="*/ 20688 w 53989"/>
                <a:gd name="connsiteY10" fmla="*/ 42216 h 54158"/>
                <a:gd name="connsiteX11" fmla="*/ 20688 w 53989"/>
                <a:gd name="connsiteY11" fmla="*/ 28593 h 54158"/>
                <a:gd name="connsiteX12" fmla="*/ 27415 w 53989"/>
                <a:gd name="connsiteY12" fmla="*/ 28593 h 54158"/>
                <a:gd name="connsiteX13" fmla="*/ 36162 w 53989"/>
                <a:gd name="connsiteY13" fmla="*/ 42216 h 54158"/>
                <a:gd name="connsiteX14" fmla="*/ 40703 w 53989"/>
                <a:gd name="connsiteY14" fmla="*/ 42216 h 54158"/>
                <a:gd name="connsiteX15" fmla="*/ 31452 w 53989"/>
                <a:gd name="connsiteY15" fmla="*/ 28593 h 54158"/>
                <a:gd name="connsiteX16" fmla="*/ 41039 w 53989"/>
                <a:gd name="connsiteY16" fmla="*/ 20015 h 54158"/>
                <a:gd name="connsiteX17" fmla="*/ 27079 w 53989"/>
                <a:gd name="connsiteY17" fmla="*/ 49785 h 54158"/>
                <a:gd name="connsiteX18" fmla="*/ 4373 w 53989"/>
                <a:gd name="connsiteY18" fmla="*/ 27079 h 54158"/>
                <a:gd name="connsiteX19" fmla="*/ 27079 w 53989"/>
                <a:gd name="connsiteY19" fmla="*/ 4373 h 54158"/>
                <a:gd name="connsiteX20" fmla="*/ 49785 w 53989"/>
                <a:gd name="connsiteY20" fmla="*/ 27079 h 54158"/>
                <a:gd name="connsiteX21" fmla="*/ 27079 w 53989"/>
                <a:gd name="connsiteY21" fmla="*/ 49785 h 54158"/>
                <a:gd name="connsiteX22" fmla="*/ 27079 w 53989"/>
                <a:gd name="connsiteY22" fmla="*/ 0 h 54158"/>
                <a:gd name="connsiteX23" fmla="*/ 0 w 53989"/>
                <a:gd name="connsiteY23" fmla="*/ 27079 h 54158"/>
                <a:gd name="connsiteX24" fmla="*/ 27079 w 53989"/>
                <a:gd name="connsiteY24" fmla="*/ 54158 h 54158"/>
                <a:gd name="connsiteX25" fmla="*/ 53990 w 53989"/>
                <a:gd name="connsiteY25" fmla="*/ 27079 h 54158"/>
                <a:gd name="connsiteX26" fmla="*/ 27079 w 53989"/>
                <a:gd name="connsiteY26" fmla="*/ 0 h 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989" h="54158">
                  <a:moveTo>
                    <a:pt x="26238" y="24893"/>
                  </a:moveTo>
                  <a:lnTo>
                    <a:pt x="20688" y="24893"/>
                  </a:lnTo>
                  <a:lnTo>
                    <a:pt x="20688" y="14969"/>
                  </a:lnTo>
                  <a:lnTo>
                    <a:pt x="29266" y="14969"/>
                  </a:lnTo>
                  <a:cubicBezTo>
                    <a:pt x="32966" y="14969"/>
                    <a:pt x="36666" y="15474"/>
                    <a:pt x="36666" y="19847"/>
                  </a:cubicBezTo>
                  <a:cubicBezTo>
                    <a:pt x="36666" y="25734"/>
                    <a:pt x="30611" y="24893"/>
                    <a:pt x="26238" y="24893"/>
                  </a:cubicBezTo>
                  <a:moveTo>
                    <a:pt x="40871" y="19847"/>
                  </a:moveTo>
                  <a:cubicBezTo>
                    <a:pt x="40871" y="14296"/>
                    <a:pt x="38180" y="11269"/>
                    <a:pt x="30107" y="11269"/>
                  </a:cubicBezTo>
                  <a:lnTo>
                    <a:pt x="16819" y="11269"/>
                  </a:lnTo>
                  <a:lnTo>
                    <a:pt x="16819" y="42216"/>
                  </a:lnTo>
                  <a:lnTo>
                    <a:pt x="20688" y="42216"/>
                  </a:lnTo>
                  <a:lnTo>
                    <a:pt x="20688" y="28593"/>
                  </a:lnTo>
                  <a:lnTo>
                    <a:pt x="27415" y="28593"/>
                  </a:lnTo>
                  <a:lnTo>
                    <a:pt x="36162" y="42216"/>
                  </a:lnTo>
                  <a:lnTo>
                    <a:pt x="40703" y="42216"/>
                  </a:lnTo>
                  <a:lnTo>
                    <a:pt x="31452" y="28593"/>
                  </a:lnTo>
                  <a:cubicBezTo>
                    <a:pt x="36834" y="28088"/>
                    <a:pt x="41039" y="25902"/>
                    <a:pt x="41039" y="20015"/>
                  </a:cubicBezTo>
                  <a:moveTo>
                    <a:pt x="27079" y="49785"/>
                  </a:moveTo>
                  <a:cubicBezTo>
                    <a:pt x="13792" y="49785"/>
                    <a:pt x="4373" y="40366"/>
                    <a:pt x="4373" y="27079"/>
                  </a:cubicBezTo>
                  <a:cubicBezTo>
                    <a:pt x="4373" y="13792"/>
                    <a:pt x="13960" y="4373"/>
                    <a:pt x="27079" y="4373"/>
                  </a:cubicBezTo>
                  <a:cubicBezTo>
                    <a:pt x="40198" y="4373"/>
                    <a:pt x="49785" y="13960"/>
                    <a:pt x="49785" y="27079"/>
                  </a:cubicBezTo>
                  <a:cubicBezTo>
                    <a:pt x="49785" y="40198"/>
                    <a:pt x="40366" y="49785"/>
                    <a:pt x="27079" y="49785"/>
                  </a:cubicBezTo>
                  <a:moveTo>
                    <a:pt x="27079" y="0"/>
                  </a:moveTo>
                  <a:cubicBezTo>
                    <a:pt x="12110" y="0"/>
                    <a:pt x="0" y="12110"/>
                    <a:pt x="0" y="27079"/>
                  </a:cubicBezTo>
                  <a:cubicBezTo>
                    <a:pt x="0" y="42048"/>
                    <a:pt x="12110" y="54158"/>
                    <a:pt x="27079" y="54158"/>
                  </a:cubicBezTo>
                  <a:cubicBezTo>
                    <a:pt x="42048" y="54158"/>
                    <a:pt x="53990" y="42048"/>
                    <a:pt x="53990" y="27079"/>
                  </a:cubicBezTo>
                  <a:cubicBezTo>
                    <a:pt x="53990" y="12110"/>
                    <a:pt x="41880" y="0"/>
                    <a:pt x="27079" y="0"/>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8149147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Slide 1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D76CBF-82F3-4EE1-B3DA-B2F7E3B0BC56}"/>
              </a:ext>
            </a:extLst>
          </p:cNvPr>
          <p:cNvSpPr/>
          <p:nvPr userDrawn="1"/>
        </p:nvSpPr>
        <p:spPr>
          <a:xfrm rot="5400000">
            <a:off x="1871176" y="186755"/>
            <a:ext cx="3933795" cy="7676147"/>
          </a:xfrm>
          <a:prstGeom prst="rect">
            <a:avLst/>
          </a:prstGeom>
          <a:solidFill>
            <a:srgbClr val="003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82BE"/>
              </a:solidFill>
            </a:endParaRPr>
          </a:p>
        </p:txBody>
      </p:sp>
      <p:sp>
        <p:nvSpPr>
          <p:cNvPr id="7" name="Title 1">
            <a:extLst>
              <a:ext uri="{FF2B5EF4-FFF2-40B4-BE49-F238E27FC236}">
                <a16:creationId xmlns:a16="http://schemas.microsoft.com/office/drawing/2014/main" id="{41E9A718-893E-341B-987F-0E3D6078723D}"/>
              </a:ext>
            </a:extLst>
          </p:cNvPr>
          <p:cNvSpPr>
            <a:spLocks noGrp="1"/>
          </p:cNvSpPr>
          <p:nvPr>
            <p:ph type="title"/>
          </p:nvPr>
        </p:nvSpPr>
        <p:spPr>
          <a:xfrm>
            <a:off x="838200" y="0"/>
            <a:ext cx="9439107" cy="1600200"/>
          </a:xfrm>
        </p:spPr>
        <p:txBody>
          <a:bodyPr anchor="b">
            <a:noAutofit/>
          </a:bodyPr>
          <a:lstStyle>
            <a:lvl1pPr>
              <a:defRPr sz="4000" b="1">
                <a:solidFill>
                  <a:schemeClr val="tx2"/>
                </a:solidFill>
              </a:defRPr>
            </a:lvl1pPr>
          </a:lstStyle>
          <a:p>
            <a:r>
              <a:rPr lang="en-US"/>
              <a:t>Click to edit Master title style</a:t>
            </a:r>
          </a:p>
        </p:txBody>
      </p:sp>
      <p:sp>
        <p:nvSpPr>
          <p:cNvPr id="2" name="Rectangle 1">
            <a:extLst>
              <a:ext uri="{FF2B5EF4-FFF2-40B4-BE49-F238E27FC236}">
                <a16:creationId xmlns:a16="http://schemas.microsoft.com/office/drawing/2014/main" id="{60D73742-8130-932E-8079-F562A7AC5ABC}"/>
              </a:ext>
            </a:extLst>
          </p:cNvPr>
          <p:cNvSpPr/>
          <p:nvPr userDrawn="1"/>
        </p:nvSpPr>
        <p:spPr>
          <a:xfrm rot="5400000">
            <a:off x="7967175" y="1766902"/>
            <a:ext cx="3933795" cy="45158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82BE"/>
              </a:solidFill>
            </a:endParaRPr>
          </a:p>
        </p:txBody>
      </p:sp>
      <p:sp>
        <p:nvSpPr>
          <p:cNvPr id="3" name="Slide Number Placeholder 2">
            <a:extLst>
              <a:ext uri="{FF2B5EF4-FFF2-40B4-BE49-F238E27FC236}">
                <a16:creationId xmlns:a16="http://schemas.microsoft.com/office/drawing/2014/main" id="{D908228D-2D36-9137-E072-D91B086D2290}"/>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14689507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Slide 1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D73742-8130-932E-8079-F562A7AC5ABC}"/>
              </a:ext>
            </a:extLst>
          </p:cNvPr>
          <p:cNvSpPr/>
          <p:nvPr userDrawn="1"/>
        </p:nvSpPr>
        <p:spPr>
          <a:xfrm rot="5400000">
            <a:off x="4129101" y="-1204897"/>
            <a:ext cx="3933795" cy="12191999"/>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82BE"/>
              </a:solidFill>
            </a:endParaRPr>
          </a:p>
        </p:txBody>
      </p:sp>
      <p:sp>
        <p:nvSpPr>
          <p:cNvPr id="7" name="Title 1">
            <a:extLst>
              <a:ext uri="{FF2B5EF4-FFF2-40B4-BE49-F238E27FC236}">
                <a16:creationId xmlns:a16="http://schemas.microsoft.com/office/drawing/2014/main" id="{41E9A718-893E-341B-987F-0E3D6078723D}"/>
              </a:ext>
            </a:extLst>
          </p:cNvPr>
          <p:cNvSpPr>
            <a:spLocks noGrp="1"/>
          </p:cNvSpPr>
          <p:nvPr>
            <p:ph type="title"/>
          </p:nvPr>
        </p:nvSpPr>
        <p:spPr>
          <a:xfrm>
            <a:off x="838200" y="438150"/>
            <a:ext cx="9439107" cy="1600200"/>
          </a:xfrm>
        </p:spPr>
        <p:txBody>
          <a:bodyPr anchor="b">
            <a:noAutofit/>
          </a:bodyPr>
          <a:lstStyle>
            <a:lvl1pPr>
              <a:defRPr sz="4000" b="1">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0E78DA4-087D-57BB-3C53-3FDE0603D98C}"/>
              </a:ext>
            </a:extLst>
          </p:cNvPr>
          <p:cNvSpPr>
            <a:spLocks noGrp="1"/>
          </p:cNvSpPr>
          <p:nvPr>
            <p:ph idx="1"/>
          </p:nvPr>
        </p:nvSpPr>
        <p:spPr>
          <a:xfrm>
            <a:off x="838199" y="3572766"/>
            <a:ext cx="9439107" cy="2714265"/>
          </a:xfrm>
        </p:spPr>
        <p:txBody>
          <a:bodyPr/>
          <a:lstStyle>
            <a:lvl1pPr marL="164592" indent="-164592">
              <a:defRPr sz="2400">
                <a:solidFill>
                  <a:schemeClr val="bg1"/>
                </a:solidFill>
              </a:defRPr>
            </a:lvl1pPr>
            <a:lvl2pPr indent="-164592">
              <a:defRPr sz="2400">
                <a:solidFill>
                  <a:schemeClr val="bg1"/>
                </a:solidFill>
              </a:defRPr>
            </a:lvl2pPr>
            <a:lvl3pPr indent="-164592">
              <a:defRPr sz="2400">
                <a:solidFill>
                  <a:schemeClr val="bg1"/>
                </a:solidFill>
              </a:defRPr>
            </a:lvl3pPr>
            <a:lvl4pPr indent="-164592">
              <a:defRPr sz="2000">
                <a:solidFill>
                  <a:schemeClr val="bg1"/>
                </a:solidFill>
              </a:defRPr>
            </a:lvl4pPr>
            <a:lvl5pPr indent="-164592">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1D10593-2DED-04FF-A3EF-DD93D90E13C6}"/>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36205765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Slide 1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06EBF-5C17-DA5B-272F-B02B072CE1E1}"/>
              </a:ext>
            </a:extLst>
          </p:cNvPr>
          <p:cNvSpPr/>
          <p:nvPr userDrawn="1"/>
        </p:nvSpPr>
        <p:spPr>
          <a:xfrm>
            <a:off x="1524" y="0"/>
            <a:ext cx="121889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2F124E9-C45E-63D7-DE19-F8BF2F977F46}"/>
              </a:ext>
            </a:extLst>
          </p:cNvPr>
          <p:cNvSpPr>
            <a:spLocks noGrp="1"/>
          </p:cNvSpPr>
          <p:nvPr>
            <p:ph type="title"/>
          </p:nvPr>
        </p:nvSpPr>
        <p:spPr>
          <a:xfrm>
            <a:off x="838200" y="2002632"/>
            <a:ext cx="4786170" cy="2852737"/>
          </a:xfrm>
        </p:spPr>
        <p:txBody>
          <a:bodyPr anchor="ctr" anchorCtr="0">
            <a:normAutofit/>
          </a:bodyPr>
          <a:lstStyle>
            <a:lvl1pPr algn="l">
              <a:defRPr sz="4000" b="1">
                <a:solidFill>
                  <a:schemeClr val="bg1"/>
                </a:solidFill>
              </a:defRPr>
            </a:lvl1pPr>
          </a:lstStyle>
          <a:p>
            <a:r>
              <a:rPr lang="en-US"/>
              <a:t>Click to edit Master title style</a:t>
            </a:r>
          </a:p>
        </p:txBody>
      </p:sp>
      <p:sp>
        <p:nvSpPr>
          <p:cNvPr id="4" name="Rectangle 3">
            <a:extLst>
              <a:ext uri="{FF2B5EF4-FFF2-40B4-BE49-F238E27FC236}">
                <a16:creationId xmlns:a16="http://schemas.microsoft.com/office/drawing/2014/main" id="{2B119B8E-C07C-9CFB-B0EB-33D26300592D}"/>
              </a:ext>
            </a:extLst>
          </p:cNvPr>
          <p:cNvSpPr/>
          <p:nvPr userDrawn="1"/>
        </p:nvSpPr>
        <p:spPr>
          <a:xfrm rot="5400000">
            <a:off x="6347448" y="1026302"/>
            <a:ext cx="5245765" cy="4805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82BE"/>
              </a:solidFill>
            </a:endParaRPr>
          </a:p>
        </p:txBody>
      </p:sp>
      <p:sp>
        <p:nvSpPr>
          <p:cNvPr id="5" name="Content Placeholder 2">
            <a:extLst>
              <a:ext uri="{FF2B5EF4-FFF2-40B4-BE49-F238E27FC236}">
                <a16:creationId xmlns:a16="http://schemas.microsoft.com/office/drawing/2014/main" id="{492BADC6-20E9-B291-EDE5-4C8615E7A5E3}"/>
              </a:ext>
            </a:extLst>
          </p:cNvPr>
          <p:cNvSpPr>
            <a:spLocks noGrp="1"/>
          </p:cNvSpPr>
          <p:nvPr>
            <p:ph idx="13"/>
          </p:nvPr>
        </p:nvSpPr>
        <p:spPr>
          <a:xfrm>
            <a:off x="6981825" y="1742808"/>
            <a:ext cx="3858142" cy="3857892"/>
          </a:xfrm>
        </p:spPr>
        <p:txBody>
          <a:bodyPr/>
          <a:lstStyle>
            <a:lvl1pPr marL="164592" indent="-164592">
              <a:defRPr sz="2400">
                <a:solidFill>
                  <a:schemeClr val="bg2">
                    <a:lumMod val="50000"/>
                  </a:schemeClr>
                </a:solidFill>
              </a:defRPr>
            </a:lvl1pPr>
            <a:lvl2pPr indent="-164592">
              <a:defRPr sz="2400">
                <a:solidFill>
                  <a:schemeClr val="bg2">
                    <a:lumMod val="50000"/>
                  </a:schemeClr>
                </a:solidFill>
              </a:defRPr>
            </a:lvl2pPr>
            <a:lvl3pPr indent="-164592">
              <a:defRPr sz="2400">
                <a:solidFill>
                  <a:schemeClr val="bg2">
                    <a:lumMod val="50000"/>
                  </a:schemeClr>
                </a:solidFill>
              </a:defRPr>
            </a:lvl3pPr>
            <a:lvl4pPr indent="-164592">
              <a:defRPr sz="2000">
                <a:solidFill>
                  <a:schemeClr val="bg2">
                    <a:lumMod val="50000"/>
                  </a:schemeClr>
                </a:solidFill>
              </a:defRPr>
            </a:lvl4pPr>
            <a:lvl5pPr indent="-164592">
              <a:defRPr sz="20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B0B85C-F8DE-7779-8E97-7CAE12708656}"/>
              </a:ext>
            </a:extLst>
          </p:cNvPr>
          <p:cNvSpPr>
            <a:spLocks noGrp="1"/>
          </p:cNvSpPr>
          <p:nvPr>
            <p:ph type="sldNum" sz="quarter" idx="14"/>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15724694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Mobile Phone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0" name="Graphic 9">
            <a:extLst>
              <a:ext uri="{FF2B5EF4-FFF2-40B4-BE49-F238E27FC236}">
                <a16:creationId xmlns:a16="http://schemas.microsoft.com/office/drawing/2014/main" id="{3ABBD702-D6F7-B142-6C02-CFCF70E753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01100" y="539845"/>
            <a:ext cx="2828625" cy="5731687"/>
          </a:xfrm>
          <a:prstGeom prst="rect">
            <a:avLst/>
          </a:prstGeom>
          <a:effectLst>
            <a:outerShdw blurRad="698500" dist="38100" dir="2700000" algn="tl" rotWithShape="0">
              <a:prstClr val="black">
                <a:alpha val="40000"/>
              </a:prstClr>
            </a:outerShdw>
          </a:effectLst>
        </p:spPr>
      </p:pic>
      <p:sp>
        <p:nvSpPr>
          <p:cNvPr id="11" name="Picture Placeholder 4">
            <a:extLst>
              <a:ext uri="{FF2B5EF4-FFF2-40B4-BE49-F238E27FC236}">
                <a16:creationId xmlns:a16="http://schemas.microsoft.com/office/drawing/2014/main" id="{5D73E216-4B29-438F-22D6-825E5CB0A23D}"/>
              </a:ext>
            </a:extLst>
          </p:cNvPr>
          <p:cNvSpPr>
            <a:spLocks noGrp="1"/>
          </p:cNvSpPr>
          <p:nvPr>
            <p:ph type="pic" sz="quarter" idx="14"/>
          </p:nvPr>
        </p:nvSpPr>
        <p:spPr>
          <a:xfrm>
            <a:off x="8912988" y="643775"/>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r>
              <a:rPr lang="en-US"/>
              <a:t>Click icon to add picture</a:t>
            </a:r>
          </a:p>
        </p:txBody>
      </p:sp>
      <p:sp>
        <p:nvSpPr>
          <p:cNvPr id="2" name="Slide Number Placeholder 1">
            <a:extLst>
              <a:ext uri="{FF2B5EF4-FFF2-40B4-BE49-F238E27FC236}">
                <a16:creationId xmlns:a16="http://schemas.microsoft.com/office/drawing/2014/main" id="{D79CC375-1AE9-9267-A922-5055C7EB6EBB}"/>
              </a:ext>
            </a:extLst>
          </p:cNvPr>
          <p:cNvSpPr>
            <a:spLocks noGrp="1"/>
          </p:cNvSpPr>
          <p:nvPr>
            <p:ph type="sldNum" sz="quarter" idx="15"/>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2259140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13B41E-2491-8291-1E07-D95E4B9FE7E4}"/>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035885-411D-417A-B619-0DC0DB5FBB54}"/>
              </a:ext>
            </a:extLst>
          </p:cNvPr>
          <p:cNvSpPr>
            <a:spLocks noGrp="1"/>
          </p:cNvSpPr>
          <p:nvPr>
            <p:ph idx="1"/>
          </p:nvPr>
        </p:nvSpPr>
        <p:spPr>
          <a:xfrm>
            <a:off x="1600201" y="4643028"/>
            <a:ext cx="4494267" cy="2066829"/>
          </a:xfrm>
        </p:spPr>
        <p:txBody>
          <a:bodyPr/>
          <a:lstStyle>
            <a:lvl1pPr marL="164592" indent="-164592">
              <a:defRPr sz="1600">
                <a:solidFill>
                  <a:schemeClr val="bg1"/>
                </a:solidFill>
              </a:defRPr>
            </a:lvl1pPr>
            <a:lvl2pPr indent="-164592">
              <a:defRPr>
                <a:solidFill>
                  <a:schemeClr val="bg1"/>
                </a:solidFill>
              </a:defRPr>
            </a:lvl2pPr>
            <a:lvl3pPr indent="-164592">
              <a:defRPr>
                <a:solidFill>
                  <a:schemeClr val="bg1"/>
                </a:solidFill>
              </a:defRPr>
            </a:lvl3pPr>
            <a:lvl4pPr indent="-164592">
              <a:defRPr>
                <a:solidFill>
                  <a:schemeClr val="bg1"/>
                </a:solidFill>
              </a:defRPr>
            </a:lvl4pPr>
            <a:lvl5pPr indent="-164592">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E3006C00-7CC4-CE51-6386-60A60167BC76}"/>
              </a:ext>
            </a:extLst>
          </p:cNvPr>
          <p:cNvSpPr>
            <a:spLocks noGrp="1"/>
          </p:cNvSpPr>
          <p:nvPr>
            <p:ph type="title"/>
          </p:nvPr>
        </p:nvSpPr>
        <p:spPr/>
        <p:txBody>
          <a:bodyPr>
            <a:normAutofit/>
          </a:bodyPr>
          <a:lstStyle>
            <a:lvl1pPr>
              <a:defRPr sz="4000" b="1">
                <a:solidFill>
                  <a:schemeClr val="accent2"/>
                </a:solidFill>
              </a:defRPr>
            </a:lvl1pPr>
          </a:lstStyle>
          <a:p>
            <a:r>
              <a:rPr lang="en-US"/>
              <a:t>Click to edit Master title style</a:t>
            </a:r>
          </a:p>
        </p:txBody>
      </p:sp>
      <p:sp>
        <p:nvSpPr>
          <p:cNvPr id="10" name="Slide Number Placeholder 9">
            <a:extLst>
              <a:ext uri="{FF2B5EF4-FFF2-40B4-BE49-F238E27FC236}">
                <a16:creationId xmlns:a16="http://schemas.microsoft.com/office/drawing/2014/main" id="{B7CBF318-284A-5157-03CD-C7EE1E8FEB1E}"/>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5299659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Mobile Phone 2">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2" name="Graphic 11">
            <a:extLst>
              <a:ext uri="{FF2B5EF4-FFF2-40B4-BE49-F238E27FC236}">
                <a16:creationId xmlns:a16="http://schemas.microsoft.com/office/drawing/2014/main" id="{453559DD-0E6E-7C91-77C6-D29C552C05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53250" y="539845"/>
            <a:ext cx="2828625" cy="5731687"/>
          </a:xfrm>
          <a:prstGeom prst="rect">
            <a:avLst/>
          </a:prstGeom>
          <a:effectLst>
            <a:outerShdw blurRad="698500" dist="38100" dir="2700000" algn="tl" rotWithShape="0">
              <a:prstClr val="black">
                <a:alpha val="40000"/>
              </a:prstClr>
            </a:outerShdw>
          </a:effectLst>
        </p:spPr>
      </p:pic>
      <p:sp>
        <p:nvSpPr>
          <p:cNvPr id="13" name="Picture Placeholder 4">
            <a:extLst>
              <a:ext uri="{FF2B5EF4-FFF2-40B4-BE49-F238E27FC236}">
                <a16:creationId xmlns:a16="http://schemas.microsoft.com/office/drawing/2014/main" id="{C53C96FA-F029-303A-423A-AC020EE9152E}"/>
              </a:ext>
            </a:extLst>
          </p:cNvPr>
          <p:cNvSpPr>
            <a:spLocks noGrp="1"/>
          </p:cNvSpPr>
          <p:nvPr>
            <p:ph type="pic" sz="quarter" idx="15"/>
          </p:nvPr>
        </p:nvSpPr>
        <p:spPr>
          <a:xfrm>
            <a:off x="7065138" y="643775"/>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r>
              <a:rPr lang="en-US"/>
              <a:t>Click icon to add picture</a:t>
            </a:r>
          </a:p>
        </p:txBody>
      </p:sp>
      <p:sp>
        <p:nvSpPr>
          <p:cNvPr id="2" name="Slide Number Placeholder 1">
            <a:extLst>
              <a:ext uri="{FF2B5EF4-FFF2-40B4-BE49-F238E27FC236}">
                <a16:creationId xmlns:a16="http://schemas.microsoft.com/office/drawing/2014/main" id="{9D24E590-6F2C-673F-063D-7A64893CCC53}"/>
              </a:ext>
            </a:extLst>
          </p:cNvPr>
          <p:cNvSpPr>
            <a:spLocks noGrp="1"/>
          </p:cNvSpPr>
          <p:nvPr>
            <p:ph type="sldNum" sz="quarter" idx="16"/>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16307976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Mobile Phon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3E547C-98AC-B86E-6476-7B5CE2AE9AE2}"/>
              </a:ext>
            </a:extLst>
          </p:cNvPr>
          <p:cNvSpPr/>
          <p:nvPr userDrawn="1"/>
        </p:nvSpPr>
        <p:spPr>
          <a:xfrm>
            <a:off x="0" y="2933699"/>
            <a:ext cx="12192000" cy="39243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3" name="Graphic 12">
            <a:extLst>
              <a:ext uri="{FF2B5EF4-FFF2-40B4-BE49-F238E27FC236}">
                <a16:creationId xmlns:a16="http://schemas.microsoft.com/office/drawing/2014/main" id="{55D52B5A-16B4-21F3-A967-5FD7727992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35526" y="554018"/>
            <a:ext cx="2828625" cy="5731687"/>
          </a:xfrm>
          <a:prstGeom prst="rect">
            <a:avLst/>
          </a:prstGeom>
          <a:effectLst>
            <a:outerShdw blurRad="698500" dist="38100" dir="2700000" algn="tl" rotWithShape="0">
              <a:prstClr val="black">
                <a:alpha val="40000"/>
              </a:prstClr>
            </a:outerShdw>
          </a:effectLst>
        </p:spPr>
      </p:pic>
      <p:sp>
        <p:nvSpPr>
          <p:cNvPr id="14" name="Picture Placeholder 4">
            <a:extLst>
              <a:ext uri="{FF2B5EF4-FFF2-40B4-BE49-F238E27FC236}">
                <a16:creationId xmlns:a16="http://schemas.microsoft.com/office/drawing/2014/main" id="{82A9658F-2162-FA7C-EAAB-ACA701D4D0AD}"/>
              </a:ext>
            </a:extLst>
          </p:cNvPr>
          <p:cNvSpPr>
            <a:spLocks noGrp="1"/>
          </p:cNvSpPr>
          <p:nvPr>
            <p:ph type="pic" sz="quarter" idx="15"/>
          </p:nvPr>
        </p:nvSpPr>
        <p:spPr>
          <a:xfrm>
            <a:off x="7047414" y="657948"/>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r>
              <a:rPr lang="en-US"/>
              <a:t>Click icon to add picture</a:t>
            </a:r>
          </a:p>
        </p:txBody>
      </p:sp>
      <p:sp>
        <p:nvSpPr>
          <p:cNvPr id="2" name="Slide Number Placeholder 1">
            <a:extLst>
              <a:ext uri="{FF2B5EF4-FFF2-40B4-BE49-F238E27FC236}">
                <a16:creationId xmlns:a16="http://schemas.microsoft.com/office/drawing/2014/main" id="{2A44328C-F65A-A0F4-C9C8-0CADF7D2F1F7}"/>
              </a:ext>
            </a:extLst>
          </p:cNvPr>
          <p:cNvSpPr>
            <a:spLocks noGrp="1"/>
          </p:cNvSpPr>
          <p:nvPr>
            <p:ph type="sldNum" sz="quarter" idx="16"/>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23147809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obile Phon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3E547C-98AC-B86E-6476-7B5CE2AE9AE2}"/>
              </a:ext>
            </a:extLst>
          </p:cNvPr>
          <p:cNvSpPr/>
          <p:nvPr userDrawn="1"/>
        </p:nvSpPr>
        <p:spPr>
          <a:xfrm>
            <a:off x="0" y="1"/>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7" name="Graphic 6">
            <a:extLst>
              <a:ext uri="{FF2B5EF4-FFF2-40B4-BE49-F238E27FC236}">
                <a16:creationId xmlns:a16="http://schemas.microsoft.com/office/drawing/2014/main" id="{9546E1F4-1565-3F66-FC9F-CD5975BC77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58225" y="554018"/>
            <a:ext cx="2828625" cy="5731687"/>
          </a:xfrm>
          <a:prstGeom prst="rect">
            <a:avLst/>
          </a:prstGeom>
          <a:effectLst>
            <a:outerShdw blurRad="698500" dist="38100" dir="2700000" algn="tl" rotWithShape="0">
              <a:prstClr val="black">
                <a:alpha val="40000"/>
              </a:prstClr>
            </a:outerShdw>
          </a:effectLst>
        </p:spPr>
      </p:pic>
      <p:sp>
        <p:nvSpPr>
          <p:cNvPr id="10" name="Picture Placeholder 4">
            <a:extLst>
              <a:ext uri="{FF2B5EF4-FFF2-40B4-BE49-F238E27FC236}">
                <a16:creationId xmlns:a16="http://schemas.microsoft.com/office/drawing/2014/main" id="{0012CEFF-FFDD-26CB-7AD6-6797B5AF564F}"/>
              </a:ext>
            </a:extLst>
          </p:cNvPr>
          <p:cNvSpPr>
            <a:spLocks noGrp="1"/>
          </p:cNvSpPr>
          <p:nvPr>
            <p:ph type="pic" sz="quarter" idx="15"/>
          </p:nvPr>
        </p:nvSpPr>
        <p:spPr>
          <a:xfrm>
            <a:off x="8770113" y="657948"/>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r>
              <a:rPr lang="en-US"/>
              <a:t>Click icon to add picture</a:t>
            </a:r>
          </a:p>
        </p:txBody>
      </p:sp>
      <p:sp>
        <p:nvSpPr>
          <p:cNvPr id="2" name="Slide Number Placeholder 1">
            <a:extLst>
              <a:ext uri="{FF2B5EF4-FFF2-40B4-BE49-F238E27FC236}">
                <a16:creationId xmlns:a16="http://schemas.microsoft.com/office/drawing/2014/main" id="{EFB8D525-E9E5-2A73-F0C8-77B3E92530FE}"/>
              </a:ext>
            </a:extLst>
          </p:cNvPr>
          <p:cNvSpPr>
            <a:spLocks noGrp="1"/>
          </p:cNvSpPr>
          <p:nvPr>
            <p:ph type="sldNum" sz="quarter" idx="16"/>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25851599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Mobile Phone 5">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2" name="Graphic 11">
            <a:extLst>
              <a:ext uri="{FF2B5EF4-FFF2-40B4-BE49-F238E27FC236}">
                <a16:creationId xmlns:a16="http://schemas.microsoft.com/office/drawing/2014/main" id="{3AA63DB9-42DF-8BBB-5251-D7E3549330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10400" y="1692370"/>
            <a:ext cx="2828625" cy="5731687"/>
          </a:xfrm>
          <a:prstGeom prst="rect">
            <a:avLst/>
          </a:prstGeom>
          <a:effectLst>
            <a:outerShdw blurRad="698500" dist="38100" dir="2700000" algn="tl" rotWithShape="0">
              <a:prstClr val="black">
                <a:alpha val="40000"/>
              </a:prstClr>
            </a:outerShdw>
          </a:effectLst>
        </p:spPr>
      </p:pic>
      <p:sp>
        <p:nvSpPr>
          <p:cNvPr id="13" name="Picture Placeholder 4">
            <a:extLst>
              <a:ext uri="{FF2B5EF4-FFF2-40B4-BE49-F238E27FC236}">
                <a16:creationId xmlns:a16="http://schemas.microsoft.com/office/drawing/2014/main" id="{8A44E0EF-2F6E-66FB-6AF3-9E6B6E0C4348}"/>
              </a:ext>
            </a:extLst>
          </p:cNvPr>
          <p:cNvSpPr>
            <a:spLocks noGrp="1"/>
          </p:cNvSpPr>
          <p:nvPr>
            <p:ph type="pic" sz="quarter" idx="15"/>
          </p:nvPr>
        </p:nvSpPr>
        <p:spPr>
          <a:xfrm>
            <a:off x="7122288" y="1796300"/>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r>
              <a:rPr lang="en-US"/>
              <a:t>Click icon to add picture</a:t>
            </a:r>
          </a:p>
        </p:txBody>
      </p:sp>
      <p:sp>
        <p:nvSpPr>
          <p:cNvPr id="2" name="Slide Number Placeholder 1">
            <a:extLst>
              <a:ext uri="{FF2B5EF4-FFF2-40B4-BE49-F238E27FC236}">
                <a16:creationId xmlns:a16="http://schemas.microsoft.com/office/drawing/2014/main" id="{83E022CF-1809-6585-D118-456614885393}"/>
              </a:ext>
            </a:extLst>
          </p:cNvPr>
          <p:cNvSpPr>
            <a:spLocks noGrp="1"/>
          </p:cNvSpPr>
          <p:nvPr>
            <p:ph type="sldNum" sz="quarter" idx="16"/>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36629841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Mobile Phon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7DDE7A-309B-E262-9064-5C2EA675C73C}"/>
              </a:ext>
            </a:extLst>
          </p:cNvPr>
          <p:cNvSpPr/>
          <p:nvPr userDrawn="1"/>
        </p:nvSpPr>
        <p:spPr>
          <a:xfrm>
            <a:off x="1" y="-33204"/>
            <a:ext cx="12192000" cy="689120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7" name="Graphic 6">
            <a:extLst>
              <a:ext uri="{FF2B5EF4-FFF2-40B4-BE49-F238E27FC236}">
                <a16:creationId xmlns:a16="http://schemas.microsoft.com/office/drawing/2014/main" id="{87DAA172-B322-D96D-F33D-67C2AB2B2A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62800" y="1844770"/>
            <a:ext cx="2828625" cy="5731687"/>
          </a:xfrm>
          <a:prstGeom prst="rect">
            <a:avLst/>
          </a:prstGeom>
          <a:effectLst>
            <a:outerShdw blurRad="698500" dist="38100" dir="2700000" algn="tl" rotWithShape="0">
              <a:prstClr val="black">
                <a:alpha val="40000"/>
              </a:prstClr>
            </a:outerShdw>
          </a:effectLst>
        </p:spPr>
      </p:pic>
      <p:sp>
        <p:nvSpPr>
          <p:cNvPr id="10" name="Picture Placeholder 4">
            <a:extLst>
              <a:ext uri="{FF2B5EF4-FFF2-40B4-BE49-F238E27FC236}">
                <a16:creationId xmlns:a16="http://schemas.microsoft.com/office/drawing/2014/main" id="{F6C28F43-4425-AF66-3470-A99EA12FE37B}"/>
              </a:ext>
            </a:extLst>
          </p:cNvPr>
          <p:cNvSpPr>
            <a:spLocks noGrp="1"/>
          </p:cNvSpPr>
          <p:nvPr>
            <p:ph type="pic" sz="quarter" idx="15"/>
          </p:nvPr>
        </p:nvSpPr>
        <p:spPr>
          <a:xfrm>
            <a:off x="7274688" y="1948700"/>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r>
              <a:rPr lang="en-US"/>
              <a:t>Click icon to add picture</a:t>
            </a:r>
          </a:p>
        </p:txBody>
      </p:sp>
      <p:sp>
        <p:nvSpPr>
          <p:cNvPr id="2" name="Slide Number Placeholder 1">
            <a:extLst>
              <a:ext uri="{FF2B5EF4-FFF2-40B4-BE49-F238E27FC236}">
                <a16:creationId xmlns:a16="http://schemas.microsoft.com/office/drawing/2014/main" id="{F3D8ECEE-CACB-7433-76C0-27814E6D2C19}"/>
              </a:ext>
            </a:extLst>
          </p:cNvPr>
          <p:cNvSpPr>
            <a:spLocks noGrp="1"/>
          </p:cNvSpPr>
          <p:nvPr>
            <p:ph type="sldNum" sz="quarter" idx="16"/>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2599124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aptop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1" name="Graphic 10">
            <a:extLst>
              <a:ext uri="{FF2B5EF4-FFF2-40B4-BE49-F238E27FC236}">
                <a16:creationId xmlns:a16="http://schemas.microsoft.com/office/drawing/2014/main" id="{5F83B99F-0009-90EC-7D9A-4D8238291C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43475" y="962024"/>
            <a:ext cx="8969994" cy="5107443"/>
          </a:xfrm>
          <a:prstGeom prst="rect">
            <a:avLst/>
          </a:prstGeom>
          <a:effectLst>
            <a:outerShdw blurRad="698500" dist="38100" dir="2700000" algn="tl" rotWithShape="0">
              <a:prstClr val="black">
                <a:alpha val="30000"/>
              </a:prstClr>
            </a:outerShdw>
          </a:effectLst>
        </p:spPr>
      </p:pic>
      <p:sp>
        <p:nvSpPr>
          <p:cNvPr id="7" name="Picture Placeholder 4">
            <a:extLst>
              <a:ext uri="{FF2B5EF4-FFF2-40B4-BE49-F238E27FC236}">
                <a16:creationId xmlns:a16="http://schemas.microsoft.com/office/drawing/2014/main" id="{1BD6E53B-3B75-7CF4-EB16-A037E4767BB9}"/>
              </a:ext>
            </a:extLst>
          </p:cNvPr>
          <p:cNvSpPr>
            <a:spLocks noGrp="1"/>
          </p:cNvSpPr>
          <p:nvPr>
            <p:ph type="pic" sz="quarter" idx="14"/>
          </p:nvPr>
        </p:nvSpPr>
        <p:spPr>
          <a:xfrm>
            <a:off x="5972175" y="1213771"/>
            <a:ext cx="6924675" cy="4344191"/>
          </a:xfrm>
          <a:prstGeom prst="roundRect">
            <a:avLst>
              <a:gd name="adj" fmla="val 0"/>
            </a:avLst>
          </a:prstGeom>
          <a:solidFill>
            <a:srgbClr val="E6E6E6"/>
          </a:solidFill>
        </p:spPr>
        <p:txBody>
          <a:bodyPr/>
          <a:lstStyle>
            <a:lvl1pPr marL="0" indent="0" algn="ctr">
              <a:spcBef>
                <a:spcPts val="0"/>
              </a:spcBef>
              <a:buFontTx/>
              <a:buNone/>
              <a:defRPr sz="1800" b="1"/>
            </a:lvl1pPr>
          </a:lstStyle>
          <a:p>
            <a:r>
              <a:rPr lang="en-US"/>
              <a:t>Click icon to add picture</a:t>
            </a:r>
          </a:p>
        </p:txBody>
      </p:sp>
      <p:sp>
        <p:nvSpPr>
          <p:cNvPr id="2" name="Slide Number Placeholder 1">
            <a:extLst>
              <a:ext uri="{FF2B5EF4-FFF2-40B4-BE49-F238E27FC236}">
                <a16:creationId xmlns:a16="http://schemas.microsoft.com/office/drawing/2014/main" id="{4E41DEDB-BDC5-5617-87E3-72A0A3F7AC6F}"/>
              </a:ext>
            </a:extLst>
          </p:cNvPr>
          <p:cNvSpPr>
            <a:spLocks noGrp="1"/>
          </p:cNvSpPr>
          <p:nvPr>
            <p:ph type="sldNum" sz="quarter" idx="15"/>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20028347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aptop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4390C7-4A79-C0AC-617C-7BB1FA767F19}"/>
              </a:ext>
            </a:extLst>
          </p:cNvPr>
          <p:cNvSpPr/>
          <p:nvPr userDrawn="1"/>
        </p:nvSpPr>
        <p:spPr>
          <a:xfrm>
            <a:off x="1" y="-33204"/>
            <a:ext cx="12192000" cy="689120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5" name="Graphic 4">
            <a:extLst>
              <a:ext uri="{FF2B5EF4-FFF2-40B4-BE49-F238E27FC236}">
                <a16:creationId xmlns:a16="http://schemas.microsoft.com/office/drawing/2014/main" id="{9D3DC3D7-A503-132E-7DE4-790C19CBB8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43475" y="981074"/>
            <a:ext cx="8969994" cy="5107443"/>
          </a:xfrm>
          <a:prstGeom prst="rect">
            <a:avLst/>
          </a:prstGeom>
          <a:effectLst>
            <a:outerShdw blurRad="698500" dist="38100" dir="2700000" algn="tl" rotWithShape="0">
              <a:prstClr val="black">
                <a:alpha val="30000"/>
              </a:prstClr>
            </a:outerShdw>
          </a:effectLst>
        </p:spPr>
      </p:pic>
      <p:sp>
        <p:nvSpPr>
          <p:cNvPr id="6" name="Picture Placeholder 4">
            <a:extLst>
              <a:ext uri="{FF2B5EF4-FFF2-40B4-BE49-F238E27FC236}">
                <a16:creationId xmlns:a16="http://schemas.microsoft.com/office/drawing/2014/main" id="{734B591F-108F-5585-AB91-F59EDF904916}"/>
              </a:ext>
            </a:extLst>
          </p:cNvPr>
          <p:cNvSpPr>
            <a:spLocks noGrp="1"/>
          </p:cNvSpPr>
          <p:nvPr>
            <p:ph type="pic" sz="quarter" idx="15"/>
          </p:nvPr>
        </p:nvSpPr>
        <p:spPr>
          <a:xfrm>
            <a:off x="5972175" y="1232821"/>
            <a:ext cx="6924675" cy="4344191"/>
          </a:xfrm>
          <a:prstGeom prst="roundRect">
            <a:avLst>
              <a:gd name="adj" fmla="val 0"/>
            </a:avLst>
          </a:prstGeom>
          <a:solidFill>
            <a:srgbClr val="E6E6E6"/>
          </a:solidFill>
        </p:spPr>
        <p:txBody>
          <a:bodyPr/>
          <a:lstStyle>
            <a:lvl1pPr marL="0" indent="0" algn="ctr">
              <a:spcBef>
                <a:spcPts val="0"/>
              </a:spcBef>
              <a:buFontTx/>
              <a:buNone/>
              <a:defRPr sz="1800" b="1"/>
            </a:lvl1pPr>
          </a:lstStyle>
          <a:p>
            <a:r>
              <a:rPr lang="en-US"/>
              <a:t>Click icon to add picture</a:t>
            </a:r>
          </a:p>
        </p:txBody>
      </p:sp>
      <p:sp>
        <p:nvSpPr>
          <p:cNvPr id="3" name="Slide Number Placeholder 2">
            <a:extLst>
              <a:ext uri="{FF2B5EF4-FFF2-40B4-BE49-F238E27FC236}">
                <a16:creationId xmlns:a16="http://schemas.microsoft.com/office/drawing/2014/main" id="{BF439D05-E637-047B-6E25-23018EAABD03}"/>
              </a:ext>
            </a:extLst>
          </p:cNvPr>
          <p:cNvSpPr>
            <a:spLocks noGrp="1"/>
          </p:cNvSpPr>
          <p:nvPr>
            <p:ph type="sldNum" sz="quarter" idx="16"/>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19067052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aptop 3">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228924"/>
            <a:ext cx="8268510" cy="1600200"/>
          </a:xfrm>
        </p:spPr>
        <p:txBody>
          <a:bodyPr anchor="b">
            <a:noAutofit/>
          </a:bodyPr>
          <a:lstStyle>
            <a:lvl1pPr>
              <a:defRPr sz="4000" b="1">
                <a:solidFill>
                  <a:schemeClr val="tx2"/>
                </a:solidFill>
              </a:defRPr>
            </a:lvl1pPr>
          </a:lstStyle>
          <a:p>
            <a:r>
              <a:rPr lang="en-US"/>
              <a:t>Click to edit Master title style</a:t>
            </a:r>
          </a:p>
        </p:txBody>
      </p:sp>
      <p:pic>
        <p:nvPicPr>
          <p:cNvPr id="4" name="Graphic 3">
            <a:extLst>
              <a:ext uri="{FF2B5EF4-FFF2-40B4-BE49-F238E27FC236}">
                <a16:creationId xmlns:a16="http://schemas.microsoft.com/office/drawing/2014/main" id="{FB7FD2C1-377D-7988-1D5F-45015134C2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5231" y="1854685"/>
            <a:ext cx="7884148" cy="4489172"/>
          </a:xfrm>
          <a:prstGeom prst="rect">
            <a:avLst/>
          </a:prstGeom>
          <a:effectLst>
            <a:outerShdw blurRad="698500" dist="38100" dir="2700000" algn="tl" rotWithShape="0">
              <a:prstClr val="black">
                <a:alpha val="30000"/>
              </a:prstClr>
            </a:outerShdw>
          </a:effectLst>
        </p:spPr>
      </p:pic>
      <p:sp>
        <p:nvSpPr>
          <p:cNvPr id="5" name="Picture Placeholder 4">
            <a:extLst>
              <a:ext uri="{FF2B5EF4-FFF2-40B4-BE49-F238E27FC236}">
                <a16:creationId xmlns:a16="http://schemas.microsoft.com/office/drawing/2014/main" id="{0AA36FED-F85C-6147-5D33-0B68310B83F8}"/>
              </a:ext>
            </a:extLst>
          </p:cNvPr>
          <p:cNvSpPr>
            <a:spLocks noGrp="1"/>
          </p:cNvSpPr>
          <p:nvPr>
            <p:ph type="pic" sz="quarter" idx="15"/>
          </p:nvPr>
        </p:nvSpPr>
        <p:spPr>
          <a:xfrm>
            <a:off x="3050135" y="2060235"/>
            <a:ext cx="6086422" cy="3818314"/>
          </a:xfrm>
          <a:prstGeom prst="roundRect">
            <a:avLst>
              <a:gd name="adj" fmla="val 0"/>
            </a:avLst>
          </a:prstGeom>
          <a:solidFill>
            <a:srgbClr val="E6E6E6"/>
          </a:solidFill>
        </p:spPr>
        <p:txBody>
          <a:bodyPr/>
          <a:lstStyle>
            <a:lvl1pPr marL="0" indent="0" algn="ctr">
              <a:spcBef>
                <a:spcPts val="0"/>
              </a:spcBef>
              <a:buFontTx/>
              <a:buNone/>
              <a:defRPr sz="1800" b="1"/>
            </a:lvl1pPr>
          </a:lstStyle>
          <a:p>
            <a:r>
              <a:rPr lang="en-US"/>
              <a:t>Click icon to add picture</a:t>
            </a:r>
          </a:p>
        </p:txBody>
      </p:sp>
      <p:sp>
        <p:nvSpPr>
          <p:cNvPr id="2" name="Slide Number Placeholder 1">
            <a:extLst>
              <a:ext uri="{FF2B5EF4-FFF2-40B4-BE49-F238E27FC236}">
                <a16:creationId xmlns:a16="http://schemas.microsoft.com/office/drawing/2014/main" id="{9982DFF6-7744-A225-17F2-0E5F9E399A6E}"/>
              </a:ext>
            </a:extLst>
          </p:cNvPr>
          <p:cNvSpPr>
            <a:spLocks noGrp="1"/>
          </p:cNvSpPr>
          <p:nvPr>
            <p:ph type="sldNum" sz="quarter" idx="16"/>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28157645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aptop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C7F8C9-85CC-DB10-2B9E-AB07D964B4DB}"/>
              </a:ext>
            </a:extLst>
          </p:cNvPr>
          <p:cNvSpPr/>
          <p:nvPr userDrawn="1"/>
        </p:nvSpPr>
        <p:spPr>
          <a:xfrm>
            <a:off x="1" y="3692679"/>
            <a:ext cx="12192000" cy="31763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228924"/>
            <a:ext cx="8268510" cy="1600200"/>
          </a:xfrm>
        </p:spPr>
        <p:txBody>
          <a:bodyPr anchor="b">
            <a:noAutofit/>
          </a:bodyPr>
          <a:lstStyle>
            <a:lvl1pPr>
              <a:defRPr sz="4000" b="1">
                <a:solidFill>
                  <a:schemeClr val="tx2"/>
                </a:solidFill>
              </a:defRPr>
            </a:lvl1pPr>
          </a:lstStyle>
          <a:p>
            <a:r>
              <a:rPr lang="en-US"/>
              <a:t>Click to edit Master title style</a:t>
            </a:r>
          </a:p>
        </p:txBody>
      </p:sp>
      <p:pic>
        <p:nvPicPr>
          <p:cNvPr id="5" name="Graphic 4">
            <a:extLst>
              <a:ext uri="{FF2B5EF4-FFF2-40B4-BE49-F238E27FC236}">
                <a16:creationId xmlns:a16="http://schemas.microsoft.com/office/drawing/2014/main" id="{6B714753-641D-043F-FC3F-493B08E088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5231" y="1854685"/>
            <a:ext cx="7884148" cy="4489172"/>
          </a:xfrm>
          <a:prstGeom prst="rect">
            <a:avLst/>
          </a:prstGeom>
          <a:effectLst>
            <a:outerShdw blurRad="698500" dist="38100" dir="2700000" algn="tl" rotWithShape="0">
              <a:prstClr val="black">
                <a:alpha val="30000"/>
              </a:prstClr>
            </a:outerShdw>
          </a:effectLst>
        </p:spPr>
      </p:pic>
      <p:sp>
        <p:nvSpPr>
          <p:cNvPr id="6" name="Picture Placeholder 4">
            <a:extLst>
              <a:ext uri="{FF2B5EF4-FFF2-40B4-BE49-F238E27FC236}">
                <a16:creationId xmlns:a16="http://schemas.microsoft.com/office/drawing/2014/main" id="{34785025-C058-1244-AAF7-6555132C8056}"/>
              </a:ext>
            </a:extLst>
          </p:cNvPr>
          <p:cNvSpPr>
            <a:spLocks noGrp="1"/>
          </p:cNvSpPr>
          <p:nvPr>
            <p:ph type="pic" sz="quarter" idx="15"/>
          </p:nvPr>
        </p:nvSpPr>
        <p:spPr>
          <a:xfrm>
            <a:off x="3050135" y="2060235"/>
            <a:ext cx="6086422" cy="3818314"/>
          </a:xfrm>
          <a:prstGeom prst="roundRect">
            <a:avLst>
              <a:gd name="adj" fmla="val 0"/>
            </a:avLst>
          </a:prstGeom>
          <a:solidFill>
            <a:srgbClr val="E6E6E6"/>
          </a:solidFill>
        </p:spPr>
        <p:txBody>
          <a:bodyPr/>
          <a:lstStyle>
            <a:lvl1pPr marL="0" indent="0" algn="ctr">
              <a:spcBef>
                <a:spcPts val="0"/>
              </a:spcBef>
              <a:buFontTx/>
              <a:buNone/>
              <a:defRPr sz="1800" b="1"/>
            </a:lvl1pPr>
          </a:lstStyle>
          <a:p>
            <a:r>
              <a:rPr lang="en-US"/>
              <a:t>Click icon to add picture</a:t>
            </a:r>
          </a:p>
        </p:txBody>
      </p:sp>
      <p:sp>
        <p:nvSpPr>
          <p:cNvPr id="3" name="Slide Number Placeholder 2">
            <a:extLst>
              <a:ext uri="{FF2B5EF4-FFF2-40B4-BE49-F238E27FC236}">
                <a16:creationId xmlns:a16="http://schemas.microsoft.com/office/drawing/2014/main" id="{6AEEFCF9-8A22-B6D5-3624-978C1352CDB6}"/>
              </a:ext>
            </a:extLst>
          </p:cNvPr>
          <p:cNvSpPr>
            <a:spLocks noGrp="1"/>
          </p:cNvSpPr>
          <p:nvPr>
            <p:ph type="sldNum" sz="quarter" idx="16"/>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38252240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3F53A1-F561-471E-8B16-E672D1E51F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
            <a:ext cx="12191998" cy="6857998"/>
          </a:xfrm>
          <a:prstGeom prst="rect">
            <a:avLst/>
          </a:prstGeom>
        </p:spPr>
      </p:pic>
      <p:sp>
        <p:nvSpPr>
          <p:cNvPr id="2" name="Title 1">
            <a:extLst>
              <a:ext uri="{FF2B5EF4-FFF2-40B4-BE49-F238E27FC236}">
                <a16:creationId xmlns:a16="http://schemas.microsoft.com/office/drawing/2014/main" id="{B8D92D74-18FE-47D5-BB95-6590EB3B4057}"/>
              </a:ext>
            </a:extLst>
          </p:cNvPr>
          <p:cNvSpPr>
            <a:spLocks noGrp="1"/>
          </p:cNvSpPr>
          <p:nvPr>
            <p:ph type="title"/>
          </p:nvPr>
        </p:nvSpPr>
        <p:spPr>
          <a:xfrm>
            <a:off x="1831198" y="2002632"/>
            <a:ext cx="8529605" cy="2852737"/>
          </a:xfrm>
        </p:spPr>
        <p:txBody>
          <a:bodyPr anchor="ctr" anchorCtr="0">
            <a:normAutofit/>
          </a:bodyPr>
          <a:lstStyle>
            <a:lvl1pPr algn="ctr">
              <a:defRPr sz="4400"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4D1DB761-BB3D-16B2-5F71-BE54E5BDD4D2}"/>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3199701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13B41E-2491-8291-1E07-D95E4B9FE7E4}"/>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9BC799-0E1D-4290-9F23-8311C57CB5A8}"/>
              </a:ext>
            </a:extLst>
          </p:cNvPr>
          <p:cNvSpPr>
            <a:spLocks noGrp="1"/>
          </p:cNvSpPr>
          <p:nvPr>
            <p:ph type="title"/>
          </p:nvPr>
        </p:nvSpPr>
        <p:spPr>
          <a:xfrm>
            <a:off x="1590676" y="2732505"/>
            <a:ext cx="3994496" cy="1325563"/>
          </a:xfrm>
        </p:spPr>
        <p:txBody>
          <a:bodyPr>
            <a:normAutofit/>
          </a:bodyPr>
          <a:lstStyle>
            <a:lvl1pPr>
              <a:defRPr sz="4000" b="1" cap="none" spc="0" baseline="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1035885-411D-417A-B619-0DC0DB5FBB54}"/>
              </a:ext>
            </a:extLst>
          </p:cNvPr>
          <p:cNvSpPr>
            <a:spLocks noGrp="1"/>
          </p:cNvSpPr>
          <p:nvPr>
            <p:ph idx="1"/>
          </p:nvPr>
        </p:nvSpPr>
        <p:spPr>
          <a:xfrm>
            <a:off x="1600201" y="4643028"/>
            <a:ext cx="4494267" cy="2066829"/>
          </a:xfrm>
        </p:spPr>
        <p:txBody>
          <a:bodyPr/>
          <a:lstStyle>
            <a:lvl1pPr marL="164592" indent="-164592">
              <a:defRPr sz="1600">
                <a:solidFill>
                  <a:schemeClr val="tx1"/>
                </a:solidFill>
              </a:defRPr>
            </a:lvl1pPr>
            <a:lvl2pPr indent="-164592">
              <a:defRPr>
                <a:solidFill>
                  <a:schemeClr val="tx1"/>
                </a:solidFill>
              </a:defRPr>
            </a:lvl2pPr>
            <a:lvl3pPr indent="-164592">
              <a:defRPr>
                <a:solidFill>
                  <a:schemeClr val="tx1"/>
                </a:solidFill>
              </a:defRPr>
            </a:lvl3pPr>
            <a:lvl4pPr indent="-164592">
              <a:defRPr>
                <a:solidFill>
                  <a:schemeClr val="tx1"/>
                </a:solidFill>
              </a:defRPr>
            </a:lvl4pPr>
            <a:lvl5pPr indent="-164592">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3CD566-28CE-FBA4-E828-7D6747591057}"/>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32834272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EA380-521F-2C0F-58E5-7084A4C328D5}"/>
              </a:ext>
            </a:extLst>
          </p:cNvPr>
          <p:cNvSpPr/>
          <p:nvPr userDrawn="1"/>
        </p:nvSpPr>
        <p:spPr>
          <a:xfrm>
            <a:off x="0" y="0"/>
            <a:ext cx="12192000" cy="6858000"/>
          </a:xfrm>
          <a:prstGeom prst="rect">
            <a:avLst/>
          </a:prstGeom>
          <a:solidFill>
            <a:srgbClr val="E3F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D92D74-18FE-47D5-BB95-6590EB3B4057}"/>
              </a:ext>
            </a:extLst>
          </p:cNvPr>
          <p:cNvSpPr>
            <a:spLocks noGrp="1"/>
          </p:cNvSpPr>
          <p:nvPr>
            <p:ph type="title" hasCustomPrompt="1"/>
          </p:nvPr>
        </p:nvSpPr>
        <p:spPr>
          <a:xfrm>
            <a:off x="313740" y="1895559"/>
            <a:ext cx="11878260" cy="2852737"/>
          </a:xfrm>
        </p:spPr>
        <p:txBody>
          <a:bodyPr anchor="ctr" anchorCtr="0">
            <a:normAutofit/>
          </a:bodyPr>
          <a:lstStyle>
            <a:lvl1pPr algn="ctr">
              <a:defRPr sz="7200" b="1">
                <a:solidFill>
                  <a:schemeClr val="accent2"/>
                </a:solidFill>
              </a:defRPr>
            </a:lvl1pPr>
          </a:lstStyle>
          <a:p>
            <a:r>
              <a:rPr lang="en-US"/>
              <a:t>Click to edit </a:t>
            </a:r>
            <a:br>
              <a:rPr lang="en-US"/>
            </a:br>
            <a:r>
              <a:rPr lang="en-US"/>
              <a:t>Master title style</a:t>
            </a:r>
          </a:p>
        </p:txBody>
      </p:sp>
      <p:pic>
        <p:nvPicPr>
          <p:cNvPr id="6" name="Graphic 5">
            <a:extLst>
              <a:ext uri="{FF2B5EF4-FFF2-40B4-BE49-F238E27FC236}">
                <a16:creationId xmlns:a16="http://schemas.microsoft.com/office/drawing/2014/main" id="{E0F6E21B-44B5-F7F1-1B19-FACED881A3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9417" y="5148706"/>
            <a:ext cx="1106906" cy="563515"/>
          </a:xfrm>
          <a:prstGeom prst="rect">
            <a:avLst/>
          </a:prstGeom>
        </p:spPr>
      </p:pic>
      <p:sp>
        <p:nvSpPr>
          <p:cNvPr id="3" name="Rectangle 2">
            <a:extLst>
              <a:ext uri="{FF2B5EF4-FFF2-40B4-BE49-F238E27FC236}">
                <a16:creationId xmlns:a16="http://schemas.microsoft.com/office/drawing/2014/main" id="{A09B069A-2AB6-3E24-7A78-300B81B75BD7}"/>
              </a:ext>
            </a:extLst>
          </p:cNvPr>
          <p:cNvSpPr/>
          <p:nvPr userDrawn="1"/>
        </p:nvSpPr>
        <p:spPr>
          <a:xfrm>
            <a:off x="0" y="0"/>
            <a:ext cx="3137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232BE4E0-9AAD-5AF7-D839-0FCD8EE626AE}"/>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36524185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71774A-771F-2042-147A-ACCF923897BE}"/>
              </a:ext>
            </a:extLst>
          </p:cNvPr>
          <p:cNvSpPr/>
          <p:nvPr userDrawn="1"/>
        </p:nvSpPr>
        <p:spPr>
          <a:xfrm>
            <a:off x="0" y="0"/>
            <a:ext cx="12192000" cy="6858000"/>
          </a:xfrm>
          <a:prstGeom prst="rect">
            <a:avLst/>
          </a:prstGeom>
          <a:solidFill>
            <a:srgbClr val="E3F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D92D74-18FE-47D5-BB95-6590EB3B4057}"/>
              </a:ext>
            </a:extLst>
          </p:cNvPr>
          <p:cNvSpPr>
            <a:spLocks noGrp="1"/>
          </p:cNvSpPr>
          <p:nvPr>
            <p:ph type="title"/>
          </p:nvPr>
        </p:nvSpPr>
        <p:spPr>
          <a:xfrm>
            <a:off x="838200" y="3267159"/>
            <a:ext cx="8529605" cy="2852737"/>
          </a:xfrm>
        </p:spPr>
        <p:txBody>
          <a:bodyPr anchor="ctr" anchorCtr="0">
            <a:normAutofit/>
          </a:bodyPr>
          <a:lstStyle>
            <a:lvl1pPr algn="l">
              <a:defRPr sz="7200" b="1">
                <a:solidFill>
                  <a:schemeClr val="accent2"/>
                </a:solidFill>
              </a:defRPr>
            </a:lvl1pPr>
          </a:lstStyle>
          <a:p>
            <a:r>
              <a:rPr lang="en-US"/>
              <a:t>Click to edit Master title style</a:t>
            </a:r>
          </a:p>
        </p:txBody>
      </p:sp>
      <p:pic>
        <p:nvPicPr>
          <p:cNvPr id="6" name="Graphic 5">
            <a:extLst>
              <a:ext uri="{FF2B5EF4-FFF2-40B4-BE49-F238E27FC236}">
                <a16:creationId xmlns:a16="http://schemas.microsoft.com/office/drawing/2014/main" id="{E0F6E21B-44B5-F7F1-1B19-FACED881A3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508" y="2467190"/>
            <a:ext cx="1106906" cy="563515"/>
          </a:xfrm>
          <a:prstGeom prst="rect">
            <a:avLst/>
          </a:prstGeom>
        </p:spPr>
      </p:pic>
      <p:sp>
        <p:nvSpPr>
          <p:cNvPr id="3" name="Rectangle 2">
            <a:extLst>
              <a:ext uri="{FF2B5EF4-FFF2-40B4-BE49-F238E27FC236}">
                <a16:creationId xmlns:a16="http://schemas.microsoft.com/office/drawing/2014/main" id="{58A0D9E5-A177-CC33-EBC4-E8840B49D8FA}"/>
              </a:ext>
            </a:extLst>
          </p:cNvPr>
          <p:cNvSpPr/>
          <p:nvPr userDrawn="1"/>
        </p:nvSpPr>
        <p:spPr>
          <a:xfrm>
            <a:off x="0" y="0"/>
            <a:ext cx="3137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7FCE3F1-C028-A12E-E942-7AA3386ECC33}"/>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5561516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C978DD-9BC2-BD1C-9DF7-4C33589D04A3}"/>
              </a:ext>
            </a:extLst>
          </p:cNvPr>
          <p:cNvSpPr/>
          <p:nvPr userDrawn="1"/>
        </p:nvSpPr>
        <p:spPr>
          <a:xfrm>
            <a:off x="0" y="0"/>
            <a:ext cx="12191999"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C4E4D4C-2B49-5AE6-6916-DAEAF1B9103B}"/>
              </a:ext>
            </a:extLst>
          </p:cNvPr>
          <p:cNvSpPr txBox="1">
            <a:spLocks/>
          </p:cNvSpPr>
          <p:nvPr userDrawn="1"/>
        </p:nvSpPr>
        <p:spPr>
          <a:xfrm>
            <a:off x="575458" y="1426541"/>
            <a:ext cx="11220756" cy="33700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panose="020B0604020202020204"/>
                <a:ea typeface="+mj-ea"/>
                <a:cs typeface="+mj-cs"/>
              </a:rPr>
              <a:t>             </a:t>
            </a:r>
            <a:r>
              <a:rPr kumimoji="0" lang="en-US" sz="7200" b="1" i="0" u="none" strike="noStrike" kern="1200" cap="none" spc="0" normalizeH="0" baseline="0" noProof="0">
                <a:ln>
                  <a:noFill/>
                </a:ln>
                <a:solidFill>
                  <a:srgbClr val="003359"/>
                </a:solidFill>
                <a:effectLst/>
                <a:uLnTx/>
                <a:uFillTx/>
                <a:latin typeface="Arial" panose="020B0604020202020204"/>
                <a:ea typeface="+mj-ea"/>
                <a:cs typeface="+mj-cs"/>
              </a:rPr>
              <a:t>a</a:t>
            </a:r>
            <a:r>
              <a:rPr kumimoji="0" lang="en-US" sz="7200" b="1" i="0" u="none" strike="noStrike" kern="1200" cap="none" spc="0" normalizeH="0" baseline="0" noProof="0">
                <a:ln>
                  <a:noFill/>
                </a:ln>
                <a:solidFill>
                  <a:srgbClr val="000000"/>
                </a:solidFill>
                <a:effectLst/>
                <a:uLnTx/>
                <a:uFillTx/>
                <a:latin typeface="Arial" panose="020B0604020202020204"/>
                <a:ea typeface="+mj-ea"/>
                <a:cs typeface="+mj-cs"/>
              </a:rPr>
              <a:t> </a:t>
            </a:r>
            <a:r>
              <a:rPr kumimoji="0" lang="en-US" sz="7200" b="1" i="0" u="none" strike="noStrike" kern="1200" cap="none" spc="0" normalizeH="0" baseline="0" noProof="0">
                <a:ln>
                  <a:noFill/>
                </a:ln>
                <a:solidFill>
                  <a:schemeClr val="bg1"/>
                </a:solidFill>
                <a:effectLst/>
                <a:uLnTx/>
                <a:uFillTx/>
                <a:latin typeface="Arial" panose="020B0604020202020204"/>
                <a:ea typeface="+mj-ea"/>
                <a:cs typeface="+mj-cs"/>
              </a:rPr>
              <a:t>champion</a:t>
            </a:r>
            <a:r>
              <a:rPr kumimoji="0" lang="en-US" sz="7200" b="1" i="0" u="none" strike="noStrike" kern="1200" cap="none" spc="0" normalizeH="0" baseline="0" noProof="0">
                <a:ln>
                  <a:noFill/>
                </a:ln>
                <a:solidFill>
                  <a:srgbClr val="003359"/>
                </a:solidFill>
                <a:effectLst/>
                <a:uLnTx/>
                <a:uFillTx/>
                <a:latin typeface="Arial" panose="020B0604020202020204"/>
                <a:ea typeface="+mj-ea"/>
                <a:cs typeface="+mj-cs"/>
              </a:rPr>
              <a:t> for the </a:t>
            </a:r>
            <a:r>
              <a:rPr kumimoji="0" lang="en-US" sz="7200" b="1" i="0" u="none" strike="noStrike" kern="1200" cap="none" spc="0" normalizeH="0" baseline="0" noProof="0">
                <a:ln>
                  <a:noFill/>
                </a:ln>
                <a:solidFill>
                  <a:schemeClr val="bg1"/>
                </a:solidFill>
                <a:effectLst/>
                <a:uLnTx/>
                <a:uFillTx/>
                <a:latin typeface="Arial" panose="020B0604020202020204"/>
                <a:ea typeface="+mj-ea"/>
                <a:cs typeface="+mj-cs"/>
              </a:rPr>
              <a:t>health</a:t>
            </a:r>
            <a:r>
              <a:rPr kumimoji="0" lang="en-US" sz="7200" b="1" i="0" u="none" strike="noStrike" kern="1200" cap="none" spc="0" normalizeH="0" baseline="0" noProof="0">
                <a:ln>
                  <a:noFill/>
                </a:ln>
                <a:solidFill>
                  <a:srgbClr val="003359"/>
                </a:solidFill>
                <a:effectLst/>
                <a:uLnTx/>
                <a:uFillTx/>
                <a:latin typeface="Arial" panose="020B0604020202020204"/>
                <a:ea typeface="+mj-ea"/>
                <a:cs typeface="+mj-cs"/>
              </a:rPr>
              <a:t> and </a:t>
            </a:r>
            <a:r>
              <a:rPr kumimoji="0" lang="en-US" sz="7200" b="1" i="0" u="none" strike="noStrike" kern="1200" cap="none" spc="0" normalizeH="0" baseline="0" noProof="0">
                <a:ln>
                  <a:noFill/>
                </a:ln>
                <a:solidFill>
                  <a:schemeClr val="bg1"/>
                </a:solidFill>
                <a:effectLst/>
                <a:uLnTx/>
                <a:uFillTx/>
                <a:latin typeface="Arial" panose="020B0604020202020204"/>
                <a:ea typeface="+mj-ea"/>
                <a:cs typeface="+mj-cs"/>
              </a:rPr>
              <a:t>well-being</a:t>
            </a:r>
            <a:r>
              <a:rPr kumimoji="0" lang="en-US" sz="7200" b="1" i="0" u="none" strike="noStrike" kern="1200" cap="none" spc="0" normalizeH="0" baseline="0" noProof="0">
                <a:ln>
                  <a:noFill/>
                </a:ln>
                <a:solidFill>
                  <a:srgbClr val="003359"/>
                </a:solidFill>
                <a:effectLst/>
                <a:uLnTx/>
                <a:uFillTx/>
                <a:latin typeface="Arial" panose="020B0604020202020204"/>
                <a:ea typeface="+mj-ea"/>
                <a:cs typeface="+mj-cs"/>
              </a:rPr>
              <a:t> of our</a:t>
            </a:r>
            <a:r>
              <a:rPr lang="en-US" sz="7200" b="1">
                <a:solidFill>
                  <a:srgbClr val="003359"/>
                </a:solidFill>
                <a:latin typeface="Arial" panose="020B0604020202020204"/>
              </a:rPr>
              <a:t> </a:t>
            </a:r>
            <a:r>
              <a:rPr kumimoji="0" lang="en-US" sz="7200" b="1" i="0" u="none" strike="noStrike" kern="1200" cap="none" spc="0" normalizeH="0" baseline="0" noProof="0">
                <a:ln>
                  <a:noFill/>
                </a:ln>
                <a:solidFill>
                  <a:schemeClr val="bg1"/>
                </a:solidFill>
                <a:effectLst/>
                <a:uLnTx/>
                <a:uFillTx/>
                <a:latin typeface="Arial" panose="020B0604020202020204"/>
                <a:ea typeface="+mj-ea"/>
                <a:cs typeface="+mj-cs"/>
              </a:rPr>
              <a:t>members</a:t>
            </a:r>
            <a:r>
              <a:rPr kumimoji="0" lang="en-US" sz="7200" b="1" i="0" u="none" strike="noStrike" kern="1200" cap="none" spc="0" normalizeH="0" baseline="0" noProof="0">
                <a:ln>
                  <a:noFill/>
                </a:ln>
                <a:solidFill>
                  <a:srgbClr val="003359"/>
                </a:solidFill>
                <a:effectLst/>
                <a:uLnTx/>
                <a:uFillTx/>
                <a:latin typeface="Arial" panose="020B0604020202020204"/>
                <a:ea typeface="+mj-ea"/>
                <a:cs typeface="+mj-cs"/>
              </a:rPr>
              <a:t> and the </a:t>
            </a:r>
            <a:r>
              <a:rPr kumimoji="0" lang="en-US" sz="7200" b="1" i="0" u="none" strike="noStrike" kern="1200" cap="none" spc="0" normalizeH="0" baseline="0" noProof="0">
                <a:ln>
                  <a:noFill/>
                </a:ln>
                <a:solidFill>
                  <a:schemeClr val="bg1"/>
                </a:solidFill>
                <a:effectLst/>
                <a:uLnTx/>
                <a:uFillTx/>
                <a:latin typeface="Arial" panose="020B0604020202020204"/>
                <a:ea typeface="+mj-ea"/>
                <a:cs typeface="+mj-cs"/>
              </a:rPr>
              <a:t>communities</a:t>
            </a:r>
            <a:r>
              <a:rPr kumimoji="0" lang="en-US" sz="7200" b="1" i="0" u="none" strike="noStrike" kern="1200" cap="none" spc="0" normalizeH="0" baseline="0" noProof="0">
                <a:ln>
                  <a:noFill/>
                </a:ln>
                <a:solidFill>
                  <a:srgbClr val="003359"/>
                </a:solidFill>
                <a:effectLst/>
                <a:uLnTx/>
                <a:uFillTx/>
                <a:latin typeface="Arial" panose="020B0604020202020204"/>
                <a:ea typeface="+mj-ea"/>
                <a:cs typeface="+mj-cs"/>
              </a:rPr>
              <a:t> we serve.</a:t>
            </a:r>
          </a:p>
        </p:txBody>
      </p:sp>
      <p:pic>
        <p:nvPicPr>
          <p:cNvPr id="6" name="Graphic 5">
            <a:extLst>
              <a:ext uri="{FF2B5EF4-FFF2-40B4-BE49-F238E27FC236}">
                <a16:creationId xmlns:a16="http://schemas.microsoft.com/office/drawing/2014/main" id="{0E1E1759-DA0D-DD29-6F30-0B19D467DC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7214" y="1080525"/>
            <a:ext cx="3039278" cy="1253035"/>
          </a:xfrm>
          <a:prstGeom prst="rect">
            <a:avLst/>
          </a:prstGeom>
        </p:spPr>
      </p:pic>
      <p:sp>
        <p:nvSpPr>
          <p:cNvPr id="2" name="Slide Number Placeholder 1">
            <a:extLst>
              <a:ext uri="{FF2B5EF4-FFF2-40B4-BE49-F238E27FC236}">
                <a16:creationId xmlns:a16="http://schemas.microsoft.com/office/drawing/2014/main" id="{52C8AB74-EFB7-1D9B-0684-1E5699FCEE1D}"/>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27385486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Mission and Value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F6CA77C-1862-0EE8-CE44-AF8A1AB80767}"/>
              </a:ext>
            </a:extLst>
          </p:cNvPr>
          <p:cNvGrpSpPr/>
          <p:nvPr userDrawn="1"/>
        </p:nvGrpSpPr>
        <p:grpSpPr>
          <a:xfrm>
            <a:off x="6618129" y="2036674"/>
            <a:ext cx="2427454" cy="2204127"/>
            <a:chOff x="6618129" y="2036674"/>
            <a:chExt cx="2427454" cy="2204127"/>
          </a:xfrm>
        </p:grpSpPr>
        <p:grpSp>
          <p:nvGrpSpPr>
            <p:cNvPr id="4" name="Group 3">
              <a:extLst>
                <a:ext uri="{FF2B5EF4-FFF2-40B4-BE49-F238E27FC236}">
                  <a16:creationId xmlns:a16="http://schemas.microsoft.com/office/drawing/2014/main" id="{5E606263-8F8E-7E2C-CFFA-13D0CADC45BC}"/>
                </a:ext>
              </a:extLst>
            </p:cNvPr>
            <p:cNvGrpSpPr/>
            <p:nvPr/>
          </p:nvGrpSpPr>
          <p:grpSpPr>
            <a:xfrm>
              <a:off x="6716772" y="2036674"/>
              <a:ext cx="2213046" cy="1014764"/>
              <a:chOff x="6716772" y="2036674"/>
              <a:chExt cx="2213046" cy="1014764"/>
            </a:xfrm>
          </p:grpSpPr>
          <p:sp>
            <p:nvSpPr>
              <p:cNvPr id="9" name="Freeform: Shape 8">
                <a:extLst>
                  <a:ext uri="{FF2B5EF4-FFF2-40B4-BE49-F238E27FC236}">
                    <a16:creationId xmlns:a16="http://schemas.microsoft.com/office/drawing/2014/main" id="{F04B081E-96B3-D99B-351E-0AB79712DB11}"/>
                  </a:ext>
                </a:extLst>
              </p:cNvPr>
              <p:cNvSpPr/>
              <p:nvPr/>
            </p:nvSpPr>
            <p:spPr>
              <a:xfrm>
                <a:off x="6717771" y="2907222"/>
                <a:ext cx="475283" cy="144216"/>
              </a:xfrm>
              <a:custGeom>
                <a:avLst/>
                <a:gdLst>
                  <a:gd name="connsiteX0" fmla="*/ 362208 w 475283"/>
                  <a:gd name="connsiteY0" fmla="*/ 144217 h 144216"/>
                  <a:gd name="connsiteX1" fmla="*/ 362208 w 475283"/>
                  <a:gd name="connsiteY1" fmla="*/ 32973 h 144216"/>
                  <a:gd name="connsiteX2" fmla="*/ 362541 w 475283"/>
                  <a:gd name="connsiteY2" fmla="*/ 32973 h 144216"/>
                  <a:gd name="connsiteX3" fmla="*/ 389019 w 475283"/>
                  <a:gd name="connsiteY3" fmla="*/ 144217 h 144216"/>
                  <a:gd name="connsiteX4" fmla="*/ 417829 w 475283"/>
                  <a:gd name="connsiteY4" fmla="*/ 144217 h 144216"/>
                  <a:gd name="connsiteX5" fmla="*/ 445640 w 475283"/>
                  <a:gd name="connsiteY5" fmla="*/ 32973 h 144216"/>
                  <a:gd name="connsiteX6" fmla="*/ 445973 w 475283"/>
                  <a:gd name="connsiteY6" fmla="*/ 32973 h 144216"/>
                  <a:gd name="connsiteX7" fmla="*/ 445973 w 475283"/>
                  <a:gd name="connsiteY7" fmla="*/ 144217 h 144216"/>
                  <a:gd name="connsiteX8" fmla="*/ 475283 w 475283"/>
                  <a:gd name="connsiteY8" fmla="*/ 144217 h 144216"/>
                  <a:gd name="connsiteX9" fmla="*/ 475283 w 475283"/>
                  <a:gd name="connsiteY9" fmla="*/ 0 h 144216"/>
                  <a:gd name="connsiteX10" fmla="*/ 428321 w 475283"/>
                  <a:gd name="connsiteY10" fmla="*/ 0 h 144216"/>
                  <a:gd name="connsiteX11" fmla="*/ 404340 w 475283"/>
                  <a:gd name="connsiteY11" fmla="*/ 98088 h 144216"/>
                  <a:gd name="connsiteX12" fmla="*/ 404007 w 475283"/>
                  <a:gd name="connsiteY12" fmla="*/ 98088 h 144216"/>
                  <a:gd name="connsiteX13" fmla="*/ 381359 w 475283"/>
                  <a:gd name="connsiteY13" fmla="*/ 0 h 144216"/>
                  <a:gd name="connsiteX14" fmla="*/ 332898 w 475283"/>
                  <a:gd name="connsiteY14" fmla="*/ 0 h 144216"/>
                  <a:gd name="connsiteX15" fmla="*/ 332898 w 475283"/>
                  <a:gd name="connsiteY15" fmla="*/ 144217 h 144216"/>
                  <a:gd name="connsiteX16" fmla="*/ 362208 w 475283"/>
                  <a:gd name="connsiteY16" fmla="*/ 144217 h 144216"/>
                  <a:gd name="connsiteX17" fmla="*/ 273113 w 475283"/>
                  <a:gd name="connsiteY17" fmla="*/ 90094 h 144216"/>
                  <a:gd name="connsiteX18" fmla="*/ 244303 w 475283"/>
                  <a:gd name="connsiteY18" fmla="*/ 90094 h 144216"/>
                  <a:gd name="connsiteX19" fmla="*/ 258125 w 475283"/>
                  <a:gd name="connsiteY19" fmla="*/ 27811 h 144216"/>
                  <a:gd name="connsiteX20" fmla="*/ 258458 w 475283"/>
                  <a:gd name="connsiteY20" fmla="*/ 27811 h 144216"/>
                  <a:gd name="connsiteX21" fmla="*/ 273113 w 475283"/>
                  <a:gd name="connsiteY21" fmla="*/ 90094 h 144216"/>
                  <a:gd name="connsiteX22" fmla="*/ 230148 w 475283"/>
                  <a:gd name="connsiteY22" fmla="*/ 144217 h 144216"/>
                  <a:gd name="connsiteX23" fmla="*/ 238308 w 475283"/>
                  <a:gd name="connsiteY23" fmla="*/ 112243 h 144216"/>
                  <a:gd name="connsiteX24" fmla="*/ 279441 w 475283"/>
                  <a:gd name="connsiteY24" fmla="*/ 112243 h 144216"/>
                  <a:gd name="connsiteX25" fmla="*/ 287434 w 475283"/>
                  <a:gd name="connsiteY25" fmla="*/ 144217 h 144216"/>
                  <a:gd name="connsiteX26" fmla="*/ 319242 w 475283"/>
                  <a:gd name="connsiteY26" fmla="*/ 144217 h 144216"/>
                  <a:gd name="connsiteX27" fmla="*/ 280107 w 475283"/>
                  <a:gd name="connsiteY27" fmla="*/ 0 h 144216"/>
                  <a:gd name="connsiteX28" fmla="*/ 240306 w 475283"/>
                  <a:gd name="connsiteY28" fmla="*/ 0 h 144216"/>
                  <a:gd name="connsiteX29" fmla="*/ 200338 w 475283"/>
                  <a:gd name="connsiteY29" fmla="*/ 144217 h 144216"/>
                  <a:gd name="connsiteX30" fmla="*/ 230148 w 475283"/>
                  <a:gd name="connsiteY30" fmla="*/ 144217 h 144216"/>
                  <a:gd name="connsiteX31" fmla="*/ 191678 w 475283"/>
                  <a:gd name="connsiteY31" fmla="*/ 144217 h 144216"/>
                  <a:gd name="connsiteX32" fmla="*/ 191678 w 475283"/>
                  <a:gd name="connsiteY32" fmla="*/ 122068 h 144216"/>
                  <a:gd name="connsiteX33" fmla="*/ 141552 w 475283"/>
                  <a:gd name="connsiteY33" fmla="*/ 122068 h 144216"/>
                  <a:gd name="connsiteX34" fmla="*/ 141552 w 475283"/>
                  <a:gd name="connsiteY34" fmla="*/ 79936 h 144216"/>
                  <a:gd name="connsiteX35" fmla="*/ 186350 w 475283"/>
                  <a:gd name="connsiteY35" fmla="*/ 79936 h 144216"/>
                  <a:gd name="connsiteX36" fmla="*/ 186350 w 475283"/>
                  <a:gd name="connsiteY36" fmla="*/ 57787 h 144216"/>
                  <a:gd name="connsiteX37" fmla="*/ 141552 w 475283"/>
                  <a:gd name="connsiteY37" fmla="*/ 57787 h 144216"/>
                  <a:gd name="connsiteX38" fmla="*/ 141552 w 475283"/>
                  <a:gd name="connsiteY38" fmla="*/ 22149 h 144216"/>
                  <a:gd name="connsiteX39" fmla="*/ 190180 w 475283"/>
                  <a:gd name="connsiteY39" fmla="*/ 22149 h 144216"/>
                  <a:gd name="connsiteX40" fmla="*/ 190180 w 475283"/>
                  <a:gd name="connsiteY40" fmla="*/ 0 h 144216"/>
                  <a:gd name="connsiteX41" fmla="*/ 111410 w 475283"/>
                  <a:gd name="connsiteY41" fmla="*/ 0 h 144216"/>
                  <a:gd name="connsiteX42" fmla="*/ 111410 w 475283"/>
                  <a:gd name="connsiteY42" fmla="*/ 144217 h 144216"/>
                  <a:gd name="connsiteX43" fmla="*/ 191678 w 475283"/>
                  <a:gd name="connsiteY43" fmla="*/ 144217 h 144216"/>
                  <a:gd name="connsiteX44" fmla="*/ 0 w 475283"/>
                  <a:gd name="connsiteY44" fmla="*/ 0 h 144216"/>
                  <a:gd name="connsiteX45" fmla="*/ 0 w 475283"/>
                  <a:gd name="connsiteY45" fmla="*/ 23981 h 144216"/>
                  <a:gd name="connsiteX46" fmla="*/ 33640 w 475283"/>
                  <a:gd name="connsiteY46" fmla="*/ 23981 h 144216"/>
                  <a:gd name="connsiteX47" fmla="*/ 33640 w 475283"/>
                  <a:gd name="connsiteY47" fmla="*/ 144217 h 144216"/>
                  <a:gd name="connsiteX48" fmla="*/ 63782 w 475283"/>
                  <a:gd name="connsiteY48" fmla="*/ 144217 h 144216"/>
                  <a:gd name="connsiteX49" fmla="*/ 63782 w 475283"/>
                  <a:gd name="connsiteY49" fmla="*/ 23981 h 144216"/>
                  <a:gd name="connsiteX50" fmla="*/ 97421 w 475283"/>
                  <a:gd name="connsiteY50" fmla="*/ 23981 h 144216"/>
                  <a:gd name="connsiteX51" fmla="*/ 97421 w 475283"/>
                  <a:gd name="connsiteY51" fmla="*/ 0 h 144216"/>
                  <a:gd name="connsiteX52" fmla="*/ 166 w 475283"/>
                  <a:gd name="connsiteY52" fmla="*/ 0 h 1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75283" h="144216">
                    <a:moveTo>
                      <a:pt x="362208" y="144217"/>
                    </a:moveTo>
                    <a:lnTo>
                      <a:pt x="362208" y="32973"/>
                    </a:lnTo>
                    <a:lnTo>
                      <a:pt x="362541" y="32973"/>
                    </a:lnTo>
                    <a:lnTo>
                      <a:pt x="389019" y="144217"/>
                    </a:lnTo>
                    <a:lnTo>
                      <a:pt x="417829" y="144217"/>
                    </a:lnTo>
                    <a:lnTo>
                      <a:pt x="445640" y="32973"/>
                    </a:lnTo>
                    <a:lnTo>
                      <a:pt x="445973" y="32973"/>
                    </a:lnTo>
                    <a:lnTo>
                      <a:pt x="445973" y="144217"/>
                    </a:lnTo>
                    <a:lnTo>
                      <a:pt x="475283" y="144217"/>
                    </a:lnTo>
                    <a:lnTo>
                      <a:pt x="475283" y="0"/>
                    </a:lnTo>
                    <a:lnTo>
                      <a:pt x="428321" y="0"/>
                    </a:lnTo>
                    <a:lnTo>
                      <a:pt x="404340" y="98088"/>
                    </a:lnTo>
                    <a:lnTo>
                      <a:pt x="404007" y="98088"/>
                    </a:lnTo>
                    <a:lnTo>
                      <a:pt x="381359" y="0"/>
                    </a:lnTo>
                    <a:lnTo>
                      <a:pt x="332898" y="0"/>
                    </a:lnTo>
                    <a:lnTo>
                      <a:pt x="332898" y="144217"/>
                    </a:lnTo>
                    <a:lnTo>
                      <a:pt x="362208" y="144217"/>
                    </a:lnTo>
                    <a:close/>
                    <a:moveTo>
                      <a:pt x="273113" y="90094"/>
                    </a:moveTo>
                    <a:lnTo>
                      <a:pt x="244303" y="90094"/>
                    </a:lnTo>
                    <a:lnTo>
                      <a:pt x="258125" y="27811"/>
                    </a:lnTo>
                    <a:lnTo>
                      <a:pt x="258458" y="27811"/>
                    </a:lnTo>
                    <a:lnTo>
                      <a:pt x="273113" y="90094"/>
                    </a:lnTo>
                    <a:close/>
                    <a:moveTo>
                      <a:pt x="230148" y="144217"/>
                    </a:moveTo>
                    <a:lnTo>
                      <a:pt x="238308" y="112243"/>
                    </a:lnTo>
                    <a:lnTo>
                      <a:pt x="279441" y="112243"/>
                    </a:lnTo>
                    <a:lnTo>
                      <a:pt x="287434" y="144217"/>
                    </a:lnTo>
                    <a:lnTo>
                      <a:pt x="319242" y="144217"/>
                    </a:lnTo>
                    <a:lnTo>
                      <a:pt x="280107" y="0"/>
                    </a:lnTo>
                    <a:lnTo>
                      <a:pt x="240306" y="0"/>
                    </a:lnTo>
                    <a:lnTo>
                      <a:pt x="200338" y="144217"/>
                    </a:lnTo>
                    <a:lnTo>
                      <a:pt x="230148" y="144217"/>
                    </a:lnTo>
                    <a:close/>
                    <a:moveTo>
                      <a:pt x="191678" y="144217"/>
                    </a:moveTo>
                    <a:lnTo>
                      <a:pt x="191678" y="122068"/>
                    </a:lnTo>
                    <a:lnTo>
                      <a:pt x="141552" y="122068"/>
                    </a:lnTo>
                    <a:lnTo>
                      <a:pt x="141552" y="79936"/>
                    </a:lnTo>
                    <a:lnTo>
                      <a:pt x="186350" y="79936"/>
                    </a:lnTo>
                    <a:lnTo>
                      <a:pt x="186350" y="57787"/>
                    </a:lnTo>
                    <a:lnTo>
                      <a:pt x="141552" y="57787"/>
                    </a:lnTo>
                    <a:lnTo>
                      <a:pt x="141552" y="22149"/>
                    </a:lnTo>
                    <a:lnTo>
                      <a:pt x="190180" y="22149"/>
                    </a:lnTo>
                    <a:lnTo>
                      <a:pt x="190180" y="0"/>
                    </a:lnTo>
                    <a:lnTo>
                      <a:pt x="111410" y="0"/>
                    </a:lnTo>
                    <a:lnTo>
                      <a:pt x="111410" y="144217"/>
                    </a:lnTo>
                    <a:lnTo>
                      <a:pt x="191678" y="144217"/>
                    </a:lnTo>
                    <a:close/>
                    <a:moveTo>
                      <a:pt x="0" y="0"/>
                    </a:moveTo>
                    <a:lnTo>
                      <a:pt x="0" y="23981"/>
                    </a:lnTo>
                    <a:lnTo>
                      <a:pt x="33640" y="23981"/>
                    </a:lnTo>
                    <a:lnTo>
                      <a:pt x="33640" y="144217"/>
                    </a:lnTo>
                    <a:lnTo>
                      <a:pt x="63782" y="144217"/>
                    </a:lnTo>
                    <a:lnTo>
                      <a:pt x="63782" y="23981"/>
                    </a:lnTo>
                    <a:lnTo>
                      <a:pt x="97421" y="23981"/>
                    </a:lnTo>
                    <a:lnTo>
                      <a:pt x="97421" y="0"/>
                    </a:lnTo>
                    <a:lnTo>
                      <a:pt x="166" y="0"/>
                    </a:lnTo>
                    <a:close/>
                  </a:path>
                </a:pathLst>
              </a:custGeom>
              <a:solidFill>
                <a:schemeClr val="tx2"/>
              </a:solidFill>
              <a:ln w="0" cap="flat">
                <a:noFill/>
                <a:prstDash val="solid"/>
                <a:miter/>
              </a:ln>
            </p:spPr>
            <p:txBody>
              <a:bodyPr rtlCol="0" anchor="ctr"/>
              <a:lstStyle/>
              <a:p>
                <a:endParaRPr lang="en-US">
                  <a:solidFill>
                    <a:schemeClr val="accent3">
                      <a:lumMod val="40000"/>
                      <a:lumOff val="60000"/>
                    </a:schemeClr>
                  </a:solidFill>
                </a:endParaRPr>
              </a:p>
            </p:txBody>
          </p:sp>
          <p:sp>
            <p:nvSpPr>
              <p:cNvPr id="10" name="Freeform: Shape 9">
                <a:extLst>
                  <a:ext uri="{FF2B5EF4-FFF2-40B4-BE49-F238E27FC236}">
                    <a16:creationId xmlns:a16="http://schemas.microsoft.com/office/drawing/2014/main" id="{0497553C-9C76-9E26-110C-6A86D834FAD7}"/>
                  </a:ext>
                </a:extLst>
              </p:cNvPr>
              <p:cNvSpPr/>
              <p:nvPr/>
            </p:nvSpPr>
            <p:spPr>
              <a:xfrm>
                <a:off x="6727929" y="2705861"/>
                <a:ext cx="337061" cy="149046"/>
              </a:xfrm>
              <a:custGeom>
                <a:avLst/>
                <a:gdLst>
                  <a:gd name="connsiteX0" fmla="*/ 337061 w 337061"/>
                  <a:gd name="connsiteY0" fmla="*/ 146715 h 149046"/>
                  <a:gd name="connsiteX1" fmla="*/ 337061 w 337061"/>
                  <a:gd name="connsiteY1" fmla="*/ 124566 h 149046"/>
                  <a:gd name="connsiteX2" fmla="*/ 286935 w 337061"/>
                  <a:gd name="connsiteY2" fmla="*/ 124566 h 149046"/>
                  <a:gd name="connsiteX3" fmla="*/ 286935 w 337061"/>
                  <a:gd name="connsiteY3" fmla="*/ 82433 h 149046"/>
                  <a:gd name="connsiteX4" fmla="*/ 331732 w 337061"/>
                  <a:gd name="connsiteY4" fmla="*/ 82433 h 149046"/>
                  <a:gd name="connsiteX5" fmla="*/ 331732 w 337061"/>
                  <a:gd name="connsiteY5" fmla="*/ 60285 h 149046"/>
                  <a:gd name="connsiteX6" fmla="*/ 286935 w 337061"/>
                  <a:gd name="connsiteY6" fmla="*/ 60285 h 149046"/>
                  <a:gd name="connsiteX7" fmla="*/ 286935 w 337061"/>
                  <a:gd name="connsiteY7" fmla="*/ 24647 h 149046"/>
                  <a:gd name="connsiteX8" fmla="*/ 335562 w 337061"/>
                  <a:gd name="connsiteY8" fmla="*/ 24647 h 149046"/>
                  <a:gd name="connsiteX9" fmla="*/ 335562 w 337061"/>
                  <a:gd name="connsiteY9" fmla="*/ 2498 h 149046"/>
                  <a:gd name="connsiteX10" fmla="*/ 256793 w 337061"/>
                  <a:gd name="connsiteY10" fmla="*/ 2498 h 149046"/>
                  <a:gd name="connsiteX11" fmla="*/ 256793 w 337061"/>
                  <a:gd name="connsiteY11" fmla="*/ 146715 h 149046"/>
                  <a:gd name="connsiteX12" fmla="*/ 337061 w 337061"/>
                  <a:gd name="connsiteY12" fmla="*/ 146715 h 149046"/>
                  <a:gd name="connsiteX13" fmla="*/ 151877 w 337061"/>
                  <a:gd name="connsiteY13" fmla="*/ 146715 h 149046"/>
                  <a:gd name="connsiteX14" fmla="*/ 151877 w 337061"/>
                  <a:gd name="connsiteY14" fmla="*/ 41300 h 149046"/>
                  <a:gd name="connsiteX15" fmla="*/ 152210 w 337061"/>
                  <a:gd name="connsiteY15" fmla="*/ 41300 h 149046"/>
                  <a:gd name="connsiteX16" fmla="*/ 191512 w 337061"/>
                  <a:gd name="connsiteY16" fmla="*/ 146715 h 149046"/>
                  <a:gd name="connsiteX17" fmla="*/ 231313 w 337061"/>
                  <a:gd name="connsiteY17" fmla="*/ 146715 h 149046"/>
                  <a:gd name="connsiteX18" fmla="*/ 231313 w 337061"/>
                  <a:gd name="connsiteY18" fmla="*/ 2498 h 149046"/>
                  <a:gd name="connsiteX19" fmla="*/ 203169 w 337061"/>
                  <a:gd name="connsiteY19" fmla="*/ 2498 h 149046"/>
                  <a:gd name="connsiteX20" fmla="*/ 203169 w 337061"/>
                  <a:gd name="connsiteY20" fmla="*/ 102417 h 149046"/>
                  <a:gd name="connsiteX21" fmla="*/ 202836 w 337061"/>
                  <a:gd name="connsiteY21" fmla="*/ 102417 h 149046"/>
                  <a:gd name="connsiteX22" fmla="*/ 164367 w 337061"/>
                  <a:gd name="connsiteY22" fmla="*/ 2498 h 149046"/>
                  <a:gd name="connsiteX23" fmla="*/ 123567 w 337061"/>
                  <a:gd name="connsiteY23" fmla="*/ 2498 h 149046"/>
                  <a:gd name="connsiteX24" fmla="*/ 123567 w 337061"/>
                  <a:gd name="connsiteY24" fmla="*/ 146715 h 149046"/>
                  <a:gd name="connsiteX25" fmla="*/ 151711 w 337061"/>
                  <a:gd name="connsiteY25" fmla="*/ 146715 h 149046"/>
                  <a:gd name="connsiteX26" fmla="*/ 49793 w 337061"/>
                  <a:gd name="connsiteY26" fmla="*/ 149046 h 149046"/>
                  <a:gd name="connsiteX27" fmla="*/ 99586 w 337061"/>
                  <a:gd name="connsiteY27" fmla="*/ 74440 h 149046"/>
                  <a:gd name="connsiteX28" fmla="*/ 49793 w 337061"/>
                  <a:gd name="connsiteY28" fmla="*/ 0 h 149046"/>
                  <a:gd name="connsiteX29" fmla="*/ 0 w 337061"/>
                  <a:gd name="connsiteY29" fmla="*/ 74440 h 149046"/>
                  <a:gd name="connsiteX30" fmla="*/ 49793 w 337061"/>
                  <a:gd name="connsiteY30" fmla="*/ 149046 h 149046"/>
                  <a:gd name="connsiteX31" fmla="*/ 49793 w 337061"/>
                  <a:gd name="connsiteY31" fmla="*/ 127564 h 149046"/>
                  <a:gd name="connsiteX32" fmla="*/ 30642 w 337061"/>
                  <a:gd name="connsiteY32" fmla="*/ 74606 h 149046"/>
                  <a:gd name="connsiteX33" fmla="*/ 49793 w 337061"/>
                  <a:gd name="connsiteY33" fmla="*/ 21649 h 149046"/>
                  <a:gd name="connsiteX34" fmla="*/ 68944 w 337061"/>
                  <a:gd name="connsiteY34" fmla="*/ 74606 h 149046"/>
                  <a:gd name="connsiteX35" fmla="*/ 49793 w 337061"/>
                  <a:gd name="connsiteY35" fmla="*/ 127564 h 14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7061" h="149046">
                    <a:moveTo>
                      <a:pt x="337061" y="146715"/>
                    </a:moveTo>
                    <a:lnTo>
                      <a:pt x="337061" y="124566"/>
                    </a:lnTo>
                    <a:lnTo>
                      <a:pt x="286935" y="124566"/>
                    </a:lnTo>
                    <a:lnTo>
                      <a:pt x="286935" y="82433"/>
                    </a:lnTo>
                    <a:lnTo>
                      <a:pt x="331732" y="82433"/>
                    </a:lnTo>
                    <a:lnTo>
                      <a:pt x="331732" y="60285"/>
                    </a:lnTo>
                    <a:lnTo>
                      <a:pt x="286935" y="60285"/>
                    </a:lnTo>
                    <a:lnTo>
                      <a:pt x="286935" y="24647"/>
                    </a:lnTo>
                    <a:lnTo>
                      <a:pt x="335562" y="24647"/>
                    </a:lnTo>
                    <a:lnTo>
                      <a:pt x="335562" y="2498"/>
                    </a:lnTo>
                    <a:lnTo>
                      <a:pt x="256793" y="2498"/>
                    </a:lnTo>
                    <a:lnTo>
                      <a:pt x="256793" y="146715"/>
                    </a:lnTo>
                    <a:lnTo>
                      <a:pt x="337061" y="146715"/>
                    </a:lnTo>
                    <a:close/>
                    <a:moveTo>
                      <a:pt x="151877" y="146715"/>
                    </a:moveTo>
                    <a:lnTo>
                      <a:pt x="151877" y="41300"/>
                    </a:lnTo>
                    <a:lnTo>
                      <a:pt x="152210" y="41300"/>
                    </a:lnTo>
                    <a:lnTo>
                      <a:pt x="191512" y="146715"/>
                    </a:lnTo>
                    <a:lnTo>
                      <a:pt x="231313" y="146715"/>
                    </a:lnTo>
                    <a:lnTo>
                      <a:pt x="231313" y="2498"/>
                    </a:lnTo>
                    <a:lnTo>
                      <a:pt x="203169" y="2498"/>
                    </a:lnTo>
                    <a:lnTo>
                      <a:pt x="203169" y="102417"/>
                    </a:lnTo>
                    <a:lnTo>
                      <a:pt x="202836" y="102417"/>
                    </a:lnTo>
                    <a:lnTo>
                      <a:pt x="164367" y="2498"/>
                    </a:lnTo>
                    <a:lnTo>
                      <a:pt x="123567" y="2498"/>
                    </a:lnTo>
                    <a:lnTo>
                      <a:pt x="123567" y="146715"/>
                    </a:lnTo>
                    <a:lnTo>
                      <a:pt x="151711" y="146715"/>
                    </a:lnTo>
                    <a:close/>
                    <a:moveTo>
                      <a:pt x="49793" y="149046"/>
                    </a:moveTo>
                    <a:cubicBezTo>
                      <a:pt x="99586" y="149046"/>
                      <a:pt x="99586" y="112243"/>
                      <a:pt x="99586" y="74440"/>
                    </a:cubicBezTo>
                    <a:cubicBezTo>
                      <a:pt x="99586" y="36637"/>
                      <a:pt x="99586" y="0"/>
                      <a:pt x="49793" y="0"/>
                    </a:cubicBezTo>
                    <a:cubicBezTo>
                      <a:pt x="0" y="0"/>
                      <a:pt x="0" y="36304"/>
                      <a:pt x="0" y="74440"/>
                    </a:cubicBezTo>
                    <a:cubicBezTo>
                      <a:pt x="0" y="112576"/>
                      <a:pt x="0" y="149046"/>
                      <a:pt x="49793" y="149046"/>
                    </a:cubicBezTo>
                    <a:moveTo>
                      <a:pt x="49793" y="127564"/>
                    </a:moveTo>
                    <a:cubicBezTo>
                      <a:pt x="32807" y="127564"/>
                      <a:pt x="30642" y="111577"/>
                      <a:pt x="30642" y="74606"/>
                    </a:cubicBezTo>
                    <a:cubicBezTo>
                      <a:pt x="30642" y="37636"/>
                      <a:pt x="32807" y="21649"/>
                      <a:pt x="49793" y="21649"/>
                    </a:cubicBezTo>
                    <a:cubicBezTo>
                      <a:pt x="66779" y="21649"/>
                      <a:pt x="68944" y="37636"/>
                      <a:pt x="68944" y="74606"/>
                    </a:cubicBezTo>
                    <a:cubicBezTo>
                      <a:pt x="68944" y="111577"/>
                      <a:pt x="66779" y="127564"/>
                      <a:pt x="49793" y="127564"/>
                    </a:cubicBezTo>
                  </a:path>
                </a:pathLst>
              </a:custGeom>
              <a:solidFill>
                <a:schemeClr val="tx2"/>
              </a:solidFill>
              <a:ln w="0" cap="flat">
                <a:noFill/>
                <a:prstDash val="solid"/>
                <a:miter/>
              </a:ln>
            </p:spPr>
            <p:txBody>
              <a:bodyPr rtlCol="0" anchor="ctr"/>
              <a:lstStyle/>
              <a:p>
                <a:endParaRPr lang="en-US">
                  <a:solidFill>
                    <a:schemeClr val="accent3">
                      <a:lumMod val="40000"/>
                      <a:lumOff val="60000"/>
                    </a:schemeClr>
                  </a:solidFill>
                </a:endParaRPr>
              </a:p>
            </p:txBody>
          </p:sp>
          <p:sp>
            <p:nvSpPr>
              <p:cNvPr id="11" name="Freeform: Shape 10">
                <a:extLst>
                  <a:ext uri="{FF2B5EF4-FFF2-40B4-BE49-F238E27FC236}">
                    <a16:creationId xmlns:a16="http://schemas.microsoft.com/office/drawing/2014/main" id="{6E22BF1E-0C3F-E08F-A118-FDD724D3FE44}"/>
                  </a:ext>
                </a:extLst>
              </p:cNvPr>
              <p:cNvSpPr/>
              <p:nvPr/>
            </p:nvSpPr>
            <p:spPr>
              <a:xfrm>
                <a:off x="6716772" y="2575239"/>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37EBFE4-2F85-2663-0F5C-B4E904CED011}"/>
                  </a:ext>
                </a:extLst>
              </p:cNvPr>
              <p:cNvSpPr/>
              <p:nvPr/>
            </p:nvSpPr>
            <p:spPr>
              <a:xfrm>
                <a:off x="6752576" y="2036674"/>
                <a:ext cx="426988" cy="426988"/>
              </a:xfrm>
              <a:custGeom>
                <a:avLst/>
                <a:gdLst>
                  <a:gd name="connsiteX0" fmla="*/ 14155 w 426988"/>
                  <a:gd name="connsiteY0" fmla="*/ 167 h 426988"/>
                  <a:gd name="connsiteX1" fmla="*/ 0 w 426988"/>
                  <a:gd name="connsiteY1" fmla="*/ 14322 h 426988"/>
                  <a:gd name="connsiteX2" fmla="*/ 0 w 426988"/>
                  <a:gd name="connsiteY2" fmla="*/ 213661 h 426988"/>
                  <a:gd name="connsiteX3" fmla="*/ 78104 w 426988"/>
                  <a:gd name="connsiteY3" fmla="*/ 213661 h 426988"/>
                  <a:gd name="connsiteX4" fmla="*/ 78936 w 426988"/>
                  <a:gd name="connsiteY4" fmla="*/ 211329 h 426988"/>
                  <a:gd name="connsiteX5" fmla="*/ 69111 w 426988"/>
                  <a:gd name="connsiteY5" fmla="*/ 178523 h 426988"/>
                  <a:gd name="connsiteX6" fmla="*/ 99753 w 426988"/>
                  <a:gd name="connsiteY6" fmla="*/ 147714 h 426988"/>
                  <a:gd name="connsiteX7" fmla="*/ 144717 w 426988"/>
                  <a:gd name="connsiteY7" fmla="*/ 185184 h 426988"/>
                  <a:gd name="connsiteX8" fmla="*/ 134392 w 426988"/>
                  <a:gd name="connsiteY8" fmla="*/ 211329 h 426988"/>
                  <a:gd name="connsiteX9" fmla="*/ 135224 w 426988"/>
                  <a:gd name="connsiteY9" fmla="*/ 213494 h 426988"/>
                  <a:gd name="connsiteX10" fmla="*/ 213494 w 426988"/>
                  <a:gd name="connsiteY10" fmla="*/ 213494 h 426988"/>
                  <a:gd name="connsiteX11" fmla="*/ 213494 w 426988"/>
                  <a:gd name="connsiteY11" fmla="*/ 140220 h 426988"/>
                  <a:gd name="connsiteX12" fmla="*/ 219323 w 426988"/>
                  <a:gd name="connsiteY12" fmla="*/ 137389 h 426988"/>
                  <a:gd name="connsiteX13" fmla="*/ 248633 w 426988"/>
                  <a:gd name="connsiteY13" fmla="*/ 144217 h 426988"/>
                  <a:gd name="connsiteX14" fmla="*/ 279441 w 426988"/>
                  <a:gd name="connsiteY14" fmla="*/ 113575 h 426988"/>
                  <a:gd name="connsiteX15" fmla="*/ 241971 w 426988"/>
                  <a:gd name="connsiteY15" fmla="*/ 68611 h 426988"/>
                  <a:gd name="connsiteX16" fmla="*/ 219323 w 426988"/>
                  <a:gd name="connsiteY16" fmla="*/ 76105 h 426988"/>
                  <a:gd name="connsiteX17" fmla="*/ 213494 w 426988"/>
                  <a:gd name="connsiteY17" fmla="*/ 73274 h 426988"/>
                  <a:gd name="connsiteX18" fmla="*/ 213494 w 426988"/>
                  <a:gd name="connsiteY18" fmla="*/ 0 h 426988"/>
                  <a:gd name="connsiteX19" fmla="*/ 14155 w 426988"/>
                  <a:gd name="connsiteY19" fmla="*/ 0 h 426988"/>
                  <a:gd name="connsiteX20" fmla="*/ 0 w 426988"/>
                  <a:gd name="connsiteY20" fmla="*/ 213328 h 426988"/>
                  <a:gd name="connsiteX21" fmla="*/ 0 w 426988"/>
                  <a:gd name="connsiteY21" fmla="*/ 412667 h 426988"/>
                  <a:gd name="connsiteX22" fmla="*/ 14155 w 426988"/>
                  <a:gd name="connsiteY22" fmla="*/ 426822 h 426988"/>
                  <a:gd name="connsiteX23" fmla="*/ 213494 w 426988"/>
                  <a:gd name="connsiteY23" fmla="*/ 426822 h 426988"/>
                  <a:gd name="connsiteX24" fmla="*/ 412833 w 426988"/>
                  <a:gd name="connsiteY24" fmla="*/ 426822 h 426988"/>
                  <a:gd name="connsiteX25" fmla="*/ 426989 w 426988"/>
                  <a:gd name="connsiteY25" fmla="*/ 412667 h 426988"/>
                  <a:gd name="connsiteX26" fmla="*/ 426989 w 426988"/>
                  <a:gd name="connsiteY26" fmla="*/ 213328 h 426988"/>
                  <a:gd name="connsiteX27" fmla="*/ 357045 w 426988"/>
                  <a:gd name="connsiteY27" fmla="*/ 213328 h 426988"/>
                  <a:gd name="connsiteX28" fmla="*/ 352382 w 426988"/>
                  <a:gd name="connsiteY28" fmla="*/ 221488 h 426988"/>
                  <a:gd name="connsiteX29" fmla="*/ 357711 w 426988"/>
                  <a:gd name="connsiteY29" fmla="*/ 248466 h 426988"/>
                  <a:gd name="connsiteX30" fmla="*/ 327069 w 426988"/>
                  <a:gd name="connsiteY30" fmla="*/ 279275 h 426988"/>
                  <a:gd name="connsiteX31" fmla="*/ 282106 w 426988"/>
                  <a:gd name="connsiteY31" fmla="*/ 241805 h 426988"/>
                  <a:gd name="connsiteX32" fmla="*/ 288101 w 426988"/>
                  <a:gd name="connsiteY32" fmla="*/ 221321 h 426988"/>
                  <a:gd name="connsiteX33" fmla="*/ 283438 w 426988"/>
                  <a:gd name="connsiteY33" fmla="*/ 213328 h 426988"/>
                  <a:gd name="connsiteX34" fmla="*/ 213494 w 426988"/>
                  <a:gd name="connsiteY34" fmla="*/ 213328 h 426988"/>
                  <a:gd name="connsiteX35" fmla="*/ 213494 w 426988"/>
                  <a:gd name="connsiteY35" fmla="*/ 286102 h 426988"/>
                  <a:gd name="connsiteX36" fmla="*/ 207166 w 426988"/>
                  <a:gd name="connsiteY36" fmla="*/ 289100 h 426988"/>
                  <a:gd name="connsiteX37" fmla="*/ 178356 w 426988"/>
                  <a:gd name="connsiteY37" fmla="*/ 282605 h 426988"/>
                  <a:gd name="connsiteX38" fmla="*/ 147548 w 426988"/>
                  <a:gd name="connsiteY38" fmla="*/ 313247 h 426988"/>
                  <a:gd name="connsiteX39" fmla="*/ 185017 w 426988"/>
                  <a:gd name="connsiteY39" fmla="*/ 358211 h 426988"/>
                  <a:gd name="connsiteX40" fmla="*/ 207333 w 426988"/>
                  <a:gd name="connsiteY40" fmla="*/ 351050 h 426988"/>
                  <a:gd name="connsiteX41" fmla="*/ 213494 w 426988"/>
                  <a:gd name="connsiteY41" fmla="*/ 354214 h 426988"/>
                  <a:gd name="connsiteX42" fmla="*/ 213494 w 426988"/>
                  <a:gd name="connsiteY42" fmla="*/ 426989 h 426988"/>
                  <a:gd name="connsiteX43" fmla="*/ 412833 w 426988"/>
                  <a:gd name="connsiteY43" fmla="*/ 426989 h 426988"/>
                  <a:gd name="connsiteX44" fmla="*/ 426989 w 426988"/>
                  <a:gd name="connsiteY44" fmla="*/ 213661 h 426988"/>
                  <a:gd name="connsiteX45" fmla="*/ 426989 w 426988"/>
                  <a:gd name="connsiteY45" fmla="*/ 14488 h 426988"/>
                  <a:gd name="connsiteX46" fmla="*/ 412833 w 426988"/>
                  <a:gd name="connsiteY46" fmla="*/ 333 h 426988"/>
                  <a:gd name="connsiteX47" fmla="*/ 213494 w 426988"/>
                  <a:gd name="connsiteY47" fmla="*/ 333 h 42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26988" h="426988">
                    <a:moveTo>
                      <a:pt x="14155" y="167"/>
                    </a:moveTo>
                    <a:cubicBezTo>
                      <a:pt x="6328" y="167"/>
                      <a:pt x="0" y="6495"/>
                      <a:pt x="0" y="14322"/>
                    </a:cubicBezTo>
                    <a:lnTo>
                      <a:pt x="0" y="213661"/>
                    </a:lnTo>
                    <a:lnTo>
                      <a:pt x="78104" y="213661"/>
                    </a:lnTo>
                    <a:cubicBezTo>
                      <a:pt x="79269" y="213661"/>
                      <a:pt x="79769" y="212329"/>
                      <a:pt x="78936" y="211329"/>
                    </a:cubicBezTo>
                    <a:cubicBezTo>
                      <a:pt x="71109" y="203003"/>
                      <a:pt x="66946" y="191179"/>
                      <a:pt x="69111" y="178523"/>
                    </a:cubicBezTo>
                    <a:cubicBezTo>
                      <a:pt x="71776" y="163035"/>
                      <a:pt x="84266" y="150379"/>
                      <a:pt x="99753" y="147714"/>
                    </a:cubicBezTo>
                    <a:cubicBezTo>
                      <a:pt x="123900" y="143551"/>
                      <a:pt x="144717" y="161869"/>
                      <a:pt x="144717" y="185184"/>
                    </a:cubicBezTo>
                    <a:cubicBezTo>
                      <a:pt x="144717" y="195342"/>
                      <a:pt x="140720" y="204502"/>
                      <a:pt x="134392" y="211329"/>
                    </a:cubicBezTo>
                    <a:cubicBezTo>
                      <a:pt x="133559" y="212162"/>
                      <a:pt x="134058" y="213494"/>
                      <a:pt x="135224" y="213494"/>
                    </a:cubicBezTo>
                    <a:lnTo>
                      <a:pt x="213494" y="213494"/>
                    </a:lnTo>
                    <a:lnTo>
                      <a:pt x="213494" y="140220"/>
                    </a:lnTo>
                    <a:cubicBezTo>
                      <a:pt x="213494" y="137223"/>
                      <a:pt x="216825" y="135557"/>
                      <a:pt x="219323" y="137389"/>
                    </a:cubicBezTo>
                    <a:cubicBezTo>
                      <a:pt x="227317" y="143218"/>
                      <a:pt x="237642" y="146215"/>
                      <a:pt x="248633" y="144217"/>
                    </a:cubicBezTo>
                    <a:cubicBezTo>
                      <a:pt x="264120" y="141552"/>
                      <a:pt x="276777" y="129062"/>
                      <a:pt x="279441" y="113575"/>
                    </a:cubicBezTo>
                    <a:cubicBezTo>
                      <a:pt x="283604" y="89428"/>
                      <a:pt x="265286" y="68611"/>
                      <a:pt x="241971" y="68611"/>
                    </a:cubicBezTo>
                    <a:cubicBezTo>
                      <a:pt x="233478" y="68611"/>
                      <a:pt x="225651" y="71442"/>
                      <a:pt x="219323" y="76105"/>
                    </a:cubicBezTo>
                    <a:cubicBezTo>
                      <a:pt x="216991" y="77937"/>
                      <a:pt x="213494" y="76105"/>
                      <a:pt x="213494" y="73274"/>
                    </a:cubicBezTo>
                    <a:lnTo>
                      <a:pt x="213494" y="0"/>
                    </a:lnTo>
                    <a:lnTo>
                      <a:pt x="14155" y="0"/>
                    </a:lnTo>
                    <a:close/>
                    <a:moveTo>
                      <a:pt x="0" y="213328"/>
                    </a:moveTo>
                    <a:lnTo>
                      <a:pt x="0" y="412667"/>
                    </a:lnTo>
                    <a:cubicBezTo>
                      <a:pt x="0" y="420494"/>
                      <a:pt x="6328" y="426822"/>
                      <a:pt x="14155" y="426822"/>
                    </a:cubicBezTo>
                    <a:lnTo>
                      <a:pt x="213494" y="426822"/>
                    </a:lnTo>
                    <a:moveTo>
                      <a:pt x="412833" y="426822"/>
                    </a:moveTo>
                    <a:cubicBezTo>
                      <a:pt x="420660" y="426822"/>
                      <a:pt x="426989" y="420494"/>
                      <a:pt x="426989" y="412667"/>
                    </a:cubicBezTo>
                    <a:lnTo>
                      <a:pt x="426989" y="213328"/>
                    </a:lnTo>
                    <a:lnTo>
                      <a:pt x="357045" y="213328"/>
                    </a:lnTo>
                    <a:cubicBezTo>
                      <a:pt x="352882" y="213328"/>
                      <a:pt x="350217" y="217824"/>
                      <a:pt x="352382" y="221488"/>
                    </a:cubicBezTo>
                    <a:cubicBezTo>
                      <a:pt x="357212" y="229148"/>
                      <a:pt x="359377" y="238474"/>
                      <a:pt x="357711" y="248466"/>
                    </a:cubicBezTo>
                    <a:cubicBezTo>
                      <a:pt x="355047" y="263954"/>
                      <a:pt x="342557" y="276610"/>
                      <a:pt x="327069" y="279275"/>
                    </a:cubicBezTo>
                    <a:cubicBezTo>
                      <a:pt x="302922" y="283438"/>
                      <a:pt x="282106" y="265119"/>
                      <a:pt x="282106" y="241805"/>
                    </a:cubicBezTo>
                    <a:cubicBezTo>
                      <a:pt x="282106" y="234311"/>
                      <a:pt x="284271" y="227316"/>
                      <a:pt x="288101" y="221321"/>
                    </a:cubicBezTo>
                    <a:cubicBezTo>
                      <a:pt x="290266" y="217824"/>
                      <a:pt x="287435" y="213328"/>
                      <a:pt x="283438" y="213328"/>
                    </a:cubicBezTo>
                    <a:lnTo>
                      <a:pt x="213494" y="213328"/>
                    </a:lnTo>
                    <a:lnTo>
                      <a:pt x="213494" y="286102"/>
                    </a:lnTo>
                    <a:cubicBezTo>
                      <a:pt x="213494" y="289433"/>
                      <a:pt x="209831" y="291098"/>
                      <a:pt x="207166" y="289100"/>
                    </a:cubicBezTo>
                    <a:cubicBezTo>
                      <a:pt x="199339" y="283438"/>
                      <a:pt x="189181" y="280773"/>
                      <a:pt x="178356" y="282605"/>
                    </a:cubicBezTo>
                    <a:cubicBezTo>
                      <a:pt x="162868" y="285270"/>
                      <a:pt x="150212" y="297926"/>
                      <a:pt x="147548" y="313247"/>
                    </a:cubicBezTo>
                    <a:cubicBezTo>
                      <a:pt x="143384" y="337394"/>
                      <a:pt x="161703" y="358211"/>
                      <a:pt x="185017" y="358211"/>
                    </a:cubicBezTo>
                    <a:cubicBezTo>
                      <a:pt x="193344" y="358211"/>
                      <a:pt x="201004" y="355546"/>
                      <a:pt x="207333" y="351050"/>
                    </a:cubicBezTo>
                    <a:cubicBezTo>
                      <a:pt x="209997" y="349218"/>
                      <a:pt x="213494" y="351050"/>
                      <a:pt x="213494" y="354214"/>
                    </a:cubicBezTo>
                    <a:lnTo>
                      <a:pt x="213494" y="426989"/>
                    </a:lnTo>
                    <a:lnTo>
                      <a:pt x="412833" y="426989"/>
                    </a:lnTo>
                    <a:close/>
                    <a:moveTo>
                      <a:pt x="426989" y="213661"/>
                    </a:moveTo>
                    <a:lnTo>
                      <a:pt x="426989" y="14488"/>
                    </a:lnTo>
                    <a:cubicBezTo>
                      <a:pt x="426989" y="6661"/>
                      <a:pt x="420660" y="333"/>
                      <a:pt x="412833" y="333"/>
                    </a:cubicBezTo>
                    <a:lnTo>
                      <a:pt x="213494" y="333"/>
                    </a:lnTo>
                  </a:path>
                </a:pathLst>
              </a:custGeom>
              <a:noFill/>
              <a:ln w="29956" cap="flat">
                <a:solidFill>
                  <a:schemeClr val="accent2"/>
                </a:solidFill>
                <a:prstDash val="solid"/>
                <a:miter/>
              </a:ln>
            </p:spPr>
            <p:txBody>
              <a:bodyPr rtlCol="0" anchor="ctr"/>
              <a:lstStyle/>
              <a:p>
                <a:endParaRPr lang="en-US"/>
              </a:p>
            </p:txBody>
          </p:sp>
        </p:grpSp>
        <p:sp>
          <p:nvSpPr>
            <p:cNvPr id="7" name="Title 1">
              <a:extLst>
                <a:ext uri="{FF2B5EF4-FFF2-40B4-BE49-F238E27FC236}">
                  <a16:creationId xmlns:a16="http://schemas.microsoft.com/office/drawing/2014/main" id="{4912CCD1-CAEE-F888-B4B7-A56E6AD301FC}"/>
                </a:ext>
              </a:extLst>
            </p:cNvPr>
            <p:cNvSpPr txBox="1">
              <a:spLocks/>
            </p:cNvSpPr>
            <p:nvPr/>
          </p:nvSpPr>
          <p:spPr>
            <a:xfrm>
              <a:off x="6618129" y="3078510"/>
              <a:ext cx="2427454" cy="11622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a:effectLst/>
                  <a:latin typeface="Arial" panose="020B0604020202020204" pitchFamily="34" charset="0"/>
                  <a:ea typeface="Calibri" panose="020F0502020204030204" pitchFamily="34" charset="0"/>
                  <a:cs typeface="Univers LT Std 45 Light" panose="020B0403020202020204" pitchFamily="34" charset="0"/>
                </a:rPr>
                <a:t>We work as One Team to</a:t>
              </a:r>
              <a:br>
                <a:rPr lang="en-US" sz="1150" spc="10">
                  <a:effectLst/>
                  <a:latin typeface="Arial" panose="020B0604020202020204" pitchFamily="34" charset="0"/>
                  <a:ea typeface="Calibri" panose="020F0502020204030204" pitchFamily="34" charset="0"/>
                  <a:cs typeface="Univers LT Std 45 Light" panose="020B0403020202020204" pitchFamily="34" charset="0"/>
                </a:rPr>
              </a:br>
              <a:r>
                <a:rPr lang="en-US" sz="1150" spc="10">
                  <a:effectLst/>
                  <a:latin typeface="Arial" panose="020B0604020202020204" pitchFamily="34" charset="0"/>
                  <a:ea typeface="Calibri" panose="020F0502020204030204" pitchFamily="34" charset="0"/>
                  <a:cs typeface="Univers LT Std 45 Light" panose="020B0403020202020204" pitchFamily="34" charset="0"/>
                </a:rPr>
                <a:t>deliver for our customers and partners. We respect and celebrate diverse perspectives and opinions. Fun provides the energy for success!</a:t>
              </a:r>
              <a:endParaRPr lang="en-US" sz="115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grpSp>
        <p:nvGrpSpPr>
          <p:cNvPr id="13" name="Group 12">
            <a:extLst>
              <a:ext uri="{FF2B5EF4-FFF2-40B4-BE49-F238E27FC236}">
                <a16:creationId xmlns:a16="http://schemas.microsoft.com/office/drawing/2014/main" id="{8C2E856D-F86A-0154-5D56-2873D28E5CED}"/>
              </a:ext>
            </a:extLst>
          </p:cNvPr>
          <p:cNvGrpSpPr/>
          <p:nvPr userDrawn="1"/>
        </p:nvGrpSpPr>
        <p:grpSpPr>
          <a:xfrm>
            <a:off x="3898024" y="4386885"/>
            <a:ext cx="2470776" cy="2157887"/>
            <a:chOff x="3898024" y="4386885"/>
            <a:chExt cx="2470776" cy="2157887"/>
          </a:xfrm>
        </p:grpSpPr>
        <p:grpSp>
          <p:nvGrpSpPr>
            <p:cNvPr id="14" name="Group 13">
              <a:extLst>
                <a:ext uri="{FF2B5EF4-FFF2-40B4-BE49-F238E27FC236}">
                  <a16:creationId xmlns:a16="http://schemas.microsoft.com/office/drawing/2014/main" id="{E01ED83D-B103-1B9D-FED8-42F62B3B4211}"/>
                </a:ext>
              </a:extLst>
            </p:cNvPr>
            <p:cNvGrpSpPr/>
            <p:nvPr/>
          </p:nvGrpSpPr>
          <p:grpSpPr>
            <a:xfrm>
              <a:off x="3996834" y="4386885"/>
              <a:ext cx="2213046" cy="1021925"/>
              <a:chOff x="3996834" y="4386885"/>
              <a:chExt cx="2213046" cy="1021925"/>
            </a:xfrm>
          </p:grpSpPr>
          <p:sp>
            <p:nvSpPr>
              <p:cNvPr id="16" name="Freeform: Shape 15">
                <a:extLst>
                  <a:ext uri="{FF2B5EF4-FFF2-40B4-BE49-F238E27FC236}">
                    <a16:creationId xmlns:a16="http://schemas.microsoft.com/office/drawing/2014/main" id="{439D9CD1-8006-53CE-A33A-079E6CA89C51}"/>
                  </a:ext>
                </a:extLst>
              </p:cNvPr>
              <p:cNvSpPr/>
              <p:nvPr/>
            </p:nvSpPr>
            <p:spPr>
              <a:xfrm>
                <a:off x="3997999" y="5259598"/>
                <a:ext cx="1721942" cy="149212"/>
              </a:xfrm>
              <a:custGeom>
                <a:avLst/>
                <a:gdLst>
                  <a:gd name="connsiteX0" fmla="*/ 1721943 w 1721942"/>
                  <a:gd name="connsiteY0" fmla="*/ 107247 h 149212"/>
                  <a:gd name="connsiteX1" fmla="*/ 1661159 w 1721942"/>
                  <a:gd name="connsiteY1" fmla="*/ 36970 h 149212"/>
                  <a:gd name="connsiteX2" fmla="*/ 1676813 w 1721942"/>
                  <a:gd name="connsiteY2" fmla="*/ 21649 h 149212"/>
                  <a:gd name="connsiteX3" fmla="*/ 1690801 w 1721942"/>
                  <a:gd name="connsiteY3" fmla="*/ 43465 h 149212"/>
                  <a:gd name="connsiteX4" fmla="*/ 1720111 w 1721942"/>
                  <a:gd name="connsiteY4" fmla="*/ 43465 h 149212"/>
                  <a:gd name="connsiteX5" fmla="*/ 1678145 w 1721942"/>
                  <a:gd name="connsiteY5" fmla="*/ 166 h 149212"/>
                  <a:gd name="connsiteX6" fmla="*/ 1630517 w 1721942"/>
                  <a:gd name="connsiteY6" fmla="*/ 40634 h 149212"/>
                  <a:gd name="connsiteX7" fmla="*/ 1691301 w 1721942"/>
                  <a:gd name="connsiteY7" fmla="*/ 111243 h 149212"/>
                  <a:gd name="connsiteX8" fmla="*/ 1676147 w 1721942"/>
                  <a:gd name="connsiteY8" fmla="*/ 127563 h 149212"/>
                  <a:gd name="connsiteX9" fmla="*/ 1658994 w 1721942"/>
                  <a:gd name="connsiteY9" fmla="*/ 102251 h 149212"/>
                  <a:gd name="connsiteX10" fmla="*/ 1628851 w 1721942"/>
                  <a:gd name="connsiteY10" fmla="*/ 102251 h 149212"/>
                  <a:gd name="connsiteX11" fmla="*/ 1671650 w 1721942"/>
                  <a:gd name="connsiteY11" fmla="*/ 149213 h 149212"/>
                  <a:gd name="connsiteX12" fmla="*/ 1721943 w 1721942"/>
                  <a:gd name="connsiteY12" fmla="*/ 107413 h 149212"/>
                  <a:gd name="connsiteX13" fmla="*/ 1527433 w 1721942"/>
                  <a:gd name="connsiteY13" fmla="*/ 146715 h 149212"/>
                  <a:gd name="connsiteX14" fmla="*/ 1527433 w 1721942"/>
                  <a:gd name="connsiteY14" fmla="*/ 41300 h 149212"/>
                  <a:gd name="connsiteX15" fmla="*/ 1527766 w 1721942"/>
                  <a:gd name="connsiteY15" fmla="*/ 41300 h 149212"/>
                  <a:gd name="connsiteX16" fmla="*/ 1567068 w 1721942"/>
                  <a:gd name="connsiteY16" fmla="*/ 146715 h 149212"/>
                  <a:gd name="connsiteX17" fmla="*/ 1606869 w 1721942"/>
                  <a:gd name="connsiteY17" fmla="*/ 146715 h 149212"/>
                  <a:gd name="connsiteX18" fmla="*/ 1606869 w 1721942"/>
                  <a:gd name="connsiteY18" fmla="*/ 2498 h 149212"/>
                  <a:gd name="connsiteX19" fmla="*/ 1578725 w 1721942"/>
                  <a:gd name="connsiteY19" fmla="*/ 2498 h 149212"/>
                  <a:gd name="connsiteX20" fmla="*/ 1578725 w 1721942"/>
                  <a:gd name="connsiteY20" fmla="*/ 102417 h 149212"/>
                  <a:gd name="connsiteX21" fmla="*/ 1578392 w 1721942"/>
                  <a:gd name="connsiteY21" fmla="*/ 102417 h 149212"/>
                  <a:gd name="connsiteX22" fmla="*/ 1539923 w 1721942"/>
                  <a:gd name="connsiteY22" fmla="*/ 2498 h 149212"/>
                  <a:gd name="connsiteX23" fmla="*/ 1499123 w 1721942"/>
                  <a:gd name="connsiteY23" fmla="*/ 2498 h 149212"/>
                  <a:gd name="connsiteX24" fmla="*/ 1499123 w 1721942"/>
                  <a:gd name="connsiteY24" fmla="*/ 146715 h 149212"/>
                  <a:gd name="connsiteX25" fmla="*/ 1527267 w 1721942"/>
                  <a:gd name="connsiteY25" fmla="*/ 146715 h 149212"/>
                  <a:gd name="connsiteX26" fmla="*/ 1425349 w 1721942"/>
                  <a:gd name="connsiteY26" fmla="*/ 149046 h 149212"/>
                  <a:gd name="connsiteX27" fmla="*/ 1475142 w 1721942"/>
                  <a:gd name="connsiteY27" fmla="*/ 74440 h 149212"/>
                  <a:gd name="connsiteX28" fmla="*/ 1425349 w 1721942"/>
                  <a:gd name="connsiteY28" fmla="*/ 0 h 149212"/>
                  <a:gd name="connsiteX29" fmla="*/ 1375556 w 1721942"/>
                  <a:gd name="connsiteY29" fmla="*/ 74440 h 149212"/>
                  <a:gd name="connsiteX30" fmla="*/ 1425349 w 1721942"/>
                  <a:gd name="connsiteY30" fmla="*/ 149046 h 149212"/>
                  <a:gd name="connsiteX31" fmla="*/ 1425349 w 1721942"/>
                  <a:gd name="connsiteY31" fmla="*/ 127397 h 149212"/>
                  <a:gd name="connsiteX32" fmla="*/ 1406198 w 1721942"/>
                  <a:gd name="connsiteY32" fmla="*/ 74440 h 149212"/>
                  <a:gd name="connsiteX33" fmla="*/ 1425349 w 1721942"/>
                  <a:gd name="connsiteY33" fmla="*/ 21483 h 149212"/>
                  <a:gd name="connsiteX34" fmla="*/ 1444500 w 1721942"/>
                  <a:gd name="connsiteY34" fmla="*/ 74440 h 149212"/>
                  <a:gd name="connsiteX35" fmla="*/ 1425349 w 1721942"/>
                  <a:gd name="connsiteY35" fmla="*/ 127397 h 149212"/>
                  <a:gd name="connsiteX36" fmla="*/ 1355406 w 1721942"/>
                  <a:gd name="connsiteY36" fmla="*/ 107247 h 149212"/>
                  <a:gd name="connsiteX37" fmla="*/ 1294621 w 1721942"/>
                  <a:gd name="connsiteY37" fmla="*/ 36970 h 149212"/>
                  <a:gd name="connsiteX38" fmla="*/ 1310275 w 1721942"/>
                  <a:gd name="connsiteY38" fmla="*/ 21649 h 149212"/>
                  <a:gd name="connsiteX39" fmla="*/ 1324264 w 1721942"/>
                  <a:gd name="connsiteY39" fmla="*/ 43465 h 149212"/>
                  <a:gd name="connsiteX40" fmla="*/ 1353574 w 1721942"/>
                  <a:gd name="connsiteY40" fmla="*/ 43465 h 149212"/>
                  <a:gd name="connsiteX41" fmla="*/ 1311608 w 1721942"/>
                  <a:gd name="connsiteY41" fmla="*/ 166 h 149212"/>
                  <a:gd name="connsiteX42" fmla="*/ 1263979 w 1721942"/>
                  <a:gd name="connsiteY42" fmla="*/ 40634 h 149212"/>
                  <a:gd name="connsiteX43" fmla="*/ 1324764 w 1721942"/>
                  <a:gd name="connsiteY43" fmla="*/ 111243 h 149212"/>
                  <a:gd name="connsiteX44" fmla="*/ 1309609 w 1721942"/>
                  <a:gd name="connsiteY44" fmla="*/ 127563 h 149212"/>
                  <a:gd name="connsiteX45" fmla="*/ 1292456 w 1721942"/>
                  <a:gd name="connsiteY45" fmla="*/ 102251 h 149212"/>
                  <a:gd name="connsiteX46" fmla="*/ 1262314 w 1721942"/>
                  <a:gd name="connsiteY46" fmla="*/ 102251 h 149212"/>
                  <a:gd name="connsiteX47" fmla="*/ 1305113 w 1721942"/>
                  <a:gd name="connsiteY47" fmla="*/ 149213 h 149212"/>
                  <a:gd name="connsiteX48" fmla="*/ 1355406 w 1721942"/>
                  <a:gd name="connsiteY48" fmla="*/ 107413 h 149212"/>
                  <a:gd name="connsiteX49" fmla="*/ 1205527 w 1721942"/>
                  <a:gd name="connsiteY49" fmla="*/ 92592 h 149212"/>
                  <a:gd name="connsiteX50" fmla="*/ 1176717 w 1721942"/>
                  <a:gd name="connsiteY50" fmla="*/ 92592 h 149212"/>
                  <a:gd name="connsiteX51" fmla="*/ 1190539 w 1721942"/>
                  <a:gd name="connsiteY51" fmla="*/ 30309 h 149212"/>
                  <a:gd name="connsiteX52" fmla="*/ 1190872 w 1721942"/>
                  <a:gd name="connsiteY52" fmla="*/ 30309 h 149212"/>
                  <a:gd name="connsiteX53" fmla="*/ 1205527 w 1721942"/>
                  <a:gd name="connsiteY53" fmla="*/ 92592 h 149212"/>
                  <a:gd name="connsiteX54" fmla="*/ 1162561 w 1721942"/>
                  <a:gd name="connsiteY54" fmla="*/ 146715 h 149212"/>
                  <a:gd name="connsiteX55" fmla="*/ 1170721 w 1721942"/>
                  <a:gd name="connsiteY55" fmla="*/ 114741 h 149212"/>
                  <a:gd name="connsiteX56" fmla="*/ 1211855 w 1721942"/>
                  <a:gd name="connsiteY56" fmla="*/ 114741 h 149212"/>
                  <a:gd name="connsiteX57" fmla="*/ 1219848 w 1721942"/>
                  <a:gd name="connsiteY57" fmla="*/ 146715 h 149212"/>
                  <a:gd name="connsiteX58" fmla="*/ 1251656 w 1721942"/>
                  <a:gd name="connsiteY58" fmla="*/ 146715 h 149212"/>
                  <a:gd name="connsiteX59" fmla="*/ 1212521 w 1721942"/>
                  <a:gd name="connsiteY59" fmla="*/ 2498 h 149212"/>
                  <a:gd name="connsiteX60" fmla="*/ 1172720 w 1721942"/>
                  <a:gd name="connsiteY60" fmla="*/ 2498 h 149212"/>
                  <a:gd name="connsiteX61" fmla="*/ 1132752 w 1721942"/>
                  <a:gd name="connsiteY61" fmla="*/ 146715 h 149212"/>
                  <a:gd name="connsiteX62" fmla="*/ 1162561 w 1721942"/>
                  <a:gd name="connsiteY62" fmla="*/ 146715 h 149212"/>
                  <a:gd name="connsiteX63" fmla="*/ 1124092 w 1721942"/>
                  <a:gd name="connsiteY63" fmla="*/ 146715 h 149212"/>
                  <a:gd name="connsiteX64" fmla="*/ 1124092 w 1721942"/>
                  <a:gd name="connsiteY64" fmla="*/ 124566 h 149212"/>
                  <a:gd name="connsiteX65" fmla="*/ 1073966 w 1721942"/>
                  <a:gd name="connsiteY65" fmla="*/ 124566 h 149212"/>
                  <a:gd name="connsiteX66" fmla="*/ 1073966 w 1721942"/>
                  <a:gd name="connsiteY66" fmla="*/ 82433 h 149212"/>
                  <a:gd name="connsiteX67" fmla="*/ 1118763 w 1721942"/>
                  <a:gd name="connsiteY67" fmla="*/ 82433 h 149212"/>
                  <a:gd name="connsiteX68" fmla="*/ 1118763 w 1721942"/>
                  <a:gd name="connsiteY68" fmla="*/ 60285 h 149212"/>
                  <a:gd name="connsiteX69" fmla="*/ 1073966 w 1721942"/>
                  <a:gd name="connsiteY69" fmla="*/ 60285 h 149212"/>
                  <a:gd name="connsiteX70" fmla="*/ 1073966 w 1721942"/>
                  <a:gd name="connsiteY70" fmla="*/ 24647 h 149212"/>
                  <a:gd name="connsiteX71" fmla="*/ 1122594 w 1721942"/>
                  <a:gd name="connsiteY71" fmla="*/ 24647 h 149212"/>
                  <a:gd name="connsiteX72" fmla="*/ 1122594 w 1721942"/>
                  <a:gd name="connsiteY72" fmla="*/ 2498 h 149212"/>
                  <a:gd name="connsiteX73" fmla="*/ 1043824 w 1721942"/>
                  <a:gd name="connsiteY73" fmla="*/ 2498 h 149212"/>
                  <a:gd name="connsiteX74" fmla="*/ 1043824 w 1721942"/>
                  <a:gd name="connsiteY74" fmla="*/ 146715 h 149212"/>
                  <a:gd name="connsiteX75" fmla="*/ 1124092 w 1721942"/>
                  <a:gd name="connsiteY75" fmla="*/ 146715 h 149212"/>
                  <a:gd name="connsiteX76" fmla="*/ 962223 w 1721942"/>
                  <a:gd name="connsiteY76" fmla="*/ 86930 h 149212"/>
                  <a:gd name="connsiteX77" fmla="*/ 970050 w 1721942"/>
                  <a:gd name="connsiteY77" fmla="*/ 86930 h 149212"/>
                  <a:gd name="connsiteX78" fmla="*/ 991699 w 1721942"/>
                  <a:gd name="connsiteY78" fmla="*/ 118737 h 149212"/>
                  <a:gd name="connsiteX79" fmla="*/ 994863 w 1721942"/>
                  <a:gd name="connsiteY79" fmla="*/ 146715 h 149212"/>
                  <a:gd name="connsiteX80" fmla="*/ 1024340 w 1721942"/>
                  <a:gd name="connsiteY80" fmla="*/ 146715 h 149212"/>
                  <a:gd name="connsiteX81" fmla="*/ 1021009 w 1721942"/>
                  <a:gd name="connsiteY81" fmla="*/ 104416 h 149212"/>
                  <a:gd name="connsiteX82" fmla="*/ 994863 w 1721942"/>
                  <a:gd name="connsiteY82" fmla="*/ 76105 h 149212"/>
                  <a:gd name="connsiteX83" fmla="*/ 994863 w 1721942"/>
                  <a:gd name="connsiteY83" fmla="*/ 75772 h 149212"/>
                  <a:gd name="connsiteX84" fmla="*/ 1021675 w 1721942"/>
                  <a:gd name="connsiteY84" fmla="*/ 40467 h 149212"/>
                  <a:gd name="connsiteX85" fmla="*/ 987869 w 1721942"/>
                  <a:gd name="connsiteY85" fmla="*/ 2664 h 149212"/>
                  <a:gd name="connsiteX86" fmla="*/ 932081 w 1721942"/>
                  <a:gd name="connsiteY86" fmla="*/ 2664 h 149212"/>
                  <a:gd name="connsiteX87" fmla="*/ 932081 w 1721942"/>
                  <a:gd name="connsiteY87" fmla="*/ 146881 h 149212"/>
                  <a:gd name="connsiteX88" fmla="*/ 962223 w 1721942"/>
                  <a:gd name="connsiteY88" fmla="*/ 146881 h 149212"/>
                  <a:gd name="connsiteX89" fmla="*/ 962223 w 1721942"/>
                  <a:gd name="connsiteY89" fmla="*/ 87096 h 149212"/>
                  <a:gd name="connsiteX90" fmla="*/ 962223 w 1721942"/>
                  <a:gd name="connsiteY90" fmla="*/ 24647 h 149212"/>
                  <a:gd name="connsiteX91" fmla="*/ 975712 w 1721942"/>
                  <a:gd name="connsiteY91" fmla="*/ 24647 h 149212"/>
                  <a:gd name="connsiteX92" fmla="*/ 991033 w 1721942"/>
                  <a:gd name="connsiteY92" fmla="*/ 43631 h 149212"/>
                  <a:gd name="connsiteX93" fmla="*/ 975712 w 1721942"/>
                  <a:gd name="connsiteY93" fmla="*/ 64781 h 149212"/>
                  <a:gd name="connsiteX94" fmla="*/ 962223 w 1721942"/>
                  <a:gd name="connsiteY94" fmla="*/ 64781 h 149212"/>
                  <a:gd name="connsiteX95" fmla="*/ 962223 w 1721942"/>
                  <a:gd name="connsiteY95" fmla="*/ 24647 h 149212"/>
                  <a:gd name="connsiteX96" fmla="*/ 777039 w 1721942"/>
                  <a:gd name="connsiteY96" fmla="*/ 2498 h 149212"/>
                  <a:gd name="connsiteX97" fmla="*/ 777039 w 1721942"/>
                  <a:gd name="connsiteY97" fmla="*/ 26479 h 149212"/>
                  <a:gd name="connsiteX98" fmla="*/ 810679 w 1721942"/>
                  <a:gd name="connsiteY98" fmla="*/ 26479 h 149212"/>
                  <a:gd name="connsiteX99" fmla="*/ 810679 w 1721942"/>
                  <a:gd name="connsiteY99" fmla="*/ 146715 h 149212"/>
                  <a:gd name="connsiteX100" fmla="*/ 840821 w 1721942"/>
                  <a:gd name="connsiteY100" fmla="*/ 146715 h 149212"/>
                  <a:gd name="connsiteX101" fmla="*/ 840821 w 1721942"/>
                  <a:gd name="connsiteY101" fmla="*/ 26479 h 149212"/>
                  <a:gd name="connsiteX102" fmla="*/ 874461 w 1721942"/>
                  <a:gd name="connsiteY102" fmla="*/ 26479 h 149212"/>
                  <a:gd name="connsiteX103" fmla="*/ 874461 w 1721942"/>
                  <a:gd name="connsiteY103" fmla="*/ 2498 h 149212"/>
                  <a:gd name="connsiteX104" fmla="*/ 777206 w 1721942"/>
                  <a:gd name="connsiteY104" fmla="*/ 2498 h 149212"/>
                  <a:gd name="connsiteX105" fmla="*/ 697437 w 1721942"/>
                  <a:gd name="connsiteY105" fmla="*/ 60285 h 149212"/>
                  <a:gd name="connsiteX106" fmla="*/ 697437 w 1721942"/>
                  <a:gd name="connsiteY106" fmla="*/ 2498 h 149212"/>
                  <a:gd name="connsiteX107" fmla="*/ 667295 w 1721942"/>
                  <a:gd name="connsiteY107" fmla="*/ 2498 h 149212"/>
                  <a:gd name="connsiteX108" fmla="*/ 667295 w 1721942"/>
                  <a:gd name="connsiteY108" fmla="*/ 146715 h 149212"/>
                  <a:gd name="connsiteX109" fmla="*/ 697437 w 1721942"/>
                  <a:gd name="connsiteY109" fmla="*/ 146715 h 149212"/>
                  <a:gd name="connsiteX110" fmla="*/ 697437 w 1721942"/>
                  <a:gd name="connsiteY110" fmla="*/ 82433 h 149212"/>
                  <a:gd name="connsiteX111" fmla="*/ 732076 w 1721942"/>
                  <a:gd name="connsiteY111" fmla="*/ 82433 h 149212"/>
                  <a:gd name="connsiteX112" fmla="*/ 732076 w 1721942"/>
                  <a:gd name="connsiteY112" fmla="*/ 146715 h 149212"/>
                  <a:gd name="connsiteX113" fmla="*/ 762218 w 1721942"/>
                  <a:gd name="connsiteY113" fmla="*/ 146715 h 149212"/>
                  <a:gd name="connsiteX114" fmla="*/ 762218 w 1721942"/>
                  <a:gd name="connsiteY114" fmla="*/ 2498 h 149212"/>
                  <a:gd name="connsiteX115" fmla="*/ 732076 w 1721942"/>
                  <a:gd name="connsiteY115" fmla="*/ 2498 h 149212"/>
                  <a:gd name="connsiteX116" fmla="*/ 732076 w 1721942"/>
                  <a:gd name="connsiteY116" fmla="*/ 60285 h 149212"/>
                  <a:gd name="connsiteX117" fmla="*/ 697437 w 1721942"/>
                  <a:gd name="connsiteY117" fmla="*/ 60285 h 149212"/>
                  <a:gd name="connsiteX118" fmla="*/ 640150 w 1721942"/>
                  <a:gd name="connsiteY118" fmla="*/ 46796 h 149212"/>
                  <a:gd name="connsiteX119" fmla="*/ 594020 w 1721942"/>
                  <a:gd name="connsiteY119" fmla="*/ 0 h 149212"/>
                  <a:gd name="connsiteX120" fmla="*/ 542895 w 1721942"/>
                  <a:gd name="connsiteY120" fmla="*/ 73274 h 149212"/>
                  <a:gd name="connsiteX121" fmla="*/ 599516 w 1721942"/>
                  <a:gd name="connsiteY121" fmla="*/ 149046 h 149212"/>
                  <a:gd name="connsiteX122" fmla="*/ 640316 w 1721942"/>
                  <a:gd name="connsiteY122" fmla="*/ 144217 h 149212"/>
                  <a:gd name="connsiteX123" fmla="*/ 640316 w 1721942"/>
                  <a:gd name="connsiteY123" fmla="*/ 71109 h 149212"/>
                  <a:gd name="connsiteX124" fmla="*/ 593854 w 1721942"/>
                  <a:gd name="connsiteY124" fmla="*/ 71109 h 149212"/>
                  <a:gd name="connsiteX125" fmla="*/ 593854 w 1721942"/>
                  <a:gd name="connsiteY125" fmla="*/ 93258 h 149212"/>
                  <a:gd name="connsiteX126" fmla="*/ 610341 w 1721942"/>
                  <a:gd name="connsiteY126" fmla="*/ 93258 h 149212"/>
                  <a:gd name="connsiteX127" fmla="*/ 610341 w 1721942"/>
                  <a:gd name="connsiteY127" fmla="*/ 125232 h 149212"/>
                  <a:gd name="connsiteX128" fmla="*/ 595353 w 1721942"/>
                  <a:gd name="connsiteY128" fmla="*/ 128063 h 149212"/>
                  <a:gd name="connsiteX129" fmla="*/ 573703 w 1721942"/>
                  <a:gd name="connsiteY129" fmla="*/ 74939 h 149212"/>
                  <a:gd name="connsiteX130" fmla="*/ 592522 w 1721942"/>
                  <a:gd name="connsiteY130" fmla="*/ 21483 h 149212"/>
                  <a:gd name="connsiteX131" fmla="*/ 610507 w 1721942"/>
                  <a:gd name="connsiteY131" fmla="*/ 46629 h 149212"/>
                  <a:gd name="connsiteX132" fmla="*/ 640483 w 1721942"/>
                  <a:gd name="connsiteY132" fmla="*/ 46629 h 149212"/>
                  <a:gd name="connsiteX133" fmla="*/ 518914 w 1721942"/>
                  <a:gd name="connsiteY133" fmla="*/ 2498 h 149212"/>
                  <a:gd name="connsiteX134" fmla="*/ 488772 w 1721942"/>
                  <a:gd name="connsiteY134" fmla="*/ 2498 h 149212"/>
                  <a:gd name="connsiteX135" fmla="*/ 488772 w 1721942"/>
                  <a:gd name="connsiteY135" fmla="*/ 146715 h 149212"/>
                  <a:gd name="connsiteX136" fmla="*/ 518914 w 1721942"/>
                  <a:gd name="connsiteY136" fmla="*/ 146715 h 149212"/>
                  <a:gd name="connsiteX137" fmla="*/ 518914 w 1721942"/>
                  <a:gd name="connsiteY137" fmla="*/ 2498 h 149212"/>
                  <a:gd name="connsiteX138" fmla="*/ 407171 w 1721942"/>
                  <a:gd name="connsiteY138" fmla="*/ 87096 h 149212"/>
                  <a:gd name="connsiteX139" fmla="*/ 414998 w 1721942"/>
                  <a:gd name="connsiteY139" fmla="*/ 87096 h 149212"/>
                  <a:gd name="connsiteX140" fmla="*/ 436647 w 1721942"/>
                  <a:gd name="connsiteY140" fmla="*/ 118904 h 149212"/>
                  <a:gd name="connsiteX141" fmla="*/ 439812 w 1721942"/>
                  <a:gd name="connsiteY141" fmla="*/ 146881 h 149212"/>
                  <a:gd name="connsiteX142" fmla="*/ 469288 w 1721942"/>
                  <a:gd name="connsiteY142" fmla="*/ 146881 h 149212"/>
                  <a:gd name="connsiteX143" fmla="*/ 465957 w 1721942"/>
                  <a:gd name="connsiteY143" fmla="*/ 104582 h 149212"/>
                  <a:gd name="connsiteX144" fmla="*/ 439812 w 1721942"/>
                  <a:gd name="connsiteY144" fmla="*/ 76272 h 149212"/>
                  <a:gd name="connsiteX145" fmla="*/ 439812 w 1721942"/>
                  <a:gd name="connsiteY145" fmla="*/ 75939 h 149212"/>
                  <a:gd name="connsiteX146" fmla="*/ 466623 w 1721942"/>
                  <a:gd name="connsiteY146" fmla="*/ 40634 h 149212"/>
                  <a:gd name="connsiteX147" fmla="*/ 432817 w 1721942"/>
                  <a:gd name="connsiteY147" fmla="*/ 2831 h 149212"/>
                  <a:gd name="connsiteX148" fmla="*/ 377029 w 1721942"/>
                  <a:gd name="connsiteY148" fmla="*/ 2831 h 149212"/>
                  <a:gd name="connsiteX149" fmla="*/ 377029 w 1721942"/>
                  <a:gd name="connsiteY149" fmla="*/ 147048 h 149212"/>
                  <a:gd name="connsiteX150" fmla="*/ 407171 w 1721942"/>
                  <a:gd name="connsiteY150" fmla="*/ 147048 h 149212"/>
                  <a:gd name="connsiteX151" fmla="*/ 407171 w 1721942"/>
                  <a:gd name="connsiteY151" fmla="*/ 87263 h 149212"/>
                  <a:gd name="connsiteX152" fmla="*/ 407171 w 1721942"/>
                  <a:gd name="connsiteY152" fmla="*/ 24813 h 149212"/>
                  <a:gd name="connsiteX153" fmla="*/ 420660 w 1721942"/>
                  <a:gd name="connsiteY153" fmla="*/ 24813 h 149212"/>
                  <a:gd name="connsiteX154" fmla="*/ 435981 w 1721942"/>
                  <a:gd name="connsiteY154" fmla="*/ 43798 h 149212"/>
                  <a:gd name="connsiteX155" fmla="*/ 420660 w 1721942"/>
                  <a:gd name="connsiteY155" fmla="*/ 64947 h 149212"/>
                  <a:gd name="connsiteX156" fmla="*/ 407171 w 1721942"/>
                  <a:gd name="connsiteY156" fmla="*/ 64947 h 149212"/>
                  <a:gd name="connsiteX157" fmla="*/ 407171 w 1721942"/>
                  <a:gd name="connsiteY157" fmla="*/ 24813 h 149212"/>
                  <a:gd name="connsiteX158" fmla="*/ 313580 w 1721942"/>
                  <a:gd name="connsiteY158" fmla="*/ 146881 h 149212"/>
                  <a:gd name="connsiteX159" fmla="*/ 313580 w 1721942"/>
                  <a:gd name="connsiteY159" fmla="*/ 124732 h 149212"/>
                  <a:gd name="connsiteX160" fmla="*/ 263454 w 1721942"/>
                  <a:gd name="connsiteY160" fmla="*/ 124732 h 149212"/>
                  <a:gd name="connsiteX161" fmla="*/ 263454 w 1721942"/>
                  <a:gd name="connsiteY161" fmla="*/ 82600 h 149212"/>
                  <a:gd name="connsiteX162" fmla="*/ 308251 w 1721942"/>
                  <a:gd name="connsiteY162" fmla="*/ 82600 h 149212"/>
                  <a:gd name="connsiteX163" fmla="*/ 308251 w 1721942"/>
                  <a:gd name="connsiteY163" fmla="*/ 60451 h 149212"/>
                  <a:gd name="connsiteX164" fmla="*/ 263454 w 1721942"/>
                  <a:gd name="connsiteY164" fmla="*/ 60451 h 149212"/>
                  <a:gd name="connsiteX165" fmla="*/ 263454 w 1721942"/>
                  <a:gd name="connsiteY165" fmla="*/ 24813 h 149212"/>
                  <a:gd name="connsiteX166" fmla="*/ 312081 w 1721942"/>
                  <a:gd name="connsiteY166" fmla="*/ 24813 h 149212"/>
                  <a:gd name="connsiteX167" fmla="*/ 312081 w 1721942"/>
                  <a:gd name="connsiteY167" fmla="*/ 2664 h 149212"/>
                  <a:gd name="connsiteX168" fmla="*/ 233312 w 1721942"/>
                  <a:gd name="connsiteY168" fmla="*/ 2664 h 149212"/>
                  <a:gd name="connsiteX169" fmla="*/ 233312 w 1721942"/>
                  <a:gd name="connsiteY169" fmla="*/ 146881 h 149212"/>
                  <a:gd name="connsiteX170" fmla="*/ 313580 w 1721942"/>
                  <a:gd name="connsiteY170" fmla="*/ 146881 h 149212"/>
                  <a:gd name="connsiteX171" fmla="*/ 142385 w 1721942"/>
                  <a:gd name="connsiteY171" fmla="*/ 60451 h 149212"/>
                  <a:gd name="connsiteX172" fmla="*/ 142385 w 1721942"/>
                  <a:gd name="connsiteY172" fmla="*/ 2664 h 149212"/>
                  <a:gd name="connsiteX173" fmla="*/ 112243 w 1721942"/>
                  <a:gd name="connsiteY173" fmla="*/ 2664 h 149212"/>
                  <a:gd name="connsiteX174" fmla="*/ 112243 w 1721942"/>
                  <a:gd name="connsiteY174" fmla="*/ 146881 h 149212"/>
                  <a:gd name="connsiteX175" fmla="*/ 142385 w 1721942"/>
                  <a:gd name="connsiteY175" fmla="*/ 146881 h 149212"/>
                  <a:gd name="connsiteX176" fmla="*/ 142385 w 1721942"/>
                  <a:gd name="connsiteY176" fmla="*/ 82600 h 149212"/>
                  <a:gd name="connsiteX177" fmla="*/ 177024 w 1721942"/>
                  <a:gd name="connsiteY177" fmla="*/ 82600 h 149212"/>
                  <a:gd name="connsiteX178" fmla="*/ 177024 w 1721942"/>
                  <a:gd name="connsiteY178" fmla="*/ 146881 h 149212"/>
                  <a:gd name="connsiteX179" fmla="*/ 207166 w 1721942"/>
                  <a:gd name="connsiteY179" fmla="*/ 146881 h 149212"/>
                  <a:gd name="connsiteX180" fmla="*/ 207166 w 1721942"/>
                  <a:gd name="connsiteY180" fmla="*/ 2664 h 149212"/>
                  <a:gd name="connsiteX181" fmla="*/ 177024 w 1721942"/>
                  <a:gd name="connsiteY181" fmla="*/ 2664 h 149212"/>
                  <a:gd name="connsiteX182" fmla="*/ 177024 w 1721942"/>
                  <a:gd name="connsiteY182" fmla="*/ 60451 h 149212"/>
                  <a:gd name="connsiteX183" fmla="*/ 142385 w 1721942"/>
                  <a:gd name="connsiteY183" fmla="*/ 60451 h 149212"/>
                  <a:gd name="connsiteX184" fmla="*/ 0 w 1721942"/>
                  <a:gd name="connsiteY184" fmla="*/ 2331 h 149212"/>
                  <a:gd name="connsiteX185" fmla="*/ 0 w 1721942"/>
                  <a:gd name="connsiteY185" fmla="*/ 26312 h 149212"/>
                  <a:gd name="connsiteX186" fmla="*/ 33640 w 1721942"/>
                  <a:gd name="connsiteY186" fmla="*/ 26312 h 149212"/>
                  <a:gd name="connsiteX187" fmla="*/ 33640 w 1721942"/>
                  <a:gd name="connsiteY187" fmla="*/ 146548 h 149212"/>
                  <a:gd name="connsiteX188" fmla="*/ 63782 w 1721942"/>
                  <a:gd name="connsiteY188" fmla="*/ 146548 h 149212"/>
                  <a:gd name="connsiteX189" fmla="*/ 63782 w 1721942"/>
                  <a:gd name="connsiteY189" fmla="*/ 26312 h 149212"/>
                  <a:gd name="connsiteX190" fmla="*/ 97421 w 1721942"/>
                  <a:gd name="connsiteY190" fmla="*/ 26312 h 149212"/>
                  <a:gd name="connsiteX191" fmla="*/ 97421 w 1721942"/>
                  <a:gd name="connsiteY191" fmla="*/ 2331 h 149212"/>
                  <a:gd name="connsiteX192" fmla="*/ 0 w 1721942"/>
                  <a:gd name="connsiteY192" fmla="*/ 2331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721942" h="149212">
                    <a:moveTo>
                      <a:pt x="1721943" y="107247"/>
                    </a:moveTo>
                    <a:cubicBezTo>
                      <a:pt x="1721943" y="61950"/>
                      <a:pt x="1661159" y="64281"/>
                      <a:pt x="1661159" y="36970"/>
                    </a:cubicBezTo>
                    <a:cubicBezTo>
                      <a:pt x="1661159" y="26978"/>
                      <a:pt x="1666987" y="21649"/>
                      <a:pt x="1676813" y="21649"/>
                    </a:cubicBezTo>
                    <a:cubicBezTo>
                      <a:pt x="1688970" y="21649"/>
                      <a:pt x="1690801" y="32640"/>
                      <a:pt x="1690801" y="43465"/>
                    </a:cubicBezTo>
                    <a:lnTo>
                      <a:pt x="1720111" y="43465"/>
                    </a:lnTo>
                    <a:cubicBezTo>
                      <a:pt x="1722110" y="13322"/>
                      <a:pt x="1707455" y="166"/>
                      <a:pt x="1678145" y="166"/>
                    </a:cubicBezTo>
                    <a:cubicBezTo>
                      <a:pt x="1641341" y="166"/>
                      <a:pt x="1630517" y="18152"/>
                      <a:pt x="1630517" y="40634"/>
                    </a:cubicBezTo>
                    <a:cubicBezTo>
                      <a:pt x="1630517" y="83599"/>
                      <a:pt x="1691301" y="85264"/>
                      <a:pt x="1691301" y="111243"/>
                    </a:cubicBezTo>
                    <a:cubicBezTo>
                      <a:pt x="1691301" y="121069"/>
                      <a:pt x="1686305" y="127563"/>
                      <a:pt x="1676147" y="127563"/>
                    </a:cubicBezTo>
                    <a:cubicBezTo>
                      <a:pt x="1659493" y="127563"/>
                      <a:pt x="1658994" y="115906"/>
                      <a:pt x="1658994" y="102251"/>
                    </a:cubicBezTo>
                    <a:lnTo>
                      <a:pt x="1628851" y="102251"/>
                    </a:lnTo>
                    <a:cubicBezTo>
                      <a:pt x="1627186" y="127231"/>
                      <a:pt x="1634180" y="149213"/>
                      <a:pt x="1671650" y="149213"/>
                    </a:cubicBezTo>
                    <a:cubicBezTo>
                      <a:pt x="1694632" y="149213"/>
                      <a:pt x="1721943" y="144883"/>
                      <a:pt x="1721943" y="107413"/>
                    </a:cubicBezTo>
                    <a:moveTo>
                      <a:pt x="1527433" y="146715"/>
                    </a:moveTo>
                    <a:lnTo>
                      <a:pt x="1527433" y="41300"/>
                    </a:lnTo>
                    <a:lnTo>
                      <a:pt x="1527766" y="41300"/>
                    </a:lnTo>
                    <a:lnTo>
                      <a:pt x="1567068" y="146715"/>
                    </a:lnTo>
                    <a:lnTo>
                      <a:pt x="1606869" y="146715"/>
                    </a:lnTo>
                    <a:lnTo>
                      <a:pt x="1606869" y="2498"/>
                    </a:lnTo>
                    <a:lnTo>
                      <a:pt x="1578725" y="2498"/>
                    </a:lnTo>
                    <a:lnTo>
                      <a:pt x="1578725" y="102417"/>
                    </a:lnTo>
                    <a:lnTo>
                      <a:pt x="1578392" y="102417"/>
                    </a:lnTo>
                    <a:lnTo>
                      <a:pt x="1539923" y="2498"/>
                    </a:lnTo>
                    <a:lnTo>
                      <a:pt x="1499123" y="2498"/>
                    </a:lnTo>
                    <a:lnTo>
                      <a:pt x="1499123" y="146715"/>
                    </a:lnTo>
                    <a:lnTo>
                      <a:pt x="1527267" y="146715"/>
                    </a:lnTo>
                    <a:close/>
                    <a:moveTo>
                      <a:pt x="1425349" y="149046"/>
                    </a:moveTo>
                    <a:cubicBezTo>
                      <a:pt x="1475142" y="149046"/>
                      <a:pt x="1475142" y="112243"/>
                      <a:pt x="1475142" y="74440"/>
                    </a:cubicBezTo>
                    <a:cubicBezTo>
                      <a:pt x="1475142" y="36637"/>
                      <a:pt x="1475142" y="0"/>
                      <a:pt x="1425349" y="0"/>
                    </a:cubicBezTo>
                    <a:cubicBezTo>
                      <a:pt x="1375556" y="0"/>
                      <a:pt x="1375556" y="36304"/>
                      <a:pt x="1375556" y="74440"/>
                    </a:cubicBezTo>
                    <a:cubicBezTo>
                      <a:pt x="1375556" y="112576"/>
                      <a:pt x="1375556" y="149046"/>
                      <a:pt x="1425349" y="149046"/>
                    </a:cubicBezTo>
                    <a:moveTo>
                      <a:pt x="1425349" y="127397"/>
                    </a:moveTo>
                    <a:cubicBezTo>
                      <a:pt x="1408363" y="127397"/>
                      <a:pt x="1406198" y="111410"/>
                      <a:pt x="1406198" y="74440"/>
                    </a:cubicBezTo>
                    <a:cubicBezTo>
                      <a:pt x="1406198" y="37470"/>
                      <a:pt x="1408363" y="21483"/>
                      <a:pt x="1425349" y="21483"/>
                    </a:cubicBezTo>
                    <a:cubicBezTo>
                      <a:pt x="1442335" y="21483"/>
                      <a:pt x="1444500" y="37470"/>
                      <a:pt x="1444500" y="74440"/>
                    </a:cubicBezTo>
                    <a:cubicBezTo>
                      <a:pt x="1444500" y="111410"/>
                      <a:pt x="1442335" y="127397"/>
                      <a:pt x="1425349" y="127397"/>
                    </a:cubicBezTo>
                    <a:moveTo>
                      <a:pt x="1355406" y="107247"/>
                    </a:moveTo>
                    <a:cubicBezTo>
                      <a:pt x="1355406" y="61950"/>
                      <a:pt x="1294621" y="64281"/>
                      <a:pt x="1294621" y="36970"/>
                    </a:cubicBezTo>
                    <a:cubicBezTo>
                      <a:pt x="1294621" y="26978"/>
                      <a:pt x="1300450" y="21649"/>
                      <a:pt x="1310275" y="21649"/>
                    </a:cubicBezTo>
                    <a:cubicBezTo>
                      <a:pt x="1322432" y="21649"/>
                      <a:pt x="1324264" y="32640"/>
                      <a:pt x="1324264" y="43465"/>
                    </a:cubicBezTo>
                    <a:lnTo>
                      <a:pt x="1353574" y="43465"/>
                    </a:lnTo>
                    <a:cubicBezTo>
                      <a:pt x="1355572" y="13322"/>
                      <a:pt x="1340917" y="166"/>
                      <a:pt x="1311608" y="166"/>
                    </a:cubicBezTo>
                    <a:cubicBezTo>
                      <a:pt x="1274804" y="166"/>
                      <a:pt x="1263979" y="18152"/>
                      <a:pt x="1263979" y="40634"/>
                    </a:cubicBezTo>
                    <a:cubicBezTo>
                      <a:pt x="1263979" y="83599"/>
                      <a:pt x="1324764" y="85264"/>
                      <a:pt x="1324764" y="111243"/>
                    </a:cubicBezTo>
                    <a:cubicBezTo>
                      <a:pt x="1324764" y="121069"/>
                      <a:pt x="1319768" y="127563"/>
                      <a:pt x="1309609" y="127563"/>
                    </a:cubicBezTo>
                    <a:cubicBezTo>
                      <a:pt x="1292956" y="127563"/>
                      <a:pt x="1292456" y="115906"/>
                      <a:pt x="1292456" y="102251"/>
                    </a:cubicBezTo>
                    <a:lnTo>
                      <a:pt x="1262314" y="102251"/>
                    </a:lnTo>
                    <a:cubicBezTo>
                      <a:pt x="1260649" y="127231"/>
                      <a:pt x="1267643" y="149213"/>
                      <a:pt x="1305113" y="149213"/>
                    </a:cubicBezTo>
                    <a:cubicBezTo>
                      <a:pt x="1328094" y="149213"/>
                      <a:pt x="1355406" y="144883"/>
                      <a:pt x="1355406" y="107413"/>
                    </a:cubicBezTo>
                    <a:moveTo>
                      <a:pt x="1205527" y="92592"/>
                    </a:moveTo>
                    <a:lnTo>
                      <a:pt x="1176717" y="92592"/>
                    </a:lnTo>
                    <a:lnTo>
                      <a:pt x="1190539" y="30309"/>
                    </a:lnTo>
                    <a:lnTo>
                      <a:pt x="1190872" y="30309"/>
                    </a:lnTo>
                    <a:lnTo>
                      <a:pt x="1205527" y="92592"/>
                    </a:lnTo>
                    <a:close/>
                    <a:moveTo>
                      <a:pt x="1162561" y="146715"/>
                    </a:moveTo>
                    <a:lnTo>
                      <a:pt x="1170721" y="114741"/>
                    </a:lnTo>
                    <a:lnTo>
                      <a:pt x="1211855" y="114741"/>
                    </a:lnTo>
                    <a:lnTo>
                      <a:pt x="1219848" y="146715"/>
                    </a:lnTo>
                    <a:lnTo>
                      <a:pt x="1251656" y="146715"/>
                    </a:lnTo>
                    <a:lnTo>
                      <a:pt x="1212521" y="2498"/>
                    </a:lnTo>
                    <a:lnTo>
                      <a:pt x="1172720" y="2498"/>
                    </a:lnTo>
                    <a:lnTo>
                      <a:pt x="1132752" y="146715"/>
                    </a:lnTo>
                    <a:lnTo>
                      <a:pt x="1162561" y="146715"/>
                    </a:lnTo>
                    <a:close/>
                    <a:moveTo>
                      <a:pt x="1124092" y="146715"/>
                    </a:moveTo>
                    <a:lnTo>
                      <a:pt x="1124092" y="124566"/>
                    </a:lnTo>
                    <a:lnTo>
                      <a:pt x="1073966" y="124566"/>
                    </a:lnTo>
                    <a:lnTo>
                      <a:pt x="1073966" y="82433"/>
                    </a:lnTo>
                    <a:lnTo>
                      <a:pt x="1118763" y="82433"/>
                    </a:lnTo>
                    <a:lnTo>
                      <a:pt x="1118763" y="60285"/>
                    </a:lnTo>
                    <a:lnTo>
                      <a:pt x="1073966" y="60285"/>
                    </a:lnTo>
                    <a:lnTo>
                      <a:pt x="1073966" y="24647"/>
                    </a:lnTo>
                    <a:lnTo>
                      <a:pt x="1122594" y="24647"/>
                    </a:lnTo>
                    <a:lnTo>
                      <a:pt x="1122594" y="2498"/>
                    </a:lnTo>
                    <a:lnTo>
                      <a:pt x="1043824" y="2498"/>
                    </a:lnTo>
                    <a:lnTo>
                      <a:pt x="1043824" y="146715"/>
                    </a:lnTo>
                    <a:lnTo>
                      <a:pt x="1124092" y="146715"/>
                    </a:lnTo>
                    <a:close/>
                    <a:moveTo>
                      <a:pt x="962223" y="86930"/>
                    </a:moveTo>
                    <a:lnTo>
                      <a:pt x="970050" y="86930"/>
                    </a:lnTo>
                    <a:cubicBezTo>
                      <a:pt x="993198" y="86930"/>
                      <a:pt x="991699" y="101584"/>
                      <a:pt x="991699" y="118737"/>
                    </a:cubicBezTo>
                    <a:cubicBezTo>
                      <a:pt x="991699" y="128063"/>
                      <a:pt x="990867" y="137889"/>
                      <a:pt x="994863" y="146715"/>
                    </a:cubicBezTo>
                    <a:lnTo>
                      <a:pt x="1024340" y="146715"/>
                    </a:lnTo>
                    <a:cubicBezTo>
                      <a:pt x="1021508" y="140720"/>
                      <a:pt x="1021009" y="113575"/>
                      <a:pt x="1021009" y="104416"/>
                    </a:cubicBezTo>
                    <a:cubicBezTo>
                      <a:pt x="1021009" y="78437"/>
                      <a:pt x="1001525" y="76938"/>
                      <a:pt x="994863" y="76105"/>
                    </a:cubicBezTo>
                    <a:lnTo>
                      <a:pt x="994863" y="75772"/>
                    </a:lnTo>
                    <a:cubicBezTo>
                      <a:pt x="1014348" y="72608"/>
                      <a:pt x="1021675" y="58786"/>
                      <a:pt x="1021675" y="40467"/>
                    </a:cubicBezTo>
                    <a:cubicBezTo>
                      <a:pt x="1021675" y="15821"/>
                      <a:pt x="1008519" y="2664"/>
                      <a:pt x="987869" y="2664"/>
                    </a:cubicBezTo>
                    <a:lnTo>
                      <a:pt x="932081" y="2664"/>
                    </a:lnTo>
                    <a:lnTo>
                      <a:pt x="932081" y="146881"/>
                    </a:lnTo>
                    <a:lnTo>
                      <a:pt x="962223" y="146881"/>
                    </a:lnTo>
                    <a:lnTo>
                      <a:pt x="962223" y="87096"/>
                    </a:lnTo>
                    <a:close/>
                    <a:moveTo>
                      <a:pt x="962223" y="24647"/>
                    </a:moveTo>
                    <a:lnTo>
                      <a:pt x="975712" y="24647"/>
                    </a:lnTo>
                    <a:cubicBezTo>
                      <a:pt x="985371" y="24647"/>
                      <a:pt x="991033" y="29809"/>
                      <a:pt x="991033" y="43631"/>
                    </a:cubicBezTo>
                    <a:cubicBezTo>
                      <a:pt x="991033" y="52791"/>
                      <a:pt x="987702" y="64781"/>
                      <a:pt x="975712" y="64781"/>
                    </a:cubicBezTo>
                    <a:lnTo>
                      <a:pt x="962223" y="64781"/>
                    </a:lnTo>
                    <a:lnTo>
                      <a:pt x="962223" y="24647"/>
                    </a:lnTo>
                    <a:close/>
                    <a:moveTo>
                      <a:pt x="777039" y="2498"/>
                    </a:moveTo>
                    <a:lnTo>
                      <a:pt x="777039" y="26479"/>
                    </a:lnTo>
                    <a:lnTo>
                      <a:pt x="810679" y="26479"/>
                    </a:lnTo>
                    <a:lnTo>
                      <a:pt x="810679" y="146715"/>
                    </a:lnTo>
                    <a:lnTo>
                      <a:pt x="840821" y="146715"/>
                    </a:lnTo>
                    <a:lnTo>
                      <a:pt x="840821" y="26479"/>
                    </a:lnTo>
                    <a:lnTo>
                      <a:pt x="874461" y="26479"/>
                    </a:lnTo>
                    <a:lnTo>
                      <a:pt x="874461" y="2498"/>
                    </a:lnTo>
                    <a:lnTo>
                      <a:pt x="777206" y="2498"/>
                    </a:lnTo>
                    <a:close/>
                    <a:moveTo>
                      <a:pt x="697437" y="60285"/>
                    </a:moveTo>
                    <a:lnTo>
                      <a:pt x="697437" y="2498"/>
                    </a:lnTo>
                    <a:lnTo>
                      <a:pt x="667295" y="2498"/>
                    </a:lnTo>
                    <a:lnTo>
                      <a:pt x="667295" y="146715"/>
                    </a:lnTo>
                    <a:lnTo>
                      <a:pt x="697437" y="146715"/>
                    </a:lnTo>
                    <a:lnTo>
                      <a:pt x="697437" y="82433"/>
                    </a:lnTo>
                    <a:lnTo>
                      <a:pt x="732076" y="82433"/>
                    </a:lnTo>
                    <a:lnTo>
                      <a:pt x="732076" y="146715"/>
                    </a:lnTo>
                    <a:lnTo>
                      <a:pt x="762218" y="146715"/>
                    </a:lnTo>
                    <a:lnTo>
                      <a:pt x="762218" y="2498"/>
                    </a:lnTo>
                    <a:lnTo>
                      <a:pt x="732076" y="2498"/>
                    </a:lnTo>
                    <a:lnTo>
                      <a:pt x="732076" y="60285"/>
                    </a:lnTo>
                    <a:lnTo>
                      <a:pt x="697437" y="60285"/>
                    </a:lnTo>
                    <a:close/>
                    <a:moveTo>
                      <a:pt x="640150" y="46796"/>
                    </a:moveTo>
                    <a:cubicBezTo>
                      <a:pt x="641982" y="16653"/>
                      <a:pt x="623663" y="0"/>
                      <a:pt x="594020" y="0"/>
                    </a:cubicBezTo>
                    <a:cubicBezTo>
                      <a:pt x="544727" y="0"/>
                      <a:pt x="542895" y="36970"/>
                      <a:pt x="542895" y="73274"/>
                    </a:cubicBezTo>
                    <a:cubicBezTo>
                      <a:pt x="542895" y="128063"/>
                      <a:pt x="548724" y="149046"/>
                      <a:pt x="599516" y="149046"/>
                    </a:cubicBezTo>
                    <a:cubicBezTo>
                      <a:pt x="611506" y="149046"/>
                      <a:pt x="632156" y="145882"/>
                      <a:pt x="640316" y="144217"/>
                    </a:cubicBezTo>
                    <a:lnTo>
                      <a:pt x="640316" y="71109"/>
                    </a:lnTo>
                    <a:lnTo>
                      <a:pt x="593854" y="71109"/>
                    </a:lnTo>
                    <a:lnTo>
                      <a:pt x="593854" y="93258"/>
                    </a:lnTo>
                    <a:lnTo>
                      <a:pt x="610341" y="93258"/>
                    </a:lnTo>
                    <a:lnTo>
                      <a:pt x="610341" y="125232"/>
                    </a:lnTo>
                    <a:cubicBezTo>
                      <a:pt x="605678" y="126897"/>
                      <a:pt x="600349" y="128063"/>
                      <a:pt x="595353" y="128063"/>
                    </a:cubicBezTo>
                    <a:cubicBezTo>
                      <a:pt x="578200" y="128063"/>
                      <a:pt x="573703" y="120070"/>
                      <a:pt x="573703" y="74939"/>
                    </a:cubicBezTo>
                    <a:cubicBezTo>
                      <a:pt x="573703" y="46962"/>
                      <a:pt x="573703" y="21483"/>
                      <a:pt x="592522" y="21483"/>
                    </a:cubicBezTo>
                    <a:cubicBezTo>
                      <a:pt x="608509" y="21483"/>
                      <a:pt x="610674" y="33306"/>
                      <a:pt x="610507" y="46629"/>
                    </a:cubicBezTo>
                    <a:lnTo>
                      <a:pt x="640483" y="46629"/>
                    </a:lnTo>
                    <a:close/>
                    <a:moveTo>
                      <a:pt x="518914" y="2498"/>
                    </a:moveTo>
                    <a:lnTo>
                      <a:pt x="488772" y="2498"/>
                    </a:lnTo>
                    <a:lnTo>
                      <a:pt x="488772" y="146715"/>
                    </a:lnTo>
                    <a:lnTo>
                      <a:pt x="518914" y="146715"/>
                    </a:lnTo>
                    <a:lnTo>
                      <a:pt x="518914" y="2498"/>
                    </a:lnTo>
                    <a:close/>
                    <a:moveTo>
                      <a:pt x="407171" y="87096"/>
                    </a:moveTo>
                    <a:lnTo>
                      <a:pt x="414998" y="87096"/>
                    </a:lnTo>
                    <a:cubicBezTo>
                      <a:pt x="438146" y="87096"/>
                      <a:pt x="436647" y="101751"/>
                      <a:pt x="436647" y="118904"/>
                    </a:cubicBezTo>
                    <a:cubicBezTo>
                      <a:pt x="436647" y="128230"/>
                      <a:pt x="435815" y="138055"/>
                      <a:pt x="439812" y="146881"/>
                    </a:cubicBezTo>
                    <a:lnTo>
                      <a:pt x="469288" y="146881"/>
                    </a:lnTo>
                    <a:cubicBezTo>
                      <a:pt x="466457" y="140886"/>
                      <a:pt x="465957" y="113741"/>
                      <a:pt x="465957" y="104582"/>
                    </a:cubicBezTo>
                    <a:cubicBezTo>
                      <a:pt x="465957" y="78603"/>
                      <a:pt x="446306" y="77104"/>
                      <a:pt x="439812" y="76272"/>
                    </a:cubicBezTo>
                    <a:lnTo>
                      <a:pt x="439812" y="75939"/>
                    </a:lnTo>
                    <a:cubicBezTo>
                      <a:pt x="459296" y="72774"/>
                      <a:pt x="466623" y="58952"/>
                      <a:pt x="466623" y="40634"/>
                    </a:cubicBezTo>
                    <a:cubicBezTo>
                      <a:pt x="466623" y="15987"/>
                      <a:pt x="453467" y="2831"/>
                      <a:pt x="432817" y="2831"/>
                    </a:cubicBezTo>
                    <a:lnTo>
                      <a:pt x="377029" y="2831"/>
                    </a:lnTo>
                    <a:lnTo>
                      <a:pt x="377029" y="147048"/>
                    </a:lnTo>
                    <a:lnTo>
                      <a:pt x="407171" y="147048"/>
                    </a:lnTo>
                    <a:lnTo>
                      <a:pt x="407171" y="87263"/>
                    </a:lnTo>
                    <a:close/>
                    <a:moveTo>
                      <a:pt x="407171" y="24813"/>
                    </a:moveTo>
                    <a:lnTo>
                      <a:pt x="420660" y="24813"/>
                    </a:lnTo>
                    <a:cubicBezTo>
                      <a:pt x="430319" y="24813"/>
                      <a:pt x="435981" y="29976"/>
                      <a:pt x="435981" y="43798"/>
                    </a:cubicBezTo>
                    <a:cubicBezTo>
                      <a:pt x="435981" y="52957"/>
                      <a:pt x="432651" y="64947"/>
                      <a:pt x="420660" y="64947"/>
                    </a:cubicBezTo>
                    <a:lnTo>
                      <a:pt x="407171" y="64947"/>
                    </a:lnTo>
                    <a:lnTo>
                      <a:pt x="407171" y="24813"/>
                    </a:lnTo>
                    <a:close/>
                    <a:moveTo>
                      <a:pt x="313580" y="146881"/>
                    </a:moveTo>
                    <a:lnTo>
                      <a:pt x="313580" y="124732"/>
                    </a:lnTo>
                    <a:lnTo>
                      <a:pt x="263454" y="124732"/>
                    </a:lnTo>
                    <a:lnTo>
                      <a:pt x="263454" y="82600"/>
                    </a:lnTo>
                    <a:lnTo>
                      <a:pt x="308251" y="82600"/>
                    </a:lnTo>
                    <a:lnTo>
                      <a:pt x="308251" y="60451"/>
                    </a:lnTo>
                    <a:lnTo>
                      <a:pt x="263454" y="60451"/>
                    </a:lnTo>
                    <a:lnTo>
                      <a:pt x="263454" y="24813"/>
                    </a:lnTo>
                    <a:lnTo>
                      <a:pt x="312081" y="24813"/>
                    </a:lnTo>
                    <a:lnTo>
                      <a:pt x="312081" y="2664"/>
                    </a:lnTo>
                    <a:lnTo>
                      <a:pt x="233312" y="2664"/>
                    </a:lnTo>
                    <a:lnTo>
                      <a:pt x="233312" y="146881"/>
                    </a:lnTo>
                    <a:lnTo>
                      <a:pt x="313580" y="146881"/>
                    </a:lnTo>
                    <a:close/>
                    <a:moveTo>
                      <a:pt x="142385" y="60451"/>
                    </a:moveTo>
                    <a:lnTo>
                      <a:pt x="142385" y="2664"/>
                    </a:lnTo>
                    <a:lnTo>
                      <a:pt x="112243" y="2664"/>
                    </a:lnTo>
                    <a:lnTo>
                      <a:pt x="112243" y="146881"/>
                    </a:lnTo>
                    <a:lnTo>
                      <a:pt x="142385" y="146881"/>
                    </a:lnTo>
                    <a:lnTo>
                      <a:pt x="142385" y="82600"/>
                    </a:lnTo>
                    <a:lnTo>
                      <a:pt x="177024" y="82600"/>
                    </a:lnTo>
                    <a:lnTo>
                      <a:pt x="177024" y="146881"/>
                    </a:lnTo>
                    <a:lnTo>
                      <a:pt x="207166" y="146881"/>
                    </a:lnTo>
                    <a:lnTo>
                      <a:pt x="207166" y="2664"/>
                    </a:lnTo>
                    <a:lnTo>
                      <a:pt x="177024" y="2664"/>
                    </a:lnTo>
                    <a:lnTo>
                      <a:pt x="177024" y="60451"/>
                    </a:lnTo>
                    <a:lnTo>
                      <a:pt x="142385" y="60451"/>
                    </a:lnTo>
                    <a:close/>
                    <a:moveTo>
                      <a:pt x="0" y="2331"/>
                    </a:moveTo>
                    <a:lnTo>
                      <a:pt x="0" y="26312"/>
                    </a:lnTo>
                    <a:lnTo>
                      <a:pt x="33640" y="26312"/>
                    </a:lnTo>
                    <a:lnTo>
                      <a:pt x="33640" y="146548"/>
                    </a:lnTo>
                    <a:lnTo>
                      <a:pt x="63782" y="146548"/>
                    </a:lnTo>
                    <a:lnTo>
                      <a:pt x="63782" y="26312"/>
                    </a:lnTo>
                    <a:lnTo>
                      <a:pt x="97421" y="26312"/>
                    </a:lnTo>
                    <a:lnTo>
                      <a:pt x="97421" y="2331"/>
                    </a:lnTo>
                    <a:lnTo>
                      <a:pt x="0" y="2331"/>
                    </a:lnTo>
                    <a:close/>
                  </a:path>
                </a:pathLst>
              </a:custGeom>
              <a:solidFill>
                <a:schemeClr val="tx2"/>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A0F6519-02ED-1A47-9454-36511C25BF3D}"/>
                  </a:ext>
                </a:extLst>
              </p:cNvPr>
              <p:cNvSpPr/>
              <p:nvPr/>
            </p:nvSpPr>
            <p:spPr>
              <a:xfrm>
                <a:off x="4009990" y="5060735"/>
                <a:ext cx="2089312" cy="149379"/>
              </a:xfrm>
              <a:custGeom>
                <a:avLst/>
                <a:gdLst>
                  <a:gd name="connsiteX0" fmla="*/ 2027196 w 2089312"/>
                  <a:gd name="connsiteY0" fmla="*/ 86763 h 149379"/>
                  <a:gd name="connsiteX1" fmla="*/ 2035023 w 2089312"/>
                  <a:gd name="connsiteY1" fmla="*/ 86763 h 149379"/>
                  <a:gd name="connsiteX2" fmla="*/ 2056673 w 2089312"/>
                  <a:gd name="connsiteY2" fmla="*/ 118571 h 149379"/>
                  <a:gd name="connsiteX3" fmla="*/ 2059837 w 2089312"/>
                  <a:gd name="connsiteY3" fmla="*/ 146548 h 149379"/>
                  <a:gd name="connsiteX4" fmla="*/ 2089313 w 2089312"/>
                  <a:gd name="connsiteY4" fmla="*/ 146548 h 149379"/>
                  <a:gd name="connsiteX5" fmla="*/ 2085982 w 2089312"/>
                  <a:gd name="connsiteY5" fmla="*/ 104249 h 149379"/>
                  <a:gd name="connsiteX6" fmla="*/ 2059837 w 2089312"/>
                  <a:gd name="connsiteY6" fmla="*/ 75939 h 149379"/>
                  <a:gd name="connsiteX7" fmla="*/ 2059837 w 2089312"/>
                  <a:gd name="connsiteY7" fmla="*/ 75606 h 149379"/>
                  <a:gd name="connsiteX8" fmla="*/ 2086648 w 2089312"/>
                  <a:gd name="connsiteY8" fmla="*/ 40301 h 149379"/>
                  <a:gd name="connsiteX9" fmla="*/ 2052842 w 2089312"/>
                  <a:gd name="connsiteY9" fmla="*/ 2498 h 149379"/>
                  <a:gd name="connsiteX10" fmla="*/ 1997054 w 2089312"/>
                  <a:gd name="connsiteY10" fmla="*/ 2498 h 149379"/>
                  <a:gd name="connsiteX11" fmla="*/ 1997054 w 2089312"/>
                  <a:gd name="connsiteY11" fmla="*/ 146715 h 149379"/>
                  <a:gd name="connsiteX12" fmla="*/ 2027196 w 2089312"/>
                  <a:gd name="connsiteY12" fmla="*/ 146715 h 149379"/>
                  <a:gd name="connsiteX13" fmla="*/ 2027196 w 2089312"/>
                  <a:gd name="connsiteY13" fmla="*/ 86930 h 149379"/>
                  <a:gd name="connsiteX14" fmla="*/ 2027196 w 2089312"/>
                  <a:gd name="connsiteY14" fmla="*/ 24480 h 149379"/>
                  <a:gd name="connsiteX15" fmla="*/ 2040686 w 2089312"/>
                  <a:gd name="connsiteY15" fmla="*/ 24480 h 149379"/>
                  <a:gd name="connsiteX16" fmla="*/ 2056007 w 2089312"/>
                  <a:gd name="connsiteY16" fmla="*/ 43465 h 149379"/>
                  <a:gd name="connsiteX17" fmla="*/ 2040686 w 2089312"/>
                  <a:gd name="connsiteY17" fmla="*/ 64615 h 149379"/>
                  <a:gd name="connsiteX18" fmla="*/ 2027196 w 2089312"/>
                  <a:gd name="connsiteY18" fmla="*/ 64615 h 149379"/>
                  <a:gd name="connsiteX19" fmla="*/ 2027196 w 2089312"/>
                  <a:gd name="connsiteY19" fmla="*/ 24480 h 149379"/>
                  <a:gd name="connsiteX20" fmla="*/ 1923946 w 2089312"/>
                  <a:gd name="connsiteY20" fmla="*/ 149046 h 149379"/>
                  <a:gd name="connsiteX21" fmla="*/ 1973740 w 2089312"/>
                  <a:gd name="connsiteY21" fmla="*/ 74606 h 149379"/>
                  <a:gd name="connsiteX22" fmla="*/ 1923946 w 2089312"/>
                  <a:gd name="connsiteY22" fmla="*/ 0 h 149379"/>
                  <a:gd name="connsiteX23" fmla="*/ 1874153 w 2089312"/>
                  <a:gd name="connsiteY23" fmla="*/ 74606 h 149379"/>
                  <a:gd name="connsiteX24" fmla="*/ 1923946 w 2089312"/>
                  <a:gd name="connsiteY24" fmla="*/ 149046 h 149379"/>
                  <a:gd name="connsiteX25" fmla="*/ 1923946 w 2089312"/>
                  <a:gd name="connsiteY25" fmla="*/ 127564 h 149379"/>
                  <a:gd name="connsiteX26" fmla="*/ 1904795 w 2089312"/>
                  <a:gd name="connsiteY26" fmla="*/ 74606 h 149379"/>
                  <a:gd name="connsiteX27" fmla="*/ 1923946 w 2089312"/>
                  <a:gd name="connsiteY27" fmla="*/ 21649 h 149379"/>
                  <a:gd name="connsiteX28" fmla="*/ 1943098 w 2089312"/>
                  <a:gd name="connsiteY28" fmla="*/ 74606 h 149379"/>
                  <a:gd name="connsiteX29" fmla="*/ 1923946 w 2089312"/>
                  <a:gd name="connsiteY29" fmla="*/ 127564 h 149379"/>
                  <a:gd name="connsiteX30" fmla="*/ 1816367 w 2089312"/>
                  <a:gd name="connsiteY30" fmla="*/ 146715 h 149379"/>
                  <a:gd name="connsiteX31" fmla="*/ 1816367 w 2089312"/>
                  <a:gd name="connsiteY31" fmla="*/ 83766 h 149379"/>
                  <a:gd name="connsiteX32" fmla="*/ 1859165 w 2089312"/>
                  <a:gd name="connsiteY32" fmla="*/ 83766 h 149379"/>
                  <a:gd name="connsiteX33" fmla="*/ 1859165 w 2089312"/>
                  <a:gd name="connsiteY33" fmla="*/ 61617 h 149379"/>
                  <a:gd name="connsiteX34" fmla="*/ 1816367 w 2089312"/>
                  <a:gd name="connsiteY34" fmla="*/ 61617 h 149379"/>
                  <a:gd name="connsiteX35" fmla="*/ 1816367 w 2089312"/>
                  <a:gd name="connsiteY35" fmla="*/ 24647 h 149379"/>
                  <a:gd name="connsiteX36" fmla="*/ 1861164 w 2089312"/>
                  <a:gd name="connsiteY36" fmla="*/ 24647 h 149379"/>
                  <a:gd name="connsiteX37" fmla="*/ 1861164 w 2089312"/>
                  <a:gd name="connsiteY37" fmla="*/ 2498 h 149379"/>
                  <a:gd name="connsiteX38" fmla="*/ 1786224 w 2089312"/>
                  <a:gd name="connsiteY38" fmla="*/ 2498 h 149379"/>
                  <a:gd name="connsiteX39" fmla="*/ 1786224 w 2089312"/>
                  <a:gd name="connsiteY39" fmla="*/ 146715 h 149379"/>
                  <a:gd name="connsiteX40" fmla="*/ 1816367 w 2089312"/>
                  <a:gd name="connsiteY40" fmla="*/ 146715 h 149379"/>
                  <a:gd name="connsiteX41" fmla="*/ 1716281 w 2089312"/>
                  <a:gd name="connsiteY41" fmla="*/ 46796 h 149379"/>
                  <a:gd name="connsiteX42" fmla="*/ 1670151 w 2089312"/>
                  <a:gd name="connsiteY42" fmla="*/ 0 h 149379"/>
                  <a:gd name="connsiteX43" fmla="*/ 1619026 w 2089312"/>
                  <a:gd name="connsiteY43" fmla="*/ 73274 h 149379"/>
                  <a:gd name="connsiteX44" fmla="*/ 1675647 w 2089312"/>
                  <a:gd name="connsiteY44" fmla="*/ 149046 h 149379"/>
                  <a:gd name="connsiteX45" fmla="*/ 1716447 w 2089312"/>
                  <a:gd name="connsiteY45" fmla="*/ 144217 h 149379"/>
                  <a:gd name="connsiteX46" fmla="*/ 1716447 w 2089312"/>
                  <a:gd name="connsiteY46" fmla="*/ 71109 h 149379"/>
                  <a:gd name="connsiteX47" fmla="*/ 1669985 w 2089312"/>
                  <a:gd name="connsiteY47" fmla="*/ 71109 h 149379"/>
                  <a:gd name="connsiteX48" fmla="*/ 1669985 w 2089312"/>
                  <a:gd name="connsiteY48" fmla="*/ 93258 h 149379"/>
                  <a:gd name="connsiteX49" fmla="*/ 1686305 w 2089312"/>
                  <a:gd name="connsiteY49" fmla="*/ 93258 h 149379"/>
                  <a:gd name="connsiteX50" fmla="*/ 1686305 w 2089312"/>
                  <a:gd name="connsiteY50" fmla="*/ 125232 h 149379"/>
                  <a:gd name="connsiteX51" fmla="*/ 1671317 w 2089312"/>
                  <a:gd name="connsiteY51" fmla="*/ 128063 h 149379"/>
                  <a:gd name="connsiteX52" fmla="*/ 1649668 w 2089312"/>
                  <a:gd name="connsiteY52" fmla="*/ 74939 h 149379"/>
                  <a:gd name="connsiteX53" fmla="*/ 1668486 w 2089312"/>
                  <a:gd name="connsiteY53" fmla="*/ 21649 h 149379"/>
                  <a:gd name="connsiteX54" fmla="*/ 1686472 w 2089312"/>
                  <a:gd name="connsiteY54" fmla="*/ 46796 h 149379"/>
                  <a:gd name="connsiteX55" fmla="*/ 1716447 w 2089312"/>
                  <a:gd name="connsiteY55" fmla="*/ 46796 h 149379"/>
                  <a:gd name="connsiteX56" fmla="*/ 1515443 w 2089312"/>
                  <a:gd name="connsiteY56" fmla="*/ 146715 h 149379"/>
                  <a:gd name="connsiteX57" fmla="*/ 1515443 w 2089312"/>
                  <a:gd name="connsiteY57" fmla="*/ 41300 h 149379"/>
                  <a:gd name="connsiteX58" fmla="*/ 1515776 w 2089312"/>
                  <a:gd name="connsiteY58" fmla="*/ 41300 h 149379"/>
                  <a:gd name="connsiteX59" fmla="*/ 1555078 w 2089312"/>
                  <a:gd name="connsiteY59" fmla="*/ 146715 h 149379"/>
                  <a:gd name="connsiteX60" fmla="*/ 1594879 w 2089312"/>
                  <a:gd name="connsiteY60" fmla="*/ 146715 h 149379"/>
                  <a:gd name="connsiteX61" fmla="*/ 1594879 w 2089312"/>
                  <a:gd name="connsiteY61" fmla="*/ 2498 h 149379"/>
                  <a:gd name="connsiteX62" fmla="*/ 1566735 w 2089312"/>
                  <a:gd name="connsiteY62" fmla="*/ 2498 h 149379"/>
                  <a:gd name="connsiteX63" fmla="*/ 1566735 w 2089312"/>
                  <a:gd name="connsiteY63" fmla="*/ 102417 h 149379"/>
                  <a:gd name="connsiteX64" fmla="*/ 1566402 w 2089312"/>
                  <a:gd name="connsiteY64" fmla="*/ 102417 h 149379"/>
                  <a:gd name="connsiteX65" fmla="*/ 1527933 w 2089312"/>
                  <a:gd name="connsiteY65" fmla="*/ 2498 h 149379"/>
                  <a:gd name="connsiteX66" fmla="*/ 1487132 w 2089312"/>
                  <a:gd name="connsiteY66" fmla="*/ 2498 h 149379"/>
                  <a:gd name="connsiteX67" fmla="*/ 1487132 w 2089312"/>
                  <a:gd name="connsiteY67" fmla="*/ 146715 h 149379"/>
                  <a:gd name="connsiteX68" fmla="*/ 1515276 w 2089312"/>
                  <a:gd name="connsiteY68" fmla="*/ 146715 h 149379"/>
                  <a:gd name="connsiteX69" fmla="*/ 1461653 w 2089312"/>
                  <a:gd name="connsiteY69" fmla="*/ 2498 h 149379"/>
                  <a:gd name="connsiteX70" fmla="*/ 1431511 w 2089312"/>
                  <a:gd name="connsiteY70" fmla="*/ 2498 h 149379"/>
                  <a:gd name="connsiteX71" fmla="*/ 1431511 w 2089312"/>
                  <a:gd name="connsiteY71" fmla="*/ 146715 h 149379"/>
                  <a:gd name="connsiteX72" fmla="*/ 1461653 w 2089312"/>
                  <a:gd name="connsiteY72" fmla="*/ 146715 h 149379"/>
                  <a:gd name="connsiteX73" fmla="*/ 1461653 w 2089312"/>
                  <a:gd name="connsiteY73" fmla="*/ 2498 h 149379"/>
                  <a:gd name="connsiteX74" fmla="*/ 1340584 w 2089312"/>
                  <a:gd name="connsiteY74" fmla="*/ 60285 h 149379"/>
                  <a:gd name="connsiteX75" fmla="*/ 1340584 w 2089312"/>
                  <a:gd name="connsiteY75" fmla="*/ 2498 h 149379"/>
                  <a:gd name="connsiteX76" fmla="*/ 1310442 w 2089312"/>
                  <a:gd name="connsiteY76" fmla="*/ 2498 h 149379"/>
                  <a:gd name="connsiteX77" fmla="*/ 1310442 w 2089312"/>
                  <a:gd name="connsiteY77" fmla="*/ 146715 h 149379"/>
                  <a:gd name="connsiteX78" fmla="*/ 1340584 w 2089312"/>
                  <a:gd name="connsiteY78" fmla="*/ 146715 h 149379"/>
                  <a:gd name="connsiteX79" fmla="*/ 1340584 w 2089312"/>
                  <a:gd name="connsiteY79" fmla="*/ 82433 h 149379"/>
                  <a:gd name="connsiteX80" fmla="*/ 1375223 w 2089312"/>
                  <a:gd name="connsiteY80" fmla="*/ 82433 h 149379"/>
                  <a:gd name="connsiteX81" fmla="*/ 1375223 w 2089312"/>
                  <a:gd name="connsiteY81" fmla="*/ 146715 h 149379"/>
                  <a:gd name="connsiteX82" fmla="*/ 1405365 w 2089312"/>
                  <a:gd name="connsiteY82" fmla="*/ 146715 h 149379"/>
                  <a:gd name="connsiteX83" fmla="*/ 1405365 w 2089312"/>
                  <a:gd name="connsiteY83" fmla="*/ 2498 h 149379"/>
                  <a:gd name="connsiteX84" fmla="*/ 1375223 w 2089312"/>
                  <a:gd name="connsiteY84" fmla="*/ 2498 h 149379"/>
                  <a:gd name="connsiteX85" fmla="*/ 1375223 w 2089312"/>
                  <a:gd name="connsiteY85" fmla="*/ 60285 h 149379"/>
                  <a:gd name="connsiteX86" fmla="*/ 1340584 w 2089312"/>
                  <a:gd name="connsiteY86" fmla="*/ 60285 h 149379"/>
                  <a:gd name="connsiteX87" fmla="*/ 1198033 w 2089312"/>
                  <a:gd name="connsiteY87" fmla="*/ 2498 h 149379"/>
                  <a:gd name="connsiteX88" fmla="*/ 1198033 w 2089312"/>
                  <a:gd name="connsiteY88" fmla="*/ 26479 h 149379"/>
                  <a:gd name="connsiteX89" fmla="*/ 1231672 w 2089312"/>
                  <a:gd name="connsiteY89" fmla="*/ 26479 h 149379"/>
                  <a:gd name="connsiteX90" fmla="*/ 1231672 w 2089312"/>
                  <a:gd name="connsiteY90" fmla="*/ 146715 h 149379"/>
                  <a:gd name="connsiteX91" fmla="*/ 1261814 w 2089312"/>
                  <a:gd name="connsiteY91" fmla="*/ 146715 h 149379"/>
                  <a:gd name="connsiteX92" fmla="*/ 1261814 w 2089312"/>
                  <a:gd name="connsiteY92" fmla="*/ 26479 h 149379"/>
                  <a:gd name="connsiteX93" fmla="*/ 1295454 w 2089312"/>
                  <a:gd name="connsiteY93" fmla="*/ 26479 h 149379"/>
                  <a:gd name="connsiteX94" fmla="*/ 1295454 w 2089312"/>
                  <a:gd name="connsiteY94" fmla="*/ 2498 h 149379"/>
                  <a:gd name="connsiteX95" fmla="*/ 1198199 w 2089312"/>
                  <a:gd name="connsiteY95" fmla="*/ 2498 h 149379"/>
                  <a:gd name="connsiteX96" fmla="*/ 1053816 w 2089312"/>
                  <a:gd name="connsiteY96" fmla="*/ 2498 h 149379"/>
                  <a:gd name="connsiteX97" fmla="*/ 1053816 w 2089312"/>
                  <a:gd name="connsiteY97" fmla="*/ 26479 h 149379"/>
                  <a:gd name="connsiteX98" fmla="*/ 1087455 w 2089312"/>
                  <a:gd name="connsiteY98" fmla="*/ 26479 h 149379"/>
                  <a:gd name="connsiteX99" fmla="*/ 1087455 w 2089312"/>
                  <a:gd name="connsiteY99" fmla="*/ 146715 h 149379"/>
                  <a:gd name="connsiteX100" fmla="*/ 1117598 w 2089312"/>
                  <a:gd name="connsiteY100" fmla="*/ 146715 h 149379"/>
                  <a:gd name="connsiteX101" fmla="*/ 1117598 w 2089312"/>
                  <a:gd name="connsiteY101" fmla="*/ 26479 h 149379"/>
                  <a:gd name="connsiteX102" fmla="*/ 1151237 w 2089312"/>
                  <a:gd name="connsiteY102" fmla="*/ 26479 h 149379"/>
                  <a:gd name="connsiteX103" fmla="*/ 1151237 w 2089312"/>
                  <a:gd name="connsiteY103" fmla="*/ 2498 h 149379"/>
                  <a:gd name="connsiteX104" fmla="*/ 1053982 w 2089312"/>
                  <a:gd name="connsiteY104" fmla="*/ 2498 h 149379"/>
                  <a:gd name="connsiteX105" fmla="*/ 974213 w 2089312"/>
                  <a:gd name="connsiteY105" fmla="*/ 60285 h 149379"/>
                  <a:gd name="connsiteX106" fmla="*/ 974213 w 2089312"/>
                  <a:gd name="connsiteY106" fmla="*/ 2498 h 149379"/>
                  <a:gd name="connsiteX107" fmla="*/ 944071 w 2089312"/>
                  <a:gd name="connsiteY107" fmla="*/ 2498 h 149379"/>
                  <a:gd name="connsiteX108" fmla="*/ 944071 w 2089312"/>
                  <a:gd name="connsiteY108" fmla="*/ 146715 h 149379"/>
                  <a:gd name="connsiteX109" fmla="*/ 974213 w 2089312"/>
                  <a:gd name="connsiteY109" fmla="*/ 146715 h 149379"/>
                  <a:gd name="connsiteX110" fmla="*/ 974213 w 2089312"/>
                  <a:gd name="connsiteY110" fmla="*/ 82433 h 149379"/>
                  <a:gd name="connsiteX111" fmla="*/ 1008852 w 2089312"/>
                  <a:gd name="connsiteY111" fmla="*/ 82433 h 149379"/>
                  <a:gd name="connsiteX112" fmla="*/ 1008852 w 2089312"/>
                  <a:gd name="connsiteY112" fmla="*/ 146715 h 149379"/>
                  <a:gd name="connsiteX113" fmla="*/ 1038994 w 2089312"/>
                  <a:gd name="connsiteY113" fmla="*/ 146715 h 149379"/>
                  <a:gd name="connsiteX114" fmla="*/ 1038994 w 2089312"/>
                  <a:gd name="connsiteY114" fmla="*/ 2498 h 149379"/>
                  <a:gd name="connsiteX115" fmla="*/ 1008852 w 2089312"/>
                  <a:gd name="connsiteY115" fmla="*/ 2498 h 149379"/>
                  <a:gd name="connsiteX116" fmla="*/ 1008852 w 2089312"/>
                  <a:gd name="connsiteY116" fmla="*/ 60285 h 149379"/>
                  <a:gd name="connsiteX117" fmla="*/ 974213 w 2089312"/>
                  <a:gd name="connsiteY117" fmla="*/ 60285 h 149379"/>
                  <a:gd name="connsiteX118" fmla="*/ 916926 w 2089312"/>
                  <a:gd name="connsiteY118" fmla="*/ 46962 h 149379"/>
                  <a:gd name="connsiteX119" fmla="*/ 870797 w 2089312"/>
                  <a:gd name="connsiteY119" fmla="*/ 167 h 149379"/>
                  <a:gd name="connsiteX120" fmla="*/ 819671 w 2089312"/>
                  <a:gd name="connsiteY120" fmla="*/ 73441 h 149379"/>
                  <a:gd name="connsiteX121" fmla="*/ 876292 w 2089312"/>
                  <a:gd name="connsiteY121" fmla="*/ 149213 h 149379"/>
                  <a:gd name="connsiteX122" fmla="*/ 917093 w 2089312"/>
                  <a:gd name="connsiteY122" fmla="*/ 144383 h 149379"/>
                  <a:gd name="connsiteX123" fmla="*/ 917093 w 2089312"/>
                  <a:gd name="connsiteY123" fmla="*/ 71276 h 149379"/>
                  <a:gd name="connsiteX124" fmla="*/ 870630 w 2089312"/>
                  <a:gd name="connsiteY124" fmla="*/ 71276 h 149379"/>
                  <a:gd name="connsiteX125" fmla="*/ 870630 w 2089312"/>
                  <a:gd name="connsiteY125" fmla="*/ 93425 h 149379"/>
                  <a:gd name="connsiteX126" fmla="*/ 886950 w 2089312"/>
                  <a:gd name="connsiteY126" fmla="*/ 93425 h 149379"/>
                  <a:gd name="connsiteX127" fmla="*/ 886950 w 2089312"/>
                  <a:gd name="connsiteY127" fmla="*/ 125399 h 149379"/>
                  <a:gd name="connsiteX128" fmla="*/ 871963 w 2089312"/>
                  <a:gd name="connsiteY128" fmla="*/ 128230 h 149379"/>
                  <a:gd name="connsiteX129" fmla="*/ 850313 w 2089312"/>
                  <a:gd name="connsiteY129" fmla="*/ 75106 h 149379"/>
                  <a:gd name="connsiteX130" fmla="*/ 869132 w 2089312"/>
                  <a:gd name="connsiteY130" fmla="*/ 21816 h 149379"/>
                  <a:gd name="connsiteX131" fmla="*/ 887117 w 2089312"/>
                  <a:gd name="connsiteY131" fmla="*/ 46962 h 149379"/>
                  <a:gd name="connsiteX132" fmla="*/ 917093 w 2089312"/>
                  <a:gd name="connsiteY132" fmla="*/ 46962 h 149379"/>
                  <a:gd name="connsiteX133" fmla="*/ 795691 w 2089312"/>
                  <a:gd name="connsiteY133" fmla="*/ 2665 h 149379"/>
                  <a:gd name="connsiteX134" fmla="*/ 765548 w 2089312"/>
                  <a:gd name="connsiteY134" fmla="*/ 2665 h 149379"/>
                  <a:gd name="connsiteX135" fmla="*/ 765548 w 2089312"/>
                  <a:gd name="connsiteY135" fmla="*/ 146882 h 149379"/>
                  <a:gd name="connsiteX136" fmla="*/ 795691 w 2089312"/>
                  <a:gd name="connsiteY136" fmla="*/ 146882 h 149379"/>
                  <a:gd name="connsiteX137" fmla="*/ 795691 w 2089312"/>
                  <a:gd name="connsiteY137" fmla="*/ 2665 h 149379"/>
                  <a:gd name="connsiteX138" fmla="*/ 683948 w 2089312"/>
                  <a:gd name="connsiteY138" fmla="*/ 87096 h 149379"/>
                  <a:gd name="connsiteX139" fmla="*/ 691775 w 2089312"/>
                  <a:gd name="connsiteY139" fmla="*/ 87096 h 149379"/>
                  <a:gd name="connsiteX140" fmla="*/ 713424 w 2089312"/>
                  <a:gd name="connsiteY140" fmla="*/ 118904 h 149379"/>
                  <a:gd name="connsiteX141" fmla="*/ 716588 w 2089312"/>
                  <a:gd name="connsiteY141" fmla="*/ 146882 h 149379"/>
                  <a:gd name="connsiteX142" fmla="*/ 746064 w 2089312"/>
                  <a:gd name="connsiteY142" fmla="*/ 146882 h 149379"/>
                  <a:gd name="connsiteX143" fmla="*/ 742734 w 2089312"/>
                  <a:gd name="connsiteY143" fmla="*/ 104582 h 149379"/>
                  <a:gd name="connsiteX144" fmla="*/ 716588 w 2089312"/>
                  <a:gd name="connsiteY144" fmla="*/ 76272 h 149379"/>
                  <a:gd name="connsiteX145" fmla="*/ 716588 w 2089312"/>
                  <a:gd name="connsiteY145" fmla="*/ 75939 h 149379"/>
                  <a:gd name="connsiteX146" fmla="*/ 743400 w 2089312"/>
                  <a:gd name="connsiteY146" fmla="*/ 40634 h 149379"/>
                  <a:gd name="connsiteX147" fmla="*/ 709594 w 2089312"/>
                  <a:gd name="connsiteY147" fmla="*/ 2831 h 149379"/>
                  <a:gd name="connsiteX148" fmla="*/ 653805 w 2089312"/>
                  <a:gd name="connsiteY148" fmla="*/ 2831 h 149379"/>
                  <a:gd name="connsiteX149" fmla="*/ 653805 w 2089312"/>
                  <a:gd name="connsiteY149" fmla="*/ 147048 h 149379"/>
                  <a:gd name="connsiteX150" fmla="*/ 683948 w 2089312"/>
                  <a:gd name="connsiteY150" fmla="*/ 147048 h 149379"/>
                  <a:gd name="connsiteX151" fmla="*/ 683948 w 2089312"/>
                  <a:gd name="connsiteY151" fmla="*/ 87263 h 149379"/>
                  <a:gd name="connsiteX152" fmla="*/ 683948 w 2089312"/>
                  <a:gd name="connsiteY152" fmla="*/ 24813 h 149379"/>
                  <a:gd name="connsiteX153" fmla="*/ 697437 w 2089312"/>
                  <a:gd name="connsiteY153" fmla="*/ 24813 h 149379"/>
                  <a:gd name="connsiteX154" fmla="*/ 712758 w 2089312"/>
                  <a:gd name="connsiteY154" fmla="*/ 43798 h 149379"/>
                  <a:gd name="connsiteX155" fmla="*/ 697437 w 2089312"/>
                  <a:gd name="connsiteY155" fmla="*/ 64948 h 149379"/>
                  <a:gd name="connsiteX156" fmla="*/ 683948 w 2089312"/>
                  <a:gd name="connsiteY156" fmla="*/ 64948 h 149379"/>
                  <a:gd name="connsiteX157" fmla="*/ 683948 w 2089312"/>
                  <a:gd name="connsiteY157" fmla="*/ 24813 h 149379"/>
                  <a:gd name="connsiteX158" fmla="*/ 590523 w 2089312"/>
                  <a:gd name="connsiteY158" fmla="*/ 146882 h 149379"/>
                  <a:gd name="connsiteX159" fmla="*/ 590523 w 2089312"/>
                  <a:gd name="connsiteY159" fmla="*/ 124733 h 149379"/>
                  <a:gd name="connsiteX160" fmla="*/ 540397 w 2089312"/>
                  <a:gd name="connsiteY160" fmla="*/ 124733 h 149379"/>
                  <a:gd name="connsiteX161" fmla="*/ 540397 w 2089312"/>
                  <a:gd name="connsiteY161" fmla="*/ 82600 h 149379"/>
                  <a:gd name="connsiteX162" fmla="*/ 585194 w 2089312"/>
                  <a:gd name="connsiteY162" fmla="*/ 82600 h 149379"/>
                  <a:gd name="connsiteX163" fmla="*/ 585194 w 2089312"/>
                  <a:gd name="connsiteY163" fmla="*/ 60451 h 149379"/>
                  <a:gd name="connsiteX164" fmla="*/ 540397 w 2089312"/>
                  <a:gd name="connsiteY164" fmla="*/ 60451 h 149379"/>
                  <a:gd name="connsiteX165" fmla="*/ 540397 w 2089312"/>
                  <a:gd name="connsiteY165" fmla="*/ 24813 h 149379"/>
                  <a:gd name="connsiteX166" fmla="*/ 589024 w 2089312"/>
                  <a:gd name="connsiteY166" fmla="*/ 24813 h 149379"/>
                  <a:gd name="connsiteX167" fmla="*/ 589024 w 2089312"/>
                  <a:gd name="connsiteY167" fmla="*/ 2665 h 149379"/>
                  <a:gd name="connsiteX168" fmla="*/ 510255 w 2089312"/>
                  <a:gd name="connsiteY168" fmla="*/ 2665 h 149379"/>
                  <a:gd name="connsiteX169" fmla="*/ 510255 w 2089312"/>
                  <a:gd name="connsiteY169" fmla="*/ 146882 h 149379"/>
                  <a:gd name="connsiteX170" fmla="*/ 590523 w 2089312"/>
                  <a:gd name="connsiteY170" fmla="*/ 146882 h 149379"/>
                  <a:gd name="connsiteX171" fmla="*/ 419328 w 2089312"/>
                  <a:gd name="connsiteY171" fmla="*/ 60451 h 149379"/>
                  <a:gd name="connsiteX172" fmla="*/ 419328 w 2089312"/>
                  <a:gd name="connsiteY172" fmla="*/ 2665 h 149379"/>
                  <a:gd name="connsiteX173" fmla="*/ 389186 w 2089312"/>
                  <a:gd name="connsiteY173" fmla="*/ 2665 h 149379"/>
                  <a:gd name="connsiteX174" fmla="*/ 389186 w 2089312"/>
                  <a:gd name="connsiteY174" fmla="*/ 146882 h 149379"/>
                  <a:gd name="connsiteX175" fmla="*/ 419328 w 2089312"/>
                  <a:gd name="connsiteY175" fmla="*/ 146882 h 149379"/>
                  <a:gd name="connsiteX176" fmla="*/ 419328 w 2089312"/>
                  <a:gd name="connsiteY176" fmla="*/ 82600 h 149379"/>
                  <a:gd name="connsiteX177" fmla="*/ 453967 w 2089312"/>
                  <a:gd name="connsiteY177" fmla="*/ 82600 h 149379"/>
                  <a:gd name="connsiteX178" fmla="*/ 453967 w 2089312"/>
                  <a:gd name="connsiteY178" fmla="*/ 146882 h 149379"/>
                  <a:gd name="connsiteX179" fmla="*/ 484109 w 2089312"/>
                  <a:gd name="connsiteY179" fmla="*/ 146882 h 149379"/>
                  <a:gd name="connsiteX180" fmla="*/ 484109 w 2089312"/>
                  <a:gd name="connsiteY180" fmla="*/ 2665 h 149379"/>
                  <a:gd name="connsiteX181" fmla="*/ 453967 w 2089312"/>
                  <a:gd name="connsiteY181" fmla="*/ 2665 h 149379"/>
                  <a:gd name="connsiteX182" fmla="*/ 453967 w 2089312"/>
                  <a:gd name="connsiteY182" fmla="*/ 60451 h 149379"/>
                  <a:gd name="connsiteX183" fmla="*/ 419328 w 2089312"/>
                  <a:gd name="connsiteY183" fmla="*/ 60451 h 149379"/>
                  <a:gd name="connsiteX184" fmla="*/ 276777 w 2089312"/>
                  <a:gd name="connsiteY184" fmla="*/ 2665 h 149379"/>
                  <a:gd name="connsiteX185" fmla="*/ 276777 w 2089312"/>
                  <a:gd name="connsiteY185" fmla="*/ 26645 h 149379"/>
                  <a:gd name="connsiteX186" fmla="*/ 310416 w 2089312"/>
                  <a:gd name="connsiteY186" fmla="*/ 26645 h 149379"/>
                  <a:gd name="connsiteX187" fmla="*/ 310416 w 2089312"/>
                  <a:gd name="connsiteY187" fmla="*/ 146882 h 149379"/>
                  <a:gd name="connsiteX188" fmla="*/ 340558 w 2089312"/>
                  <a:gd name="connsiteY188" fmla="*/ 146882 h 149379"/>
                  <a:gd name="connsiteX189" fmla="*/ 340558 w 2089312"/>
                  <a:gd name="connsiteY189" fmla="*/ 26645 h 149379"/>
                  <a:gd name="connsiteX190" fmla="*/ 374198 w 2089312"/>
                  <a:gd name="connsiteY190" fmla="*/ 26645 h 149379"/>
                  <a:gd name="connsiteX191" fmla="*/ 374198 w 2089312"/>
                  <a:gd name="connsiteY191" fmla="*/ 2665 h 149379"/>
                  <a:gd name="connsiteX192" fmla="*/ 276943 w 2089312"/>
                  <a:gd name="connsiteY192" fmla="*/ 2665 h 149379"/>
                  <a:gd name="connsiteX193" fmla="*/ 170029 w 2089312"/>
                  <a:gd name="connsiteY193" fmla="*/ 149379 h 149379"/>
                  <a:gd name="connsiteX194" fmla="*/ 219822 w 2089312"/>
                  <a:gd name="connsiteY194" fmla="*/ 74939 h 149379"/>
                  <a:gd name="connsiteX195" fmla="*/ 170029 w 2089312"/>
                  <a:gd name="connsiteY195" fmla="*/ 333 h 149379"/>
                  <a:gd name="connsiteX196" fmla="*/ 120236 w 2089312"/>
                  <a:gd name="connsiteY196" fmla="*/ 74939 h 149379"/>
                  <a:gd name="connsiteX197" fmla="*/ 170029 w 2089312"/>
                  <a:gd name="connsiteY197" fmla="*/ 149379 h 149379"/>
                  <a:gd name="connsiteX198" fmla="*/ 170029 w 2089312"/>
                  <a:gd name="connsiteY198" fmla="*/ 127897 h 149379"/>
                  <a:gd name="connsiteX199" fmla="*/ 150878 w 2089312"/>
                  <a:gd name="connsiteY199" fmla="*/ 74939 h 149379"/>
                  <a:gd name="connsiteX200" fmla="*/ 170029 w 2089312"/>
                  <a:gd name="connsiteY200" fmla="*/ 21982 h 149379"/>
                  <a:gd name="connsiteX201" fmla="*/ 189181 w 2089312"/>
                  <a:gd name="connsiteY201" fmla="*/ 74939 h 149379"/>
                  <a:gd name="connsiteX202" fmla="*/ 170029 w 2089312"/>
                  <a:gd name="connsiteY202" fmla="*/ 127897 h 149379"/>
                  <a:gd name="connsiteX203" fmla="*/ 167 w 2089312"/>
                  <a:gd name="connsiteY203" fmla="*/ 147048 h 149379"/>
                  <a:gd name="connsiteX204" fmla="*/ 49294 w 2089312"/>
                  <a:gd name="connsiteY204" fmla="*/ 147048 h 149379"/>
                  <a:gd name="connsiteX205" fmla="*/ 97421 w 2089312"/>
                  <a:gd name="connsiteY205" fmla="*/ 74107 h 149379"/>
                  <a:gd name="connsiteX206" fmla="*/ 50459 w 2089312"/>
                  <a:gd name="connsiteY206" fmla="*/ 2831 h 149379"/>
                  <a:gd name="connsiteX207" fmla="*/ 0 w 2089312"/>
                  <a:gd name="connsiteY207" fmla="*/ 2831 h 149379"/>
                  <a:gd name="connsiteX208" fmla="*/ 0 w 2089312"/>
                  <a:gd name="connsiteY208" fmla="*/ 147048 h 149379"/>
                  <a:gd name="connsiteX209" fmla="*/ 30309 w 2089312"/>
                  <a:gd name="connsiteY209" fmla="*/ 24980 h 149379"/>
                  <a:gd name="connsiteX210" fmla="*/ 45963 w 2089312"/>
                  <a:gd name="connsiteY210" fmla="*/ 24980 h 149379"/>
                  <a:gd name="connsiteX211" fmla="*/ 66946 w 2089312"/>
                  <a:gd name="connsiteY211" fmla="*/ 74939 h 149379"/>
                  <a:gd name="connsiteX212" fmla="*/ 44964 w 2089312"/>
                  <a:gd name="connsiteY212" fmla="*/ 124899 h 149379"/>
                  <a:gd name="connsiteX213" fmla="*/ 30309 w 2089312"/>
                  <a:gd name="connsiteY213" fmla="*/ 124899 h 149379"/>
                  <a:gd name="connsiteX214" fmla="*/ 30309 w 2089312"/>
                  <a:gd name="connsiteY214" fmla="*/ 24980 h 1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2089312" h="149379">
                    <a:moveTo>
                      <a:pt x="2027196" y="86763"/>
                    </a:moveTo>
                    <a:lnTo>
                      <a:pt x="2035023" y="86763"/>
                    </a:lnTo>
                    <a:cubicBezTo>
                      <a:pt x="2058171" y="86763"/>
                      <a:pt x="2056673" y="101418"/>
                      <a:pt x="2056673" y="118571"/>
                    </a:cubicBezTo>
                    <a:cubicBezTo>
                      <a:pt x="2056673" y="127897"/>
                      <a:pt x="2055840" y="137722"/>
                      <a:pt x="2059837" y="146548"/>
                    </a:cubicBezTo>
                    <a:lnTo>
                      <a:pt x="2089313" y="146548"/>
                    </a:lnTo>
                    <a:cubicBezTo>
                      <a:pt x="2086482" y="140553"/>
                      <a:pt x="2085982" y="113408"/>
                      <a:pt x="2085982" y="104249"/>
                    </a:cubicBezTo>
                    <a:cubicBezTo>
                      <a:pt x="2085982" y="78270"/>
                      <a:pt x="2066332" y="76771"/>
                      <a:pt x="2059837" y="75939"/>
                    </a:cubicBezTo>
                    <a:lnTo>
                      <a:pt x="2059837" y="75606"/>
                    </a:lnTo>
                    <a:cubicBezTo>
                      <a:pt x="2079321" y="72442"/>
                      <a:pt x="2086648" y="58619"/>
                      <a:pt x="2086648" y="40301"/>
                    </a:cubicBezTo>
                    <a:cubicBezTo>
                      <a:pt x="2086648" y="15654"/>
                      <a:pt x="2073492" y="2498"/>
                      <a:pt x="2052842" y="2498"/>
                    </a:cubicBezTo>
                    <a:lnTo>
                      <a:pt x="1997054" y="2498"/>
                    </a:lnTo>
                    <a:lnTo>
                      <a:pt x="1997054" y="146715"/>
                    </a:lnTo>
                    <a:lnTo>
                      <a:pt x="2027196" y="146715"/>
                    </a:lnTo>
                    <a:lnTo>
                      <a:pt x="2027196" y="86930"/>
                    </a:lnTo>
                    <a:close/>
                    <a:moveTo>
                      <a:pt x="2027196" y="24480"/>
                    </a:moveTo>
                    <a:lnTo>
                      <a:pt x="2040686" y="24480"/>
                    </a:lnTo>
                    <a:cubicBezTo>
                      <a:pt x="2050344" y="24480"/>
                      <a:pt x="2056007" y="29643"/>
                      <a:pt x="2056007" y="43465"/>
                    </a:cubicBezTo>
                    <a:cubicBezTo>
                      <a:pt x="2056007" y="52624"/>
                      <a:pt x="2052676" y="64615"/>
                      <a:pt x="2040686" y="64615"/>
                    </a:cubicBezTo>
                    <a:lnTo>
                      <a:pt x="2027196" y="64615"/>
                    </a:lnTo>
                    <a:lnTo>
                      <a:pt x="2027196" y="24480"/>
                    </a:lnTo>
                    <a:close/>
                    <a:moveTo>
                      <a:pt x="1923946" y="149046"/>
                    </a:moveTo>
                    <a:cubicBezTo>
                      <a:pt x="1973740" y="149046"/>
                      <a:pt x="1973740" y="112243"/>
                      <a:pt x="1973740" y="74606"/>
                    </a:cubicBezTo>
                    <a:cubicBezTo>
                      <a:pt x="1973740" y="36970"/>
                      <a:pt x="1973740" y="0"/>
                      <a:pt x="1923946" y="0"/>
                    </a:cubicBezTo>
                    <a:cubicBezTo>
                      <a:pt x="1874153" y="0"/>
                      <a:pt x="1874153" y="36304"/>
                      <a:pt x="1874153" y="74606"/>
                    </a:cubicBezTo>
                    <a:cubicBezTo>
                      <a:pt x="1874153" y="112909"/>
                      <a:pt x="1874153" y="149046"/>
                      <a:pt x="1923946" y="149046"/>
                    </a:cubicBezTo>
                    <a:moveTo>
                      <a:pt x="1923946" y="127564"/>
                    </a:moveTo>
                    <a:cubicBezTo>
                      <a:pt x="1906960" y="127564"/>
                      <a:pt x="1904795" y="111577"/>
                      <a:pt x="1904795" y="74606"/>
                    </a:cubicBezTo>
                    <a:cubicBezTo>
                      <a:pt x="1904795" y="37636"/>
                      <a:pt x="1906960" y="21649"/>
                      <a:pt x="1923946" y="21649"/>
                    </a:cubicBezTo>
                    <a:cubicBezTo>
                      <a:pt x="1940933" y="21649"/>
                      <a:pt x="1943098" y="37636"/>
                      <a:pt x="1943098" y="74606"/>
                    </a:cubicBezTo>
                    <a:cubicBezTo>
                      <a:pt x="1943098" y="111577"/>
                      <a:pt x="1940933" y="127564"/>
                      <a:pt x="1923946" y="127564"/>
                    </a:cubicBezTo>
                    <a:moveTo>
                      <a:pt x="1816367" y="146715"/>
                    </a:moveTo>
                    <a:lnTo>
                      <a:pt x="1816367" y="83766"/>
                    </a:lnTo>
                    <a:lnTo>
                      <a:pt x="1859165" y="83766"/>
                    </a:lnTo>
                    <a:lnTo>
                      <a:pt x="1859165" y="61617"/>
                    </a:lnTo>
                    <a:lnTo>
                      <a:pt x="1816367" y="61617"/>
                    </a:lnTo>
                    <a:lnTo>
                      <a:pt x="1816367" y="24647"/>
                    </a:lnTo>
                    <a:lnTo>
                      <a:pt x="1861164" y="24647"/>
                    </a:lnTo>
                    <a:lnTo>
                      <a:pt x="1861164" y="2498"/>
                    </a:lnTo>
                    <a:lnTo>
                      <a:pt x="1786224" y="2498"/>
                    </a:lnTo>
                    <a:lnTo>
                      <a:pt x="1786224" y="146715"/>
                    </a:lnTo>
                    <a:lnTo>
                      <a:pt x="1816367" y="146715"/>
                    </a:lnTo>
                    <a:close/>
                    <a:moveTo>
                      <a:pt x="1716281" y="46796"/>
                    </a:moveTo>
                    <a:cubicBezTo>
                      <a:pt x="1718113" y="16653"/>
                      <a:pt x="1699794" y="0"/>
                      <a:pt x="1670151" y="0"/>
                    </a:cubicBezTo>
                    <a:cubicBezTo>
                      <a:pt x="1620858" y="0"/>
                      <a:pt x="1619026" y="36970"/>
                      <a:pt x="1619026" y="73274"/>
                    </a:cubicBezTo>
                    <a:cubicBezTo>
                      <a:pt x="1619026" y="128063"/>
                      <a:pt x="1624855" y="149046"/>
                      <a:pt x="1675647" y="149046"/>
                    </a:cubicBezTo>
                    <a:cubicBezTo>
                      <a:pt x="1687637" y="149046"/>
                      <a:pt x="1708287" y="145882"/>
                      <a:pt x="1716447" y="144217"/>
                    </a:cubicBezTo>
                    <a:lnTo>
                      <a:pt x="1716447" y="71109"/>
                    </a:lnTo>
                    <a:lnTo>
                      <a:pt x="1669985" y="71109"/>
                    </a:lnTo>
                    <a:lnTo>
                      <a:pt x="1669985" y="93258"/>
                    </a:lnTo>
                    <a:lnTo>
                      <a:pt x="1686305" y="93258"/>
                    </a:lnTo>
                    <a:lnTo>
                      <a:pt x="1686305" y="125232"/>
                    </a:lnTo>
                    <a:cubicBezTo>
                      <a:pt x="1681642" y="126897"/>
                      <a:pt x="1676313" y="128063"/>
                      <a:pt x="1671317" y="128063"/>
                    </a:cubicBezTo>
                    <a:cubicBezTo>
                      <a:pt x="1654164" y="128063"/>
                      <a:pt x="1649668" y="120070"/>
                      <a:pt x="1649668" y="74939"/>
                    </a:cubicBezTo>
                    <a:cubicBezTo>
                      <a:pt x="1649668" y="46962"/>
                      <a:pt x="1649668" y="21649"/>
                      <a:pt x="1668486" y="21649"/>
                    </a:cubicBezTo>
                    <a:cubicBezTo>
                      <a:pt x="1684473" y="21649"/>
                      <a:pt x="1686638" y="33473"/>
                      <a:pt x="1686472" y="46796"/>
                    </a:cubicBezTo>
                    <a:lnTo>
                      <a:pt x="1716447" y="46796"/>
                    </a:lnTo>
                    <a:close/>
                    <a:moveTo>
                      <a:pt x="1515443" y="146715"/>
                    </a:moveTo>
                    <a:lnTo>
                      <a:pt x="1515443" y="41300"/>
                    </a:lnTo>
                    <a:lnTo>
                      <a:pt x="1515776" y="41300"/>
                    </a:lnTo>
                    <a:lnTo>
                      <a:pt x="1555078" y="146715"/>
                    </a:lnTo>
                    <a:lnTo>
                      <a:pt x="1594879" y="146715"/>
                    </a:lnTo>
                    <a:lnTo>
                      <a:pt x="1594879" y="2498"/>
                    </a:lnTo>
                    <a:lnTo>
                      <a:pt x="1566735" y="2498"/>
                    </a:lnTo>
                    <a:lnTo>
                      <a:pt x="1566735" y="102417"/>
                    </a:lnTo>
                    <a:lnTo>
                      <a:pt x="1566402" y="102417"/>
                    </a:lnTo>
                    <a:lnTo>
                      <a:pt x="1527933" y="2498"/>
                    </a:lnTo>
                    <a:lnTo>
                      <a:pt x="1487132" y="2498"/>
                    </a:lnTo>
                    <a:lnTo>
                      <a:pt x="1487132" y="146715"/>
                    </a:lnTo>
                    <a:lnTo>
                      <a:pt x="1515276" y="146715"/>
                    </a:lnTo>
                    <a:close/>
                    <a:moveTo>
                      <a:pt x="1461653" y="2498"/>
                    </a:moveTo>
                    <a:lnTo>
                      <a:pt x="1431511" y="2498"/>
                    </a:lnTo>
                    <a:lnTo>
                      <a:pt x="1431511" y="146715"/>
                    </a:lnTo>
                    <a:lnTo>
                      <a:pt x="1461653" y="146715"/>
                    </a:lnTo>
                    <a:lnTo>
                      <a:pt x="1461653" y="2498"/>
                    </a:lnTo>
                    <a:close/>
                    <a:moveTo>
                      <a:pt x="1340584" y="60285"/>
                    </a:moveTo>
                    <a:lnTo>
                      <a:pt x="1340584" y="2498"/>
                    </a:lnTo>
                    <a:lnTo>
                      <a:pt x="1310442" y="2498"/>
                    </a:lnTo>
                    <a:lnTo>
                      <a:pt x="1310442" y="146715"/>
                    </a:lnTo>
                    <a:lnTo>
                      <a:pt x="1340584" y="146715"/>
                    </a:lnTo>
                    <a:lnTo>
                      <a:pt x="1340584" y="82433"/>
                    </a:lnTo>
                    <a:lnTo>
                      <a:pt x="1375223" y="82433"/>
                    </a:lnTo>
                    <a:lnTo>
                      <a:pt x="1375223" y="146715"/>
                    </a:lnTo>
                    <a:lnTo>
                      <a:pt x="1405365" y="146715"/>
                    </a:lnTo>
                    <a:lnTo>
                      <a:pt x="1405365" y="2498"/>
                    </a:lnTo>
                    <a:lnTo>
                      <a:pt x="1375223" y="2498"/>
                    </a:lnTo>
                    <a:lnTo>
                      <a:pt x="1375223" y="60285"/>
                    </a:lnTo>
                    <a:lnTo>
                      <a:pt x="1340584" y="60285"/>
                    </a:lnTo>
                    <a:close/>
                    <a:moveTo>
                      <a:pt x="1198033" y="2498"/>
                    </a:moveTo>
                    <a:lnTo>
                      <a:pt x="1198033" y="26479"/>
                    </a:lnTo>
                    <a:lnTo>
                      <a:pt x="1231672" y="26479"/>
                    </a:lnTo>
                    <a:lnTo>
                      <a:pt x="1231672" y="146715"/>
                    </a:lnTo>
                    <a:lnTo>
                      <a:pt x="1261814" y="146715"/>
                    </a:lnTo>
                    <a:lnTo>
                      <a:pt x="1261814" y="26479"/>
                    </a:lnTo>
                    <a:lnTo>
                      <a:pt x="1295454" y="26479"/>
                    </a:lnTo>
                    <a:lnTo>
                      <a:pt x="1295454" y="2498"/>
                    </a:lnTo>
                    <a:lnTo>
                      <a:pt x="1198199" y="2498"/>
                    </a:lnTo>
                    <a:close/>
                    <a:moveTo>
                      <a:pt x="1053816" y="2498"/>
                    </a:moveTo>
                    <a:lnTo>
                      <a:pt x="1053816" y="26479"/>
                    </a:lnTo>
                    <a:lnTo>
                      <a:pt x="1087455" y="26479"/>
                    </a:lnTo>
                    <a:lnTo>
                      <a:pt x="1087455" y="146715"/>
                    </a:lnTo>
                    <a:lnTo>
                      <a:pt x="1117598" y="146715"/>
                    </a:lnTo>
                    <a:lnTo>
                      <a:pt x="1117598" y="26479"/>
                    </a:lnTo>
                    <a:lnTo>
                      <a:pt x="1151237" y="26479"/>
                    </a:lnTo>
                    <a:lnTo>
                      <a:pt x="1151237" y="2498"/>
                    </a:lnTo>
                    <a:lnTo>
                      <a:pt x="1053982" y="2498"/>
                    </a:lnTo>
                    <a:close/>
                    <a:moveTo>
                      <a:pt x="974213" y="60285"/>
                    </a:moveTo>
                    <a:lnTo>
                      <a:pt x="974213" y="2498"/>
                    </a:lnTo>
                    <a:lnTo>
                      <a:pt x="944071" y="2498"/>
                    </a:lnTo>
                    <a:lnTo>
                      <a:pt x="944071" y="146715"/>
                    </a:lnTo>
                    <a:lnTo>
                      <a:pt x="974213" y="146715"/>
                    </a:lnTo>
                    <a:lnTo>
                      <a:pt x="974213" y="82433"/>
                    </a:lnTo>
                    <a:lnTo>
                      <a:pt x="1008852" y="82433"/>
                    </a:lnTo>
                    <a:lnTo>
                      <a:pt x="1008852" y="146715"/>
                    </a:lnTo>
                    <a:lnTo>
                      <a:pt x="1038994" y="146715"/>
                    </a:lnTo>
                    <a:lnTo>
                      <a:pt x="1038994" y="2498"/>
                    </a:lnTo>
                    <a:lnTo>
                      <a:pt x="1008852" y="2498"/>
                    </a:lnTo>
                    <a:lnTo>
                      <a:pt x="1008852" y="60285"/>
                    </a:lnTo>
                    <a:lnTo>
                      <a:pt x="974213" y="60285"/>
                    </a:lnTo>
                    <a:close/>
                    <a:moveTo>
                      <a:pt x="916926" y="46962"/>
                    </a:moveTo>
                    <a:cubicBezTo>
                      <a:pt x="918758" y="16820"/>
                      <a:pt x="900440" y="167"/>
                      <a:pt x="870797" y="167"/>
                    </a:cubicBezTo>
                    <a:cubicBezTo>
                      <a:pt x="821503" y="167"/>
                      <a:pt x="819671" y="37137"/>
                      <a:pt x="819671" y="73441"/>
                    </a:cubicBezTo>
                    <a:cubicBezTo>
                      <a:pt x="819671" y="128230"/>
                      <a:pt x="825500" y="149213"/>
                      <a:pt x="876292" y="149213"/>
                    </a:cubicBezTo>
                    <a:cubicBezTo>
                      <a:pt x="888283" y="149213"/>
                      <a:pt x="908933" y="146049"/>
                      <a:pt x="917093" y="144383"/>
                    </a:cubicBezTo>
                    <a:lnTo>
                      <a:pt x="917093" y="71276"/>
                    </a:lnTo>
                    <a:lnTo>
                      <a:pt x="870630" y="71276"/>
                    </a:lnTo>
                    <a:lnTo>
                      <a:pt x="870630" y="93425"/>
                    </a:lnTo>
                    <a:lnTo>
                      <a:pt x="886950" y="93425"/>
                    </a:lnTo>
                    <a:lnTo>
                      <a:pt x="886950" y="125399"/>
                    </a:lnTo>
                    <a:cubicBezTo>
                      <a:pt x="882288" y="127064"/>
                      <a:pt x="876959" y="128230"/>
                      <a:pt x="871963" y="128230"/>
                    </a:cubicBezTo>
                    <a:cubicBezTo>
                      <a:pt x="854810" y="128230"/>
                      <a:pt x="850313" y="120236"/>
                      <a:pt x="850313" y="75106"/>
                    </a:cubicBezTo>
                    <a:cubicBezTo>
                      <a:pt x="850313" y="47129"/>
                      <a:pt x="850313" y="21816"/>
                      <a:pt x="869132" y="21816"/>
                    </a:cubicBezTo>
                    <a:cubicBezTo>
                      <a:pt x="885119" y="21816"/>
                      <a:pt x="887284" y="33640"/>
                      <a:pt x="887117" y="46962"/>
                    </a:cubicBezTo>
                    <a:lnTo>
                      <a:pt x="917093" y="46962"/>
                    </a:lnTo>
                    <a:close/>
                    <a:moveTo>
                      <a:pt x="795691" y="2665"/>
                    </a:moveTo>
                    <a:lnTo>
                      <a:pt x="765548" y="2665"/>
                    </a:lnTo>
                    <a:lnTo>
                      <a:pt x="765548" y="146882"/>
                    </a:lnTo>
                    <a:lnTo>
                      <a:pt x="795691" y="146882"/>
                    </a:lnTo>
                    <a:lnTo>
                      <a:pt x="795691" y="2665"/>
                    </a:lnTo>
                    <a:close/>
                    <a:moveTo>
                      <a:pt x="683948" y="87096"/>
                    </a:moveTo>
                    <a:lnTo>
                      <a:pt x="691775" y="87096"/>
                    </a:lnTo>
                    <a:cubicBezTo>
                      <a:pt x="714923" y="87096"/>
                      <a:pt x="713424" y="101751"/>
                      <a:pt x="713424" y="118904"/>
                    </a:cubicBezTo>
                    <a:cubicBezTo>
                      <a:pt x="713424" y="128230"/>
                      <a:pt x="712591" y="138055"/>
                      <a:pt x="716588" y="146882"/>
                    </a:cubicBezTo>
                    <a:lnTo>
                      <a:pt x="746064" y="146882"/>
                    </a:lnTo>
                    <a:cubicBezTo>
                      <a:pt x="743233" y="140886"/>
                      <a:pt x="742734" y="113742"/>
                      <a:pt x="742734" y="104582"/>
                    </a:cubicBezTo>
                    <a:cubicBezTo>
                      <a:pt x="742734" y="78603"/>
                      <a:pt x="723249" y="77104"/>
                      <a:pt x="716588" y="76272"/>
                    </a:cubicBezTo>
                    <a:lnTo>
                      <a:pt x="716588" y="75939"/>
                    </a:lnTo>
                    <a:cubicBezTo>
                      <a:pt x="736072" y="72774"/>
                      <a:pt x="743400" y="58953"/>
                      <a:pt x="743400" y="40634"/>
                    </a:cubicBezTo>
                    <a:cubicBezTo>
                      <a:pt x="743400" y="15987"/>
                      <a:pt x="730244" y="2831"/>
                      <a:pt x="709594" y="2831"/>
                    </a:cubicBezTo>
                    <a:lnTo>
                      <a:pt x="653805" y="2831"/>
                    </a:lnTo>
                    <a:lnTo>
                      <a:pt x="653805" y="147048"/>
                    </a:lnTo>
                    <a:lnTo>
                      <a:pt x="683948" y="147048"/>
                    </a:lnTo>
                    <a:lnTo>
                      <a:pt x="683948" y="87263"/>
                    </a:lnTo>
                    <a:close/>
                    <a:moveTo>
                      <a:pt x="683948" y="24813"/>
                    </a:moveTo>
                    <a:lnTo>
                      <a:pt x="697437" y="24813"/>
                    </a:lnTo>
                    <a:cubicBezTo>
                      <a:pt x="707096" y="24813"/>
                      <a:pt x="712758" y="29976"/>
                      <a:pt x="712758" y="43798"/>
                    </a:cubicBezTo>
                    <a:cubicBezTo>
                      <a:pt x="712758" y="52957"/>
                      <a:pt x="709427" y="64948"/>
                      <a:pt x="697437" y="64948"/>
                    </a:cubicBezTo>
                    <a:lnTo>
                      <a:pt x="683948" y="64948"/>
                    </a:lnTo>
                    <a:lnTo>
                      <a:pt x="683948" y="24813"/>
                    </a:lnTo>
                    <a:close/>
                    <a:moveTo>
                      <a:pt x="590523" y="146882"/>
                    </a:moveTo>
                    <a:lnTo>
                      <a:pt x="590523" y="124733"/>
                    </a:lnTo>
                    <a:lnTo>
                      <a:pt x="540397" y="124733"/>
                    </a:lnTo>
                    <a:lnTo>
                      <a:pt x="540397" y="82600"/>
                    </a:lnTo>
                    <a:lnTo>
                      <a:pt x="585194" y="82600"/>
                    </a:lnTo>
                    <a:lnTo>
                      <a:pt x="585194" y="60451"/>
                    </a:lnTo>
                    <a:lnTo>
                      <a:pt x="540397" y="60451"/>
                    </a:lnTo>
                    <a:lnTo>
                      <a:pt x="540397" y="24813"/>
                    </a:lnTo>
                    <a:lnTo>
                      <a:pt x="589024" y="24813"/>
                    </a:lnTo>
                    <a:lnTo>
                      <a:pt x="589024" y="2665"/>
                    </a:lnTo>
                    <a:lnTo>
                      <a:pt x="510255" y="2665"/>
                    </a:lnTo>
                    <a:lnTo>
                      <a:pt x="510255" y="146882"/>
                    </a:lnTo>
                    <a:lnTo>
                      <a:pt x="590523" y="146882"/>
                    </a:lnTo>
                    <a:close/>
                    <a:moveTo>
                      <a:pt x="419328" y="60451"/>
                    </a:moveTo>
                    <a:lnTo>
                      <a:pt x="419328" y="2665"/>
                    </a:lnTo>
                    <a:lnTo>
                      <a:pt x="389186" y="2665"/>
                    </a:lnTo>
                    <a:lnTo>
                      <a:pt x="389186" y="146882"/>
                    </a:lnTo>
                    <a:lnTo>
                      <a:pt x="419328" y="146882"/>
                    </a:lnTo>
                    <a:lnTo>
                      <a:pt x="419328" y="82600"/>
                    </a:lnTo>
                    <a:lnTo>
                      <a:pt x="453967" y="82600"/>
                    </a:lnTo>
                    <a:lnTo>
                      <a:pt x="453967" y="146882"/>
                    </a:lnTo>
                    <a:lnTo>
                      <a:pt x="484109" y="146882"/>
                    </a:lnTo>
                    <a:lnTo>
                      <a:pt x="484109" y="2665"/>
                    </a:lnTo>
                    <a:lnTo>
                      <a:pt x="453967" y="2665"/>
                    </a:lnTo>
                    <a:lnTo>
                      <a:pt x="453967" y="60451"/>
                    </a:lnTo>
                    <a:lnTo>
                      <a:pt x="419328" y="60451"/>
                    </a:lnTo>
                    <a:close/>
                    <a:moveTo>
                      <a:pt x="276777" y="2665"/>
                    </a:moveTo>
                    <a:lnTo>
                      <a:pt x="276777" y="26645"/>
                    </a:lnTo>
                    <a:lnTo>
                      <a:pt x="310416" y="26645"/>
                    </a:lnTo>
                    <a:lnTo>
                      <a:pt x="310416" y="146882"/>
                    </a:lnTo>
                    <a:lnTo>
                      <a:pt x="340558" y="146882"/>
                    </a:lnTo>
                    <a:lnTo>
                      <a:pt x="340558" y="26645"/>
                    </a:lnTo>
                    <a:lnTo>
                      <a:pt x="374198" y="26645"/>
                    </a:lnTo>
                    <a:lnTo>
                      <a:pt x="374198" y="2665"/>
                    </a:lnTo>
                    <a:lnTo>
                      <a:pt x="276943" y="2665"/>
                    </a:lnTo>
                    <a:close/>
                    <a:moveTo>
                      <a:pt x="170029" y="149379"/>
                    </a:moveTo>
                    <a:cubicBezTo>
                      <a:pt x="219822" y="149379"/>
                      <a:pt x="219822" y="112576"/>
                      <a:pt x="219822" y="74939"/>
                    </a:cubicBezTo>
                    <a:cubicBezTo>
                      <a:pt x="219822" y="37303"/>
                      <a:pt x="219822" y="333"/>
                      <a:pt x="170029" y="333"/>
                    </a:cubicBezTo>
                    <a:cubicBezTo>
                      <a:pt x="120236" y="333"/>
                      <a:pt x="120236" y="36637"/>
                      <a:pt x="120236" y="74939"/>
                    </a:cubicBezTo>
                    <a:cubicBezTo>
                      <a:pt x="120236" y="113242"/>
                      <a:pt x="120236" y="149379"/>
                      <a:pt x="170029" y="149379"/>
                    </a:cubicBezTo>
                    <a:moveTo>
                      <a:pt x="170029" y="127897"/>
                    </a:moveTo>
                    <a:cubicBezTo>
                      <a:pt x="153043" y="127897"/>
                      <a:pt x="150878" y="111910"/>
                      <a:pt x="150878" y="74939"/>
                    </a:cubicBezTo>
                    <a:cubicBezTo>
                      <a:pt x="150878" y="37969"/>
                      <a:pt x="153043" y="21982"/>
                      <a:pt x="170029" y="21982"/>
                    </a:cubicBezTo>
                    <a:cubicBezTo>
                      <a:pt x="187016" y="21982"/>
                      <a:pt x="189181" y="37969"/>
                      <a:pt x="189181" y="74939"/>
                    </a:cubicBezTo>
                    <a:cubicBezTo>
                      <a:pt x="189181" y="111910"/>
                      <a:pt x="187016" y="127897"/>
                      <a:pt x="170029" y="127897"/>
                    </a:cubicBezTo>
                    <a:moveTo>
                      <a:pt x="167" y="147048"/>
                    </a:moveTo>
                    <a:lnTo>
                      <a:pt x="49294" y="147048"/>
                    </a:lnTo>
                    <a:cubicBezTo>
                      <a:pt x="100919" y="147048"/>
                      <a:pt x="97421" y="96256"/>
                      <a:pt x="97421" y="74107"/>
                    </a:cubicBezTo>
                    <a:cubicBezTo>
                      <a:pt x="97421" y="29143"/>
                      <a:pt x="90094" y="2831"/>
                      <a:pt x="50459" y="2831"/>
                    </a:cubicBezTo>
                    <a:lnTo>
                      <a:pt x="0" y="2831"/>
                    </a:lnTo>
                    <a:lnTo>
                      <a:pt x="0" y="147048"/>
                    </a:lnTo>
                    <a:close/>
                    <a:moveTo>
                      <a:pt x="30309" y="24980"/>
                    </a:moveTo>
                    <a:lnTo>
                      <a:pt x="45963" y="24980"/>
                    </a:lnTo>
                    <a:cubicBezTo>
                      <a:pt x="66946" y="24980"/>
                      <a:pt x="66946" y="48294"/>
                      <a:pt x="66946" y="74939"/>
                    </a:cubicBezTo>
                    <a:cubicBezTo>
                      <a:pt x="66946" y="111077"/>
                      <a:pt x="63282" y="124899"/>
                      <a:pt x="44964" y="124899"/>
                    </a:cubicBezTo>
                    <a:lnTo>
                      <a:pt x="30309" y="124899"/>
                    </a:lnTo>
                    <a:lnTo>
                      <a:pt x="30309" y="24980"/>
                    </a:lnTo>
                    <a:close/>
                  </a:path>
                </a:pathLst>
              </a:custGeom>
              <a:solidFill>
                <a:schemeClr val="tx2"/>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5D4ECC9-B462-5122-09B0-EB0445A0C6B0}"/>
                  </a:ext>
                </a:extLst>
              </p:cNvPr>
              <p:cNvSpPr/>
              <p:nvPr/>
            </p:nvSpPr>
            <p:spPr>
              <a:xfrm>
                <a:off x="3996834" y="4927282"/>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D0D0B94D-C755-3B36-26F9-CFD98A8539B6}"/>
                  </a:ext>
                </a:extLst>
              </p:cNvPr>
              <p:cNvGrpSpPr/>
              <p:nvPr/>
            </p:nvGrpSpPr>
            <p:grpSpPr>
              <a:xfrm>
                <a:off x="4008068" y="4386885"/>
                <a:ext cx="455286" cy="436980"/>
                <a:chOff x="3042503" y="4154869"/>
                <a:chExt cx="455286" cy="436980"/>
              </a:xfrm>
            </p:grpSpPr>
            <p:sp>
              <p:nvSpPr>
                <p:cNvPr id="20" name="Freeform: Shape 19">
                  <a:extLst>
                    <a:ext uri="{FF2B5EF4-FFF2-40B4-BE49-F238E27FC236}">
                      <a16:creationId xmlns:a16="http://schemas.microsoft.com/office/drawing/2014/main" id="{71751C72-A6F5-0B7C-B008-71B2B3577AC8}"/>
                    </a:ext>
                  </a:extLst>
                </p:cNvPr>
                <p:cNvSpPr/>
                <p:nvPr/>
              </p:nvSpPr>
              <p:spPr>
                <a:xfrm>
                  <a:off x="3042503" y="4155036"/>
                  <a:ext cx="455119" cy="436813"/>
                </a:xfrm>
                <a:custGeom>
                  <a:avLst/>
                  <a:gdLst>
                    <a:gd name="connsiteX0" fmla="*/ 431242 w 455119"/>
                    <a:gd name="connsiteY0" fmla="*/ 184518 h 436813"/>
                    <a:gd name="connsiteX1" fmla="*/ 336152 w 455119"/>
                    <a:gd name="connsiteY1" fmla="*/ 267950 h 436813"/>
                    <a:gd name="connsiteX2" fmla="*/ 333154 w 455119"/>
                    <a:gd name="connsiteY2" fmla="*/ 277276 h 436813"/>
                    <a:gd name="connsiteX3" fmla="*/ 361131 w 455119"/>
                    <a:gd name="connsiteY3" fmla="*/ 400843 h 436813"/>
                    <a:gd name="connsiteX4" fmla="*/ 355802 w 455119"/>
                    <a:gd name="connsiteY4" fmla="*/ 414832 h 436813"/>
                    <a:gd name="connsiteX5" fmla="*/ 340981 w 455119"/>
                    <a:gd name="connsiteY5" fmla="*/ 415498 h 436813"/>
                    <a:gd name="connsiteX6" fmla="*/ 232569 w 455119"/>
                    <a:gd name="connsiteY6" fmla="*/ 350717 h 436813"/>
                    <a:gd name="connsiteX7" fmla="*/ 222743 w 455119"/>
                    <a:gd name="connsiteY7" fmla="*/ 350717 h 436813"/>
                    <a:gd name="connsiteX8" fmla="*/ 114164 w 455119"/>
                    <a:gd name="connsiteY8" fmla="*/ 415498 h 436813"/>
                    <a:gd name="connsiteX9" fmla="*/ 107170 w 455119"/>
                    <a:gd name="connsiteY9" fmla="*/ 417496 h 436813"/>
                    <a:gd name="connsiteX10" fmla="*/ 99176 w 455119"/>
                    <a:gd name="connsiteY10" fmla="*/ 414832 h 436813"/>
                    <a:gd name="connsiteX11" fmla="*/ 93847 w 455119"/>
                    <a:gd name="connsiteY11" fmla="*/ 400843 h 436813"/>
                    <a:gd name="connsiteX12" fmla="*/ 121825 w 455119"/>
                    <a:gd name="connsiteY12" fmla="*/ 277276 h 436813"/>
                    <a:gd name="connsiteX13" fmla="*/ 118827 w 455119"/>
                    <a:gd name="connsiteY13" fmla="*/ 267950 h 436813"/>
                    <a:gd name="connsiteX14" fmla="*/ 23737 w 455119"/>
                    <a:gd name="connsiteY14" fmla="*/ 184518 h 436813"/>
                    <a:gd name="connsiteX15" fmla="*/ 19740 w 455119"/>
                    <a:gd name="connsiteY15" fmla="*/ 170196 h 436813"/>
                    <a:gd name="connsiteX16" fmla="*/ 31398 w 455119"/>
                    <a:gd name="connsiteY16" fmla="*/ 160870 h 436813"/>
                    <a:gd name="connsiteX17" fmla="*/ 157130 w 455119"/>
                    <a:gd name="connsiteY17" fmla="*/ 149379 h 436813"/>
                    <a:gd name="connsiteX18" fmla="*/ 165123 w 455119"/>
                    <a:gd name="connsiteY18" fmla="*/ 143551 h 436813"/>
                    <a:gd name="connsiteX19" fmla="*/ 214916 w 455119"/>
                    <a:gd name="connsiteY19" fmla="*/ 27145 h 436813"/>
                    <a:gd name="connsiteX20" fmla="*/ 227406 w 455119"/>
                    <a:gd name="connsiteY20" fmla="*/ 18985 h 436813"/>
                    <a:gd name="connsiteX21" fmla="*/ 239896 w 455119"/>
                    <a:gd name="connsiteY21" fmla="*/ 27145 h 436813"/>
                    <a:gd name="connsiteX22" fmla="*/ 289689 w 455119"/>
                    <a:gd name="connsiteY22" fmla="*/ 143551 h 436813"/>
                    <a:gd name="connsiteX23" fmla="*/ 297683 w 455119"/>
                    <a:gd name="connsiteY23" fmla="*/ 149379 h 436813"/>
                    <a:gd name="connsiteX24" fmla="*/ 423415 w 455119"/>
                    <a:gd name="connsiteY24" fmla="*/ 160870 h 436813"/>
                    <a:gd name="connsiteX25" fmla="*/ 435072 w 455119"/>
                    <a:gd name="connsiteY25" fmla="*/ 170196 h 436813"/>
                    <a:gd name="connsiteX26" fmla="*/ 435072 w 455119"/>
                    <a:gd name="connsiteY26" fmla="*/ 170196 h 436813"/>
                    <a:gd name="connsiteX27" fmla="*/ 431075 w 455119"/>
                    <a:gd name="connsiteY27" fmla="*/ 184684 h 436813"/>
                    <a:gd name="connsiteX28" fmla="*/ 453390 w 455119"/>
                    <a:gd name="connsiteY28" fmla="*/ 164367 h 436813"/>
                    <a:gd name="connsiteX29" fmla="*/ 425080 w 455119"/>
                    <a:gd name="connsiteY29" fmla="*/ 141886 h 436813"/>
                    <a:gd name="connsiteX30" fmla="*/ 305010 w 455119"/>
                    <a:gd name="connsiteY30" fmla="*/ 131061 h 436813"/>
                    <a:gd name="connsiteX31" fmla="*/ 257548 w 455119"/>
                    <a:gd name="connsiteY31" fmla="*/ 19817 h 436813"/>
                    <a:gd name="connsiteX32" fmla="*/ 227406 w 455119"/>
                    <a:gd name="connsiteY32" fmla="*/ 0 h 436813"/>
                    <a:gd name="connsiteX33" fmla="*/ 197264 w 455119"/>
                    <a:gd name="connsiteY33" fmla="*/ 19984 h 436813"/>
                    <a:gd name="connsiteX34" fmla="*/ 149802 w 455119"/>
                    <a:gd name="connsiteY34" fmla="*/ 131061 h 436813"/>
                    <a:gd name="connsiteX35" fmla="*/ 29732 w 455119"/>
                    <a:gd name="connsiteY35" fmla="*/ 141886 h 436813"/>
                    <a:gd name="connsiteX36" fmla="*/ 1588 w 455119"/>
                    <a:gd name="connsiteY36" fmla="*/ 164367 h 436813"/>
                    <a:gd name="connsiteX37" fmla="*/ 11247 w 455119"/>
                    <a:gd name="connsiteY37" fmla="*/ 199172 h 436813"/>
                    <a:gd name="connsiteX38" fmla="*/ 102007 w 455119"/>
                    <a:gd name="connsiteY38" fmla="*/ 278775 h 436813"/>
                    <a:gd name="connsiteX39" fmla="*/ 75196 w 455119"/>
                    <a:gd name="connsiteY39" fmla="*/ 396680 h 436813"/>
                    <a:gd name="connsiteX40" fmla="*/ 88019 w 455119"/>
                    <a:gd name="connsiteY40" fmla="*/ 430486 h 436813"/>
                    <a:gd name="connsiteX41" fmla="*/ 107170 w 455119"/>
                    <a:gd name="connsiteY41" fmla="*/ 436814 h 436813"/>
                    <a:gd name="connsiteX42" fmla="*/ 123990 w 455119"/>
                    <a:gd name="connsiteY42" fmla="*/ 432151 h 436813"/>
                    <a:gd name="connsiteX43" fmla="*/ 227573 w 455119"/>
                    <a:gd name="connsiteY43" fmla="*/ 370201 h 436813"/>
                    <a:gd name="connsiteX44" fmla="*/ 331156 w 455119"/>
                    <a:gd name="connsiteY44" fmla="*/ 432151 h 436813"/>
                    <a:gd name="connsiteX45" fmla="*/ 347975 w 455119"/>
                    <a:gd name="connsiteY45" fmla="*/ 436814 h 436813"/>
                    <a:gd name="connsiteX46" fmla="*/ 367127 w 455119"/>
                    <a:gd name="connsiteY46" fmla="*/ 430486 h 436813"/>
                    <a:gd name="connsiteX47" fmla="*/ 379950 w 455119"/>
                    <a:gd name="connsiteY47" fmla="*/ 396680 h 436813"/>
                    <a:gd name="connsiteX48" fmla="*/ 353138 w 455119"/>
                    <a:gd name="connsiteY48" fmla="*/ 278775 h 436813"/>
                    <a:gd name="connsiteX49" fmla="*/ 443898 w 455119"/>
                    <a:gd name="connsiteY49" fmla="*/ 199172 h 436813"/>
                    <a:gd name="connsiteX50" fmla="*/ 453557 w 455119"/>
                    <a:gd name="connsiteY50" fmla="*/ 164367 h 43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5119" h="436813">
                      <a:moveTo>
                        <a:pt x="431242" y="184518"/>
                      </a:moveTo>
                      <a:lnTo>
                        <a:pt x="336152" y="267950"/>
                      </a:lnTo>
                      <a:cubicBezTo>
                        <a:pt x="333487" y="270282"/>
                        <a:pt x="332321" y="273945"/>
                        <a:pt x="333154" y="277276"/>
                      </a:cubicBezTo>
                      <a:lnTo>
                        <a:pt x="361131" y="400843"/>
                      </a:lnTo>
                      <a:cubicBezTo>
                        <a:pt x="362297" y="406172"/>
                        <a:pt x="360299" y="411668"/>
                        <a:pt x="355802" y="414832"/>
                      </a:cubicBezTo>
                      <a:cubicBezTo>
                        <a:pt x="351473" y="417996"/>
                        <a:pt x="345644" y="418329"/>
                        <a:pt x="340981" y="415498"/>
                      </a:cubicBezTo>
                      <a:lnTo>
                        <a:pt x="232569" y="350717"/>
                      </a:lnTo>
                      <a:cubicBezTo>
                        <a:pt x="229571" y="348885"/>
                        <a:pt x="225741" y="348885"/>
                        <a:pt x="222743" y="350717"/>
                      </a:cubicBezTo>
                      <a:lnTo>
                        <a:pt x="114164" y="415498"/>
                      </a:lnTo>
                      <a:cubicBezTo>
                        <a:pt x="111999" y="416830"/>
                        <a:pt x="109668" y="417496"/>
                        <a:pt x="107170" y="417496"/>
                      </a:cubicBezTo>
                      <a:cubicBezTo>
                        <a:pt x="104339" y="417496"/>
                        <a:pt x="101674" y="416664"/>
                        <a:pt x="99176" y="414832"/>
                      </a:cubicBezTo>
                      <a:cubicBezTo>
                        <a:pt x="94846" y="411668"/>
                        <a:pt x="92682" y="406172"/>
                        <a:pt x="93847" y="400843"/>
                      </a:cubicBezTo>
                      <a:lnTo>
                        <a:pt x="121825" y="277276"/>
                      </a:lnTo>
                      <a:cubicBezTo>
                        <a:pt x="122657" y="273779"/>
                        <a:pt x="121492" y="270282"/>
                        <a:pt x="118827" y="267950"/>
                      </a:cubicBezTo>
                      <a:lnTo>
                        <a:pt x="23737" y="184518"/>
                      </a:lnTo>
                      <a:cubicBezTo>
                        <a:pt x="19574" y="181020"/>
                        <a:pt x="18075" y="175358"/>
                        <a:pt x="19740" y="170196"/>
                      </a:cubicBezTo>
                      <a:cubicBezTo>
                        <a:pt x="21406" y="165033"/>
                        <a:pt x="26069" y="161370"/>
                        <a:pt x="31398" y="160870"/>
                      </a:cubicBezTo>
                      <a:lnTo>
                        <a:pt x="157130" y="149379"/>
                      </a:lnTo>
                      <a:cubicBezTo>
                        <a:pt x="160627" y="149046"/>
                        <a:pt x="163791" y="146881"/>
                        <a:pt x="165123" y="143551"/>
                      </a:cubicBezTo>
                      <a:lnTo>
                        <a:pt x="214916" y="27145"/>
                      </a:lnTo>
                      <a:cubicBezTo>
                        <a:pt x="217081" y="22149"/>
                        <a:pt x="221911" y="18985"/>
                        <a:pt x="227406" y="18985"/>
                      </a:cubicBezTo>
                      <a:cubicBezTo>
                        <a:pt x="232902" y="18985"/>
                        <a:pt x="237731" y="22149"/>
                        <a:pt x="239896" y="27145"/>
                      </a:cubicBezTo>
                      <a:lnTo>
                        <a:pt x="289689" y="143551"/>
                      </a:lnTo>
                      <a:cubicBezTo>
                        <a:pt x="291021" y="146881"/>
                        <a:pt x="294186" y="149046"/>
                        <a:pt x="297683" y="149379"/>
                      </a:cubicBezTo>
                      <a:lnTo>
                        <a:pt x="423415" y="160870"/>
                      </a:lnTo>
                      <a:cubicBezTo>
                        <a:pt x="428744" y="161370"/>
                        <a:pt x="433406" y="165033"/>
                        <a:pt x="435072" y="170196"/>
                      </a:cubicBezTo>
                      <a:lnTo>
                        <a:pt x="435072" y="170196"/>
                      </a:lnTo>
                      <a:cubicBezTo>
                        <a:pt x="436737" y="175358"/>
                        <a:pt x="435072" y="181020"/>
                        <a:pt x="431075" y="184684"/>
                      </a:cubicBezTo>
                      <a:moveTo>
                        <a:pt x="453390" y="164367"/>
                      </a:moveTo>
                      <a:cubicBezTo>
                        <a:pt x="449394" y="151877"/>
                        <a:pt x="438236" y="143051"/>
                        <a:pt x="425080" y="141886"/>
                      </a:cubicBezTo>
                      <a:lnTo>
                        <a:pt x="305010" y="131061"/>
                      </a:lnTo>
                      <a:lnTo>
                        <a:pt x="257548" y="19817"/>
                      </a:lnTo>
                      <a:cubicBezTo>
                        <a:pt x="252386" y="7827"/>
                        <a:pt x="240562" y="0"/>
                        <a:pt x="227406" y="0"/>
                      </a:cubicBezTo>
                      <a:cubicBezTo>
                        <a:pt x="214250" y="0"/>
                        <a:pt x="202426" y="7827"/>
                        <a:pt x="197264" y="19984"/>
                      </a:cubicBezTo>
                      <a:lnTo>
                        <a:pt x="149802" y="131061"/>
                      </a:lnTo>
                      <a:lnTo>
                        <a:pt x="29732" y="141886"/>
                      </a:lnTo>
                      <a:cubicBezTo>
                        <a:pt x="16743" y="143051"/>
                        <a:pt x="5585" y="151877"/>
                        <a:pt x="1588" y="164367"/>
                      </a:cubicBezTo>
                      <a:cubicBezTo>
                        <a:pt x="-2408" y="176857"/>
                        <a:pt x="1255" y="190513"/>
                        <a:pt x="11247" y="199172"/>
                      </a:cubicBezTo>
                      <a:lnTo>
                        <a:pt x="102007" y="278775"/>
                      </a:lnTo>
                      <a:lnTo>
                        <a:pt x="75196" y="396680"/>
                      </a:lnTo>
                      <a:cubicBezTo>
                        <a:pt x="72198" y="409503"/>
                        <a:pt x="77361" y="422825"/>
                        <a:pt x="88019" y="430486"/>
                      </a:cubicBezTo>
                      <a:cubicBezTo>
                        <a:pt x="93681" y="434649"/>
                        <a:pt x="100342" y="436814"/>
                        <a:pt x="107170" y="436814"/>
                      </a:cubicBezTo>
                      <a:cubicBezTo>
                        <a:pt x="112998" y="436814"/>
                        <a:pt x="118827" y="435148"/>
                        <a:pt x="123990" y="432151"/>
                      </a:cubicBezTo>
                      <a:lnTo>
                        <a:pt x="227573" y="370201"/>
                      </a:lnTo>
                      <a:lnTo>
                        <a:pt x="331156" y="432151"/>
                      </a:lnTo>
                      <a:cubicBezTo>
                        <a:pt x="336318" y="435315"/>
                        <a:pt x="342147" y="436814"/>
                        <a:pt x="347975" y="436814"/>
                      </a:cubicBezTo>
                      <a:cubicBezTo>
                        <a:pt x="354803" y="436814"/>
                        <a:pt x="361465" y="434649"/>
                        <a:pt x="367127" y="430486"/>
                      </a:cubicBezTo>
                      <a:cubicBezTo>
                        <a:pt x="377785" y="422825"/>
                        <a:pt x="382781" y="409503"/>
                        <a:pt x="379950" y="396680"/>
                      </a:cubicBezTo>
                      <a:lnTo>
                        <a:pt x="353138" y="278775"/>
                      </a:lnTo>
                      <a:lnTo>
                        <a:pt x="443898" y="199172"/>
                      </a:lnTo>
                      <a:cubicBezTo>
                        <a:pt x="453723" y="190513"/>
                        <a:pt x="457554" y="176857"/>
                        <a:pt x="453557" y="164367"/>
                      </a:cubicBezTo>
                    </a:path>
                  </a:pathLst>
                </a:custGeom>
                <a:solidFill>
                  <a:srgbClr val="0092D2"/>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4D582E4-720F-41D7-C25A-0F3AA9E8DD73}"/>
                    </a:ext>
                  </a:extLst>
                </p:cNvPr>
                <p:cNvSpPr/>
                <p:nvPr/>
              </p:nvSpPr>
              <p:spPr>
                <a:xfrm>
                  <a:off x="3042670" y="4154869"/>
                  <a:ext cx="455119" cy="436814"/>
                </a:xfrm>
                <a:custGeom>
                  <a:avLst/>
                  <a:gdLst>
                    <a:gd name="connsiteX0" fmla="*/ 431075 w 455119"/>
                    <a:gd name="connsiteY0" fmla="*/ 184684 h 436814"/>
                    <a:gd name="connsiteX1" fmla="*/ 335985 w 455119"/>
                    <a:gd name="connsiteY1" fmla="*/ 268117 h 436814"/>
                    <a:gd name="connsiteX2" fmla="*/ 332988 w 455119"/>
                    <a:gd name="connsiteY2" fmla="*/ 277443 h 436814"/>
                    <a:gd name="connsiteX3" fmla="*/ 360965 w 455119"/>
                    <a:gd name="connsiteY3" fmla="*/ 401010 h 436814"/>
                    <a:gd name="connsiteX4" fmla="*/ 355636 w 455119"/>
                    <a:gd name="connsiteY4" fmla="*/ 414998 h 436814"/>
                    <a:gd name="connsiteX5" fmla="*/ 340815 w 455119"/>
                    <a:gd name="connsiteY5" fmla="*/ 415664 h 436814"/>
                    <a:gd name="connsiteX6" fmla="*/ 232402 w 455119"/>
                    <a:gd name="connsiteY6" fmla="*/ 350883 h 436814"/>
                    <a:gd name="connsiteX7" fmla="*/ 222577 w 455119"/>
                    <a:gd name="connsiteY7" fmla="*/ 350883 h 436814"/>
                    <a:gd name="connsiteX8" fmla="*/ 113998 w 455119"/>
                    <a:gd name="connsiteY8" fmla="*/ 415664 h 436814"/>
                    <a:gd name="connsiteX9" fmla="*/ 107003 w 455119"/>
                    <a:gd name="connsiteY9" fmla="*/ 417663 h 436814"/>
                    <a:gd name="connsiteX10" fmla="*/ 99010 w 455119"/>
                    <a:gd name="connsiteY10" fmla="*/ 414998 h 436814"/>
                    <a:gd name="connsiteX11" fmla="*/ 93681 w 455119"/>
                    <a:gd name="connsiteY11" fmla="*/ 401010 h 436814"/>
                    <a:gd name="connsiteX12" fmla="*/ 121658 w 455119"/>
                    <a:gd name="connsiteY12" fmla="*/ 277443 h 436814"/>
                    <a:gd name="connsiteX13" fmla="*/ 118661 w 455119"/>
                    <a:gd name="connsiteY13" fmla="*/ 268117 h 436814"/>
                    <a:gd name="connsiteX14" fmla="*/ 23571 w 455119"/>
                    <a:gd name="connsiteY14" fmla="*/ 184684 h 436814"/>
                    <a:gd name="connsiteX15" fmla="*/ 19574 w 455119"/>
                    <a:gd name="connsiteY15" fmla="*/ 170363 h 436814"/>
                    <a:gd name="connsiteX16" fmla="*/ 31231 w 455119"/>
                    <a:gd name="connsiteY16" fmla="*/ 161037 h 436814"/>
                    <a:gd name="connsiteX17" fmla="*/ 156963 w 455119"/>
                    <a:gd name="connsiteY17" fmla="*/ 149546 h 436814"/>
                    <a:gd name="connsiteX18" fmla="*/ 164957 w 455119"/>
                    <a:gd name="connsiteY18" fmla="*/ 143717 h 436814"/>
                    <a:gd name="connsiteX19" fmla="*/ 214750 w 455119"/>
                    <a:gd name="connsiteY19" fmla="*/ 27311 h 436814"/>
                    <a:gd name="connsiteX20" fmla="*/ 227240 w 455119"/>
                    <a:gd name="connsiteY20" fmla="*/ 19151 h 436814"/>
                    <a:gd name="connsiteX21" fmla="*/ 239729 w 455119"/>
                    <a:gd name="connsiteY21" fmla="*/ 27311 h 436814"/>
                    <a:gd name="connsiteX22" fmla="*/ 289523 w 455119"/>
                    <a:gd name="connsiteY22" fmla="*/ 143717 h 436814"/>
                    <a:gd name="connsiteX23" fmla="*/ 297516 w 455119"/>
                    <a:gd name="connsiteY23" fmla="*/ 149546 h 436814"/>
                    <a:gd name="connsiteX24" fmla="*/ 423248 w 455119"/>
                    <a:gd name="connsiteY24" fmla="*/ 161037 h 436814"/>
                    <a:gd name="connsiteX25" fmla="*/ 434905 w 455119"/>
                    <a:gd name="connsiteY25" fmla="*/ 170363 h 436814"/>
                    <a:gd name="connsiteX26" fmla="*/ 434905 w 455119"/>
                    <a:gd name="connsiteY26" fmla="*/ 170363 h 436814"/>
                    <a:gd name="connsiteX27" fmla="*/ 430908 w 455119"/>
                    <a:gd name="connsiteY27" fmla="*/ 184851 h 436814"/>
                    <a:gd name="connsiteX28" fmla="*/ 453390 w 455119"/>
                    <a:gd name="connsiteY28" fmla="*/ 164367 h 436814"/>
                    <a:gd name="connsiteX29" fmla="*/ 425080 w 455119"/>
                    <a:gd name="connsiteY29" fmla="*/ 141886 h 436814"/>
                    <a:gd name="connsiteX30" fmla="*/ 305010 w 455119"/>
                    <a:gd name="connsiteY30" fmla="*/ 131061 h 436814"/>
                    <a:gd name="connsiteX31" fmla="*/ 257548 w 455119"/>
                    <a:gd name="connsiteY31" fmla="*/ 19817 h 436814"/>
                    <a:gd name="connsiteX32" fmla="*/ 227406 w 455119"/>
                    <a:gd name="connsiteY32" fmla="*/ 0 h 436814"/>
                    <a:gd name="connsiteX33" fmla="*/ 197264 w 455119"/>
                    <a:gd name="connsiteY33" fmla="*/ 19984 h 436814"/>
                    <a:gd name="connsiteX34" fmla="*/ 149802 w 455119"/>
                    <a:gd name="connsiteY34" fmla="*/ 131061 h 436814"/>
                    <a:gd name="connsiteX35" fmla="*/ 29732 w 455119"/>
                    <a:gd name="connsiteY35" fmla="*/ 141886 h 436814"/>
                    <a:gd name="connsiteX36" fmla="*/ 1588 w 455119"/>
                    <a:gd name="connsiteY36" fmla="*/ 164367 h 436814"/>
                    <a:gd name="connsiteX37" fmla="*/ 11247 w 455119"/>
                    <a:gd name="connsiteY37" fmla="*/ 199173 h 436814"/>
                    <a:gd name="connsiteX38" fmla="*/ 102007 w 455119"/>
                    <a:gd name="connsiteY38" fmla="*/ 278775 h 436814"/>
                    <a:gd name="connsiteX39" fmla="*/ 75196 w 455119"/>
                    <a:gd name="connsiteY39" fmla="*/ 396680 h 436814"/>
                    <a:gd name="connsiteX40" fmla="*/ 88019 w 455119"/>
                    <a:gd name="connsiteY40" fmla="*/ 430486 h 436814"/>
                    <a:gd name="connsiteX41" fmla="*/ 107170 w 455119"/>
                    <a:gd name="connsiteY41" fmla="*/ 436814 h 436814"/>
                    <a:gd name="connsiteX42" fmla="*/ 123990 w 455119"/>
                    <a:gd name="connsiteY42" fmla="*/ 432151 h 436814"/>
                    <a:gd name="connsiteX43" fmla="*/ 227573 w 455119"/>
                    <a:gd name="connsiteY43" fmla="*/ 370201 h 436814"/>
                    <a:gd name="connsiteX44" fmla="*/ 331156 w 455119"/>
                    <a:gd name="connsiteY44" fmla="*/ 432151 h 436814"/>
                    <a:gd name="connsiteX45" fmla="*/ 347975 w 455119"/>
                    <a:gd name="connsiteY45" fmla="*/ 436814 h 436814"/>
                    <a:gd name="connsiteX46" fmla="*/ 367127 w 455119"/>
                    <a:gd name="connsiteY46" fmla="*/ 430486 h 436814"/>
                    <a:gd name="connsiteX47" fmla="*/ 379950 w 455119"/>
                    <a:gd name="connsiteY47" fmla="*/ 396680 h 436814"/>
                    <a:gd name="connsiteX48" fmla="*/ 353138 w 455119"/>
                    <a:gd name="connsiteY48" fmla="*/ 278775 h 436814"/>
                    <a:gd name="connsiteX49" fmla="*/ 443898 w 455119"/>
                    <a:gd name="connsiteY49" fmla="*/ 199173 h 436814"/>
                    <a:gd name="connsiteX50" fmla="*/ 453557 w 455119"/>
                    <a:gd name="connsiteY50" fmla="*/ 164367 h 43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5119" h="436814">
                      <a:moveTo>
                        <a:pt x="431075" y="184684"/>
                      </a:moveTo>
                      <a:lnTo>
                        <a:pt x="335985" y="268117"/>
                      </a:lnTo>
                      <a:cubicBezTo>
                        <a:pt x="333321" y="270448"/>
                        <a:pt x="332155" y="274112"/>
                        <a:pt x="332988" y="277443"/>
                      </a:cubicBezTo>
                      <a:lnTo>
                        <a:pt x="360965" y="401010"/>
                      </a:lnTo>
                      <a:cubicBezTo>
                        <a:pt x="362131" y="406339"/>
                        <a:pt x="360132" y="411834"/>
                        <a:pt x="355636" y="414998"/>
                      </a:cubicBezTo>
                      <a:cubicBezTo>
                        <a:pt x="351306" y="418162"/>
                        <a:pt x="345477" y="418496"/>
                        <a:pt x="340815" y="415664"/>
                      </a:cubicBezTo>
                      <a:lnTo>
                        <a:pt x="232402" y="350883"/>
                      </a:lnTo>
                      <a:cubicBezTo>
                        <a:pt x="229404" y="349052"/>
                        <a:pt x="225574" y="349052"/>
                        <a:pt x="222577" y="350883"/>
                      </a:cubicBezTo>
                      <a:lnTo>
                        <a:pt x="113998" y="415664"/>
                      </a:lnTo>
                      <a:cubicBezTo>
                        <a:pt x="111833" y="416997"/>
                        <a:pt x="109501" y="417663"/>
                        <a:pt x="107003" y="417663"/>
                      </a:cubicBezTo>
                      <a:cubicBezTo>
                        <a:pt x="104172" y="417663"/>
                        <a:pt x="101508" y="416830"/>
                        <a:pt x="99010" y="414998"/>
                      </a:cubicBezTo>
                      <a:cubicBezTo>
                        <a:pt x="94680" y="411834"/>
                        <a:pt x="92515" y="406339"/>
                        <a:pt x="93681" y="401010"/>
                      </a:cubicBezTo>
                      <a:lnTo>
                        <a:pt x="121658" y="277443"/>
                      </a:lnTo>
                      <a:cubicBezTo>
                        <a:pt x="122491" y="273946"/>
                        <a:pt x="121325" y="270448"/>
                        <a:pt x="118661" y="268117"/>
                      </a:cubicBezTo>
                      <a:lnTo>
                        <a:pt x="23571" y="184684"/>
                      </a:lnTo>
                      <a:cubicBezTo>
                        <a:pt x="19407" y="181187"/>
                        <a:pt x="17909" y="175525"/>
                        <a:pt x="19574" y="170363"/>
                      </a:cubicBezTo>
                      <a:cubicBezTo>
                        <a:pt x="21239" y="165200"/>
                        <a:pt x="25902" y="161536"/>
                        <a:pt x="31231" y="161037"/>
                      </a:cubicBezTo>
                      <a:lnTo>
                        <a:pt x="156963" y="149546"/>
                      </a:lnTo>
                      <a:cubicBezTo>
                        <a:pt x="160460" y="149213"/>
                        <a:pt x="163624" y="147048"/>
                        <a:pt x="164957" y="143717"/>
                      </a:cubicBezTo>
                      <a:lnTo>
                        <a:pt x="214750" y="27311"/>
                      </a:lnTo>
                      <a:cubicBezTo>
                        <a:pt x="216915" y="22316"/>
                        <a:pt x="221744" y="19151"/>
                        <a:pt x="227240" y="19151"/>
                      </a:cubicBezTo>
                      <a:cubicBezTo>
                        <a:pt x="232735" y="19151"/>
                        <a:pt x="237565" y="22316"/>
                        <a:pt x="239729" y="27311"/>
                      </a:cubicBezTo>
                      <a:lnTo>
                        <a:pt x="289523" y="143717"/>
                      </a:lnTo>
                      <a:cubicBezTo>
                        <a:pt x="290855" y="147048"/>
                        <a:pt x="294019" y="149213"/>
                        <a:pt x="297516" y="149546"/>
                      </a:cubicBezTo>
                      <a:lnTo>
                        <a:pt x="423248" y="161037"/>
                      </a:lnTo>
                      <a:cubicBezTo>
                        <a:pt x="428577" y="161536"/>
                        <a:pt x="433240" y="165200"/>
                        <a:pt x="434905" y="170363"/>
                      </a:cubicBezTo>
                      <a:lnTo>
                        <a:pt x="434905" y="170363"/>
                      </a:lnTo>
                      <a:cubicBezTo>
                        <a:pt x="436571" y="175525"/>
                        <a:pt x="434905" y="181187"/>
                        <a:pt x="430908" y="184851"/>
                      </a:cubicBezTo>
                      <a:close/>
                      <a:moveTo>
                        <a:pt x="453390" y="164367"/>
                      </a:moveTo>
                      <a:cubicBezTo>
                        <a:pt x="449394" y="151878"/>
                        <a:pt x="438236" y="143051"/>
                        <a:pt x="425080" y="141886"/>
                      </a:cubicBezTo>
                      <a:lnTo>
                        <a:pt x="305010" y="131061"/>
                      </a:lnTo>
                      <a:lnTo>
                        <a:pt x="257548" y="19817"/>
                      </a:lnTo>
                      <a:cubicBezTo>
                        <a:pt x="252386" y="7827"/>
                        <a:pt x="240562" y="0"/>
                        <a:pt x="227406" y="0"/>
                      </a:cubicBezTo>
                      <a:cubicBezTo>
                        <a:pt x="214250" y="0"/>
                        <a:pt x="202426" y="7827"/>
                        <a:pt x="197264" y="19984"/>
                      </a:cubicBezTo>
                      <a:lnTo>
                        <a:pt x="149802" y="131061"/>
                      </a:lnTo>
                      <a:lnTo>
                        <a:pt x="29732" y="141886"/>
                      </a:lnTo>
                      <a:cubicBezTo>
                        <a:pt x="16743" y="143051"/>
                        <a:pt x="5585" y="151878"/>
                        <a:pt x="1588" y="164367"/>
                      </a:cubicBezTo>
                      <a:cubicBezTo>
                        <a:pt x="-2408" y="176857"/>
                        <a:pt x="1255" y="190513"/>
                        <a:pt x="11247" y="199173"/>
                      </a:cubicBezTo>
                      <a:lnTo>
                        <a:pt x="102007" y="278775"/>
                      </a:lnTo>
                      <a:lnTo>
                        <a:pt x="75196" y="396680"/>
                      </a:lnTo>
                      <a:cubicBezTo>
                        <a:pt x="72198" y="409503"/>
                        <a:pt x="77361" y="422825"/>
                        <a:pt x="88019" y="430486"/>
                      </a:cubicBezTo>
                      <a:cubicBezTo>
                        <a:pt x="93681" y="434649"/>
                        <a:pt x="100342" y="436814"/>
                        <a:pt x="107170" y="436814"/>
                      </a:cubicBezTo>
                      <a:cubicBezTo>
                        <a:pt x="112998" y="436814"/>
                        <a:pt x="118827" y="435149"/>
                        <a:pt x="123990" y="432151"/>
                      </a:cubicBezTo>
                      <a:lnTo>
                        <a:pt x="227573" y="370201"/>
                      </a:lnTo>
                      <a:lnTo>
                        <a:pt x="331156" y="432151"/>
                      </a:lnTo>
                      <a:cubicBezTo>
                        <a:pt x="336318" y="435315"/>
                        <a:pt x="342147" y="436814"/>
                        <a:pt x="347975" y="436814"/>
                      </a:cubicBezTo>
                      <a:cubicBezTo>
                        <a:pt x="354803" y="436814"/>
                        <a:pt x="361465" y="434649"/>
                        <a:pt x="367127" y="430486"/>
                      </a:cubicBezTo>
                      <a:cubicBezTo>
                        <a:pt x="377785" y="422825"/>
                        <a:pt x="382781" y="409503"/>
                        <a:pt x="379950" y="396680"/>
                      </a:cubicBezTo>
                      <a:lnTo>
                        <a:pt x="353138" y="278775"/>
                      </a:lnTo>
                      <a:lnTo>
                        <a:pt x="443898" y="199173"/>
                      </a:lnTo>
                      <a:cubicBezTo>
                        <a:pt x="453723" y="190513"/>
                        <a:pt x="457554" y="176857"/>
                        <a:pt x="453557" y="164367"/>
                      </a:cubicBezTo>
                      <a:close/>
                    </a:path>
                  </a:pathLst>
                </a:custGeom>
                <a:noFill/>
                <a:ln w="22467" cap="flat">
                  <a:solidFill>
                    <a:srgbClr val="0092D2"/>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0006B3B-8D56-5852-D517-E2D858798CF8}"/>
                    </a:ext>
                  </a:extLst>
                </p:cNvPr>
                <p:cNvSpPr/>
                <p:nvPr/>
              </p:nvSpPr>
              <p:spPr>
                <a:xfrm>
                  <a:off x="3044258" y="4161864"/>
                  <a:ext cx="446139" cy="424490"/>
                </a:xfrm>
                <a:custGeom>
                  <a:avLst/>
                  <a:gdLst>
                    <a:gd name="connsiteX0" fmla="*/ 151045 w 446139"/>
                    <a:gd name="connsiteY0" fmla="*/ 151045 h 424490"/>
                    <a:gd name="connsiteX1" fmla="*/ 11990 w 446139"/>
                    <a:gd name="connsiteY1" fmla="*/ 151045 h 424490"/>
                    <a:gd name="connsiteX2" fmla="*/ 0 w 446139"/>
                    <a:gd name="connsiteY2" fmla="*/ 179855 h 424490"/>
                    <a:gd name="connsiteX3" fmla="*/ 105581 w 446139"/>
                    <a:gd name="connsiteY3" fmla="*/ 270948 h 424490"/>
                    <a:gd name="connsiteX4" fmla="*/ 93591 w 446139"/>
                    <a:gd name="connsiteY4" fmla="*/ 424490 h 424490"/>
                    <a:gd name="connsiteX5" fmla="*/ 225818 w 446139"/>
                    <a:gd name="connsiteY5" fmla="*/ 354880 h 424490"/>
                    <a:gd name="connsiteX6" fmla="*/ 369368 w 446139"/>
                    <a:gd name="connsiteY6" fmla="*/ 424490 h 424490"/>
                    <a:gd name="connsiteX7" fmla="*/ 344222 w 446139"/>
                    <a:gd name="connsiteY7" fmla="*/ 261289 h 424490"/>
                    <a:gd name="connsiteX8" fmla="*/ 446140 w 446139"/>
                    <a:gd name="connsiteY8" fmla="*/ 151045 h 424490"/>
                    <a:gd name="connsiteX9" fmla="*/ 297427 w 446139"/>
                    <a:gd name="connsiteY9" fmla="*/ 141386 h 424490"/>
                    <a:gd name="connsiteX10" fmla="*/ 225818 w 446139"/>
                    <a:gd name="connsiteY10" fmla="*/ 0 h 424490"/>
                    <a:gd name="connsiteX11" fmla="*/ 151045 w 446139"/>
                    <a:gd name="connsiteY11" fmla="*/ 151045 h 4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139" h="424490">
                      <a:moveTo>
                        <a:pt x="151045" y="151045"/>
                      </a:moveTo>
                      <a:lnTo>
                        <a:pt x="11990" y="151045"/>
                      </a:lnTo>
                      <a:lnTo>
                        <a:pt x="0" y="179855"/>
                      </a:lnTo>
                      <a:lnTo>
                        <a:pt x="105581" y="270948"/>
                      </a:lnTo>
                      <a:lnTo>
                        <a:pt x="93591" y="424490"/>
                      </a:lnTo>
                      <a:lnTo>
                        <a:pt x="225818" y="354880"/>
                      </a:lnTo>
                      <a:lnTo>
                        <a:pt x="369368" y="424490"/>
                      </a:lnTo>
                      <a:lnTo>
                        <a:pt x="344222" y="261289"/>
                      </a:lnTo>
                      <a:lnTo>
                        <a:pt x="446140" y="151045"/>
                      </a:lnTo>
                      <a:lnTo>
                        <a:pt x="297427" y="141386"/>
                      </a:lnTo>
                      <a:lnTo>
                        <a:pt x="225818" y="0"/>
                      </a:lnTo>
                      <a:lnTo>
                        <a:pt x="151045" y="151045"/>
                      </a:lnTo>
                      <a:close/>
                    </a:path>
                  </a:pathLst>
                </a:custGeom>
                <a:solidFill>
                  <a:schemeClr val="accent2"/>
                </a:solidFill>
                <a:ln w="0" cap="flat">
                  <a:noFill/>
                  <a:prstDash val="solid"/>
                  <a:miter/>
                </a:ln>
              </p:spPr>
              <p:txBody>
                <a:bodyPr rtlCol="0" anchor="ctr"/>
                <a:lstStyle/>
                <a:p>
                  <a:endParaRPr lang="en-US"/>
                </a:p>
              </p:txBody>
            </p:sp>
          </p:grpSp>
        </p:grpSp>
        <p:sp>
          <p:nvSpPr>
            <p:cNvPr id="15" name="Title 1">
              <a:extLst>
                <a:ext uri="{FF2B5EF4-FFF2-40B4-BE49-F238E27FC236}">
                  <a16:creationId xmlns:a16="http://schemas.microsoft.com/office/drawing/2014/main" id="{BEA219FB-7EC8-054A-9FBA-44C778BCCAF4}"/>
                </a:ext>
              </a:extLst>
            </p:cNvPr>
            <p:cNvSpPr txBox="1">
              <a:spLocks/>
            </p:cNvSpPr>
            <p:nvPr/>
          </p:nvSpPr>
          <p:spPr>
            <a:xfrm>
              <a:off x="3898024" y="5438970"/>
              <a:ext cx="2470776" cy="1105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a:effectLst/>
                  <a:latin typeface="Arial" panose="020B0604020202020204" pitchFamily="34" charset="0"/>
                  <a:ea typeface="Calibri" panose="020F0502020204030204" pitchFamily="34" charset="0"/>
                  <a:cs typeface="Univers LT Std 45 Light" panose="020B0403020202020204" pitchFamily="34" charset="0"/>
                </a:rPr>
                <a:t>How we do our work matters. </a:t>
              </a:r>
              <a:br>
                <a:rPr lang="en-US" sz="1150" spc="10">
                  <a:effectLst/>
                  <a:latin typeface="Arial" panose="020B0604020202020204" pitchFamily="34" charset="0"/>
                  <a:ea typeface="Calibri" panose="020F0502020204030204" pitchFamily="34" charset="0"/>
                  <a:cs typeface="Univers LT Std 45 Light" panose="020B0403020202020204" pitchFamily="34" charset="0"/>
                </a:rPr>
              </a:br>
              <a:r>
                <a:rPr lang="en-US" sz="1150" spc="10">
                  <a:effectLst/>
                  <a:latin typeface="Arial" panose="020B0604020202020204" pitchFamily="34" charset="0"/>
                  <a:ea typeface="Calibri" panose="020F0502020204030204" pitchFamily="34" charset="0"/>
                  <a:cs typeface="Univers LT Std 45 Light" panose="020B0403020202020204" pitchFamily="34" charset="0"/>
                </a:rPr>
                <a:t>We make decisions that are in </a:t>
              </a:r>
              <a:br>
                <a:rPr lang="en-US" sz="1150" spc="10">
                  <a:effectLst/>
                  <a:latin typeface="Arial" panose="020B0604020202020204" pitchFamily="34" charset="0"/>
                  <a:ea typeface="Calibri" panose="020F0502020204030204" pitchFamily="34" charset="0"/>
                  <a:cs typeface="Univers LT Std 45 Light" panose="020B0403020202020204" pitchFamily="34" charset="0"/>
                </a:rPr>
              </a:br>
              <a:r>
                <a:rPr lang="en-US" sz="1150" spc="10">
                  <a:effectLst/>
                  <a:latin typeface="Arial" panose="020B0604020202020204" pitchFamily="34" charset="0"/>
                  <a:ea typeface="Calibri" panose="020F0502020204030204" pitchFamily="34" charset="0"/>
                  <a:cs typeface="Univers LT Std 45 Light" panose="020B0403020202020204" pitchFamily="34" charset="0"/>
                </a:rPr>
                <a:t>the long-term best interests of </a:t>
              </a:r>
              <a:br>
                <a:rPr lang="en-US" sz="1150" spc="10">
                  <a:effectLst/>
                  <a:latin typeface="Arial" panose="020B0604020202020204" pitchFamily="34" charset="0"/>
                  <a:ea typeface="Calibri" panose="020F0502020204030204" pitchFamily="34" charset="0"/>
                  <a:cs typeface="Univers LT Std 45 Light" panose="020B0403020202020204" pitchFamily="34" charset="0"/>
                </a:rPr>
              </a:br>
              <a:r>
                <a:rPr lang="en-US" sz="1150" spc="10">
                  <a:effectLst/>
                  <a:latin typeface="Arial" panose="020B0604020202020204" pitchFamily="34" charset="0"/>
                  <a:ea typeface="Calibri" panose="020F0502020204030204" pitchFamily="34" charset="0"/>
                  <a:cs typeface="Univers LT Std 45 Light" panose="020B0403020202020204" pitchFamily="34" charset="0"/>
                </a:rPr>
                <a:t>our customers and organization. </a:t>
              </a:r>
              <a:endParaRPr lang="en-US" sz="115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grpSp>
        <p:nvGrpSpPr>
          <p:cNvPr id="23" name="Group 22">
            <a:extLst>
              <a:ext uri="{FF2B5EF4-FFF2-40B4-BE49-F238E27FC236}">
                <a16:creationId xmlns:a16="http://schemas.microsoft.com/office/drawing/2014/main" id="{9B5ED88A-FBFE-17C5-C080-D688761E159B}"/>
              </a:ext>
            </a:extLst>
          </p:cNvPr>
          <p:cNvGrpSpPr/>
          <p:nvPr userDrawn="1"/>
        </p:nvGrpSpPr>
        <p:grpSpPr>
          <a:xfrm>
            <a:off x="6618129" y="4424855"/>
            <a:ext cx="2427454" cy="2176406"/>
            <a:chOff x="6618129" y="4424855"/>
            <a:chExt cx="2427454" cy="2176406"/>
          </a:xfrm>
        </p:grpSpPr>
        <p:grpSp>
          <p:nvGrpSpPr>
            <p:cNvPr id="24" name="Group 23">
              <a:extLst>
                <a:ext uri="{FF2B5EF4-FFF2-40B4-BE49-F238E27FC236}">
                  <a16:creationId xmlns:a16="http://schemas.microsoft.com/office/drawing/2014/main" id="{63054BC3-D7C1-6A62-E0B5-BBDFDFF017A5}"/>
                </a:ext>
              </a:extLst>
            </p:cNvPr>
            <p:cNvGrpSpPr/>
            <p:nvPr/>
          </p:nvGrpSpPr>
          <p:grpSpPr>
            <a:xfrm>
              <a:off x="6716772" y="4424855"/>
              <a:ext cx="2213046" cy="983788"/>
              <a:chOff x="6716772" y="4424855"/>
              <a:chExt cx="2213046" cy="983788"/>
            </a:xfrm>
          </p:grpSpPr>
          <p:sp>
            <p:nvSpPr>
              <p:cNvPr id="26" name="Freeform: Shape 25">
                <a:extLst>
                  <a:ext uri="{FF2B5EF4-FFF2-40B4-BE49-F238E27FC236}">
                    <a16:creationId xmlns:a16="http://schemas.microsoft.com/office/drawing/2014/main" id="{B105E488-0CA5-573E-634D-0E07C6C23AC1}"/>
                  </a:ext>
                </a:extLst>
              </p:cNvPr>
              <p:cNvSpPr/>
              <p:nvPr/>
            </p:nvSpPr>
            <p:spPr>
              <a:xfrm>
                <a:off x="6727430" y="5259431"/>
                <a:ext cx="692940" cy="149212"/>
              </a:xfrm>
              <a:custGeom>
                <a:avLst/>
                <a:gdLst>
                  <a:gd name="connsiteX0" fmla="*/ 692940 w 692940"/>
                  <a:gd name="connsiteY0" fmla="*/ 146715 h 149212"/>
                  <a:gd name="connsiteX1" fmla="*/ 692940 w 692940"/>
                  <a:gd name="connsiteY1" fmla="*/ 124566 h 149212"/>
                  <a:gd name="connsiteX2" fmla="*/ 642814 w 692940"/>
                  <a:gd name="connsiteY2" fmla="*/ 124566 h 149212"/>
                  <a:gd name="connsiteX3" fmla="*/ 642814 w 692940"/>
                  <a:gd name="connsiteY3" fmla="*/ 82433 h 149212"/>
                  <a:gd name="connsiteX4" fmla="*/ 687611 w 692940"/>
                  <a:gd name="connsiteY4" fmla="*/ 82433 h 149212"/>
                  <a:gd name="connsiteX5" fmla="*/ 687611 w 692940"/>
                  <a:gd name="connsiteY5" fmla="*/ 60285 h 149212"/>
                  <a:gd name="connsiteX6" fmla="*/ 642814 w 692940"/>
                  <a:gd name="connsiteY6" fmla="*/ 60285 h 149212"/>
                  <a:gd name="connsiteX7" fmla="*/ 642814 w 692940"/>
                  <a:gd name="connsiteY7" fmla="*/ 24647 h 149212"/>
                  <a:gd name="connsiteX8" fmla="*/ 691442 w 692940"/>
                  <a:gd name="connsiteY8" fmla="*/ 24647 h 149212"/>
                  <a:gd name="connsiteX9" fmla="*/ 691442 w 692940"/>
                  <a:gd name="connsiteY9" fmla="*/ 2498 h 149212"/>
                  <a:gd name="connsiteX10" fmla="*/ 612672 w 692940"/>
                  <a:gd name="connsiteY10" fmla="*/ 2498 h 149212"/>
                  <a:gd name="connsiteX11" fmla="*/ 612672 w 692940"/>
                  <a:gd name="connsiteY11" fmla="*/ 146715 h 149212"/>
                  <a:gd name="connsiteX12" fmla="*/ 692940 w 692940"/>
                  <a:gd name="connsiteY12" fmla="*/ 146715 h 149212"/>
                  <a:gd name="connsiteX13" fmla="*/ 586360 w 692940"/>
                  <a:gd name="connsiteY13" fmla="*/ 46796 h 149212"/>
                  <a:gd name="connsiteX14" fmla="*/ 540231 w 692940"/>
                  <a:gd name="connsiteY14" fmla="*/ 0 h 149212"/>
                  <a:gd name="connsiteX15" fmla="*/ 489105 w 692940"/>
                  <a:gd name="connsiteY15" fmla="*/ 73274 h 149212"/>
                  <a:gd name="connsiteX16" fmla="*/ 545726 w 692940"/>
                  <a:gd name="connsiteY16" fmla="*/ 149046 h 149212"/>
                  <a:gd name="connsiteX17" fmla="*/ 586526 w 692940"/>
                  <a:gd name="connsiteY17" fmla="*/ 144217 h 149212"/>
                  <a:gd name="connsiteX18" fmla="*/ 586526 w 692940"/>
                  <a:gd name="connsiteY18" fmla="*/ 71109 h 149212"/>
                  <a:gd name="connsiteX19" fmla="*/ 540064 w 692940"/>
                  <a:gd name="connsiteY19" fmla="*/ 71109 h 149212"/>
                  <a:gd name="connsiteX20" fmla="*/ 540064 w 692940"/>
                  <a:gd name="connsiteY20" fmla="*/ 93258 h 149212"/>
                  <a:gd name="connsiteX21" fmla="*/ 556384 w 692940"/>
                  <a:gd name="connsiteY21" fmla="*/ 93258 h 149212"/>
                  <a:gd name="connsiteX22" fmla="*/ 556384 w 692940"/>
                  <a:gd name="connsiteY22" fmla="*/ 125232 h 149212"/>
                  <a:gd name="connsiteX23" fmla="*/ 541396 w 692940"/>
                  <a:gd name="connsiteY23" fmla="*/ 128063 h 149212"/>
                  <a:gd name="connsiteX24" fmla="*/ 519747 w 692940"/>
                  <a:gd name="connsiteY24" fmla="*/ 74939 h 149212"/>
                  <a:gd name="connsiteX25" fmla="*/ 538565 w 692940"/>
                  <a:gd name="connsiteY25" fmla="*/ 21483 h 149212"/>
                  <a:gd name="connsiteX26" fmla="*/ 556551 w 692940"/>
                  <a:gd name="connsiteY26" fmla="*/ 46629 h 149212"/>
                  <a:gd name="connsiteX27" fmla="*/ 586526 w 692940"/>
                  <a:gd name="connsiteY27" fmla="*/ 46629 h 149212"/>
                  <a:gd name="connsiteX28" fmla="*/ 385522 w 692940"/>
                  <a:gd name="connsiteY28" fmla="*/ 146715 h 149212"/>
                  <a:gd name="connsiteX29" fmla="*/ 385522 w 692940"/>
                  <a:gd name="connsiteY29" fmla="*/ 41300 h 149212"/>
                  <a:gd name="connsiteX30" fmla="*/ 385855 w 692940"/>
                  <a:gd name="connsiteY30" fmla="*/ 41300 h 149212"/>
                  <a:gd name="connsiteX31" fmla="*/ 425157 w 692940"/>
                  <a:gd name="connsiteY31" fmla="*/ 146715 h 149212"/>
                  <a:gd name="connsiteX32" fmla="*/ 464958 w 692940"/>
                  <a:gd name="connsiteY32" fmla="*/ 146715 h 149212"/>
                  <a:gd name="connsiteX33" fmla="*/ 464958 w 692940"/>
                  <a:gd name="connsiteY33" fmla="*/ 2498 h 149212"/>
                  <a:gd name="connsiteX34" fmla="*/ 436814 w 692940"/>
                  <a:gd name="connsiteY34" fmla="*/ 2498 h 149212"/>
                  <a:gd name="connsiteX35" fmla="*/ 436814 w 692940"/>
                  <a:gd name="connsiteY35" fmla="*/ 102417 h 149212"/>
                  <a:gd name="connsiteX36" fmla="*/ 436481 w 692940"/>
                  <a:gd name="connsiteY36" fmla="*/ 102417 h 149212"/>
                  <a:gd name="connsiteX37" fmla="*/ 398012 w 692940"/>
                  <a:gd name="connsiteY37" fmla="*/ 2498 h 149212"/>
                  <a:gd name="connsiteX38" fmla="*/ 357212 w 692940"/>
                  <a:gd name="connsiteY38" fmla="*/ 2498 h 149212"/>
                  <a:gd name="connsiteX39" fmla="*/ 357212 w 692940"/>
                  <a:gd name="connsiteY39" fmla="*/ 146715 h 149212"/>
                  <a:gd name="connsiteX40" fmla="*/ 385355 w 692940"/>
                  <a:gd name="connsiteY40" fmla="*/ 146715 h 149212"/>
                  <a:gd name="connsiteX41" fmla="*/ 296761 w 692940"/>
                  <a:gd name="connsiteY41" fmla="*/ 92592 h 149212"/>
                  <a:gd name="connsiteX42" fmla="*/ 267950 w 692940"/>
                  <a:gd name="connsiteY42" fmla="*/ 92592 h 149212"/>
                  <a:gd name="connsiteX43" fmla="*/ 281772 w 692940"/>
                  <a:gd name="connsiteY43" fmla="*/ 30142 h 149212"/>
                  <a:gd name="connsiteX44" fmla="*/ 282106 w 692940"/>
                  <a:gd name="connsiteY44" fmla="*/ 30142 h 149212"/>
                  <a:gd name="connsiteX45" fmla="*/ 296761 w 692940"/>
                  <a:gd name="connsiteY45" fmla="*/ 92592 h 149212"/>
                  <a:gd name="connsiteX46" fmla="*/ 253795 w 692940"/>
                  <a:gd name="connsiteY46" fmla="*/ 146715 h 149212"/>
                  <a:gd name="connsiteX47" fmla="*/ 261955 w 692940"/>
                  <a:gd name="connsiteY47" fmla="*/ 114741 h 149212"/>
                  <a:gd name="connsiteX48" fmla="*/ 303089 w 692940"/>
                  <a:gd name="connsiteY48" fmla="*/ 114741 h 149212"/>
                  <a:gd name="connsiteX49" fmla="*/ 311082 w 692940"/>
                  <a:gd name="connsiteY49" fmla="*/ 146715 h 149212"/>
                  <a:gd name="connsiteX50" fmla="*/ 342890 w 692940"/>
                  <a:gd name="connsiteY50" fmla="*/ 146715 h 149212"/>
                  <a:gd name="connsiteX51" fmla="*/ 303755 w 692940"/>
                  <a:gd name="connsiteY51" fmla="*/ 2498 h 149212"/>
                  <a:gd name="connsiteX52" fmla="*/ 263954 w 692940"/>
                  <a:gd name="connsiteY52" fmla="*/ 2498 h 149212"/>
                  <a:gd name="connsiteX53" fmla="*/ 223986 w 692940"/>
                  <a:gd name="connsiteY53" fmla="*/ 146715 h 149212"/>
                  <a:gd name="connsiteX54" fmla="*/ 253795 w 692940"/>
                  <a:gd name="connsiteY54" fmla="*/ 146715 h 149212"/>
                  <a:gd name="connsiteX55" fmla="*/ 144050 w 692940"/>
                  <a:gd name="connsiteY55" fmla="*/ 60285 h 149212"/>
                  <a:gd name="connsiteX56" fmla="*/ 144050 w 692940"/>
                  <a:gd name="connsiteY56" fmla="*/ 2498 h 149212"/>
                  <a:gd name="connsiteX57" fmla="*/ 113908 w 692940"/>
                  <a:gd name="connsiteY57" fmla="*/ 2498 h 149212"/>
                  <a:gd name="connsiteX58" fmla="*/ 113908 w 692940"/>
                  <a:gd name="connsiteY58" fmla="*/ 146715 h 149212"/>
                  <a:gd name="connsiteX59" fmla="*/ 144050 w 692940"/>
                  <a:gd name="connsiteY59" fmla="*/ 146715 h 149212"/>
                  <a:gd name="connsiteX60" fmla="*/ 144050 w 692940"/>
                  <a:gd name="connsiteY60" fmla="*/ 82433 h 149212"/>
                  <a:gd name="connsiteX61" fmla="*/ 178689 w 692940"/>
                  <a:gd name="connsiteY61" fmla="*/ 82433 h 149212"/>
                  <a:gd name="connsiteX62" fmla="*/ 178689 w 692940"/>
                  <a:gd name="connsiteY62" fmla="*/ 146715 h 149212"/>
                  <a:gd name="connsiteX63" fmla="*/ 208831 w 692940"/>
                  <a:gd name="connsiteY63" fmla="*/ 146715 h 149212"/>
                  <a:gd name="connsiteX64" fmla="*/ 208831 w 692940"/>
                  <a:gd name="connsiteY64" fmla="*/ 2498 h 149212"/>
                  <a:gd name="connsiteX65" fmla="*/ 178689 w 692940"/>
                  <a:gd name="connsiteY65" fmla="*/ 2498 h 149212"/>
                  <a:gd name="connsiteX66" fmla="*/ 178689 w 692940"/>
                  <a:gd name="connsiteY66" fmla="*/ 60285 h 149212"/>
                  <a:gd name="connsiteX67" fmla="*/ 144050 w 692940"/>
                  <a:gd name="connsiteY67" fmla="*/ 60285 h 149212"/>
                  <a:gd name="connsiteX68" fmla="*/ 50126 w 692940"/>
                  <a:gd name="connsiteY68" fmla="*/ 149213 h 149212"/>
                  <a:gd name="connsiteX69" fmla="*/ 93591 w 692940"/>
                  <a:gd name="connsiteY69" fmla="*/ 98254 h 149212"/>
                  <a:gd name="connsiteX70" fmla="*/ 63782 w 692940"/>
                  <a:gd name="connsiteY70" fmla="*/ 98254 h 149212"/>
                  <a:gd name="connsiteX71" fmla="*/ 49960 w 692940"/>
                  <a:gd name="connsiteY71" fmla="*/ 127564 h 149212"/>
                  <a:gd name="connsiteX72" fmla="*/ 30809 w 692940"/>
                  <a:gd name="connsiteY72" fmla="*/ 74606 h 149212"/>
                  <a:gd name="connsiteX73" fmla="*/ 49960 w 692940"/>
                  <a:gd name="connsiteY73" fmla="*/ 21649 h 149212"/>
                  <a:gd name="connsiteX74" fmla="*/ 62283 w 692940"/>
                  <a:gd name="connsiteY74" fmla="*/ 47961 h 149212"/>
                  <a:gd name="connsiteX75" fmla="*/ 91759 w 692940"/>
                  <a:gd name="connsiteY75" fmla="*/ 47961 h 149212"/>
                  <a:gd name="connsiteX76" fmla="*/ 49793 w 692940"/>
                  <a:gd name="connsiteY76" fmla="*/ 0 h 149212"/>
                  <a:gd name="connsiteX77" fmla="*/ 0 w 692940"/>
                  <a:gd name="connsiteY77" fmla="*/ 74606 h 149212"/>
                  <a:gd name="connsiteX78" fmla="*/ 49793 w 692940"/>
                  <a:gd name="connsiteY78" fmla="*/ 149046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92940" h="149212">
                    <a:moveTo>
                      <a:pt x="692940" y="146715"/>
                    </a:moveTo>
                    <a:lnTo>
                      <a:pt x="692940" y="124566"/>
                    </a:lnTo>
                    <a:lnTo>
                      <a:pt x="642814" y="124566"/>
                    </a:lnTo>
                    <a:lnTo>
                      <a:pt x="642814" y="82433"/>
                    </a:lnTo>
                    <a:lnTo>
                      <a:pt x="687611" y="82433"/>
                    </a:lnTo>
                    <a:lnTo>
                      <a:pt x="687611" y="60285"/>
                    </a:lnTo>
                    <a:lnTo>
                      <a:pt x="642814" y="60285"/>
                    </a:lnTo>
                    <a:lnTo>
                      <a:pt x="642814" y="24647"/>
                    </a:lnTo>
                    <a:lnTo>
                      <a:pt x="691442" y="24647"/>
                    </a:lnTo>
                    <a:lnTo>
                      <a:pt x="691442" y="2498"/>
                    </a:lnTo>
                    <a:lnTo>
                      <a:pt x="612672" y="2498"/>
                    </a:lnTo>
                    <a:lnTo>
                      <a:pt x="612672" y="146715"/>
                    </a:lnTo>
                    <a:lnTo>
                      <a:pt x="692940" y="146715"/>
                    </a:lnTo>
                    <a:close/>
                    <a:moveTo>
                      <a:pt x="586360" y="46796"/>
                    </a:moveTo>
                    <a:cubicBezTo>
                      <a:pt x="588192" y="16653"/>
                      <a:pt x="569873" y="0"/>
                      <a:pt x="540231" y="0"/>
                    </a:cubicBezTo>
                    <a:cubicBezTo>
                      <a:pt x="490937" y="0"/>
                      <a:pt x="489105" y="36970"/>
                      <a:pt x="489105" y="73274"/>
                    </a:cubicBezTo>
                    <a:cubicBezTo>
                      <a:pt x="489105" y="128063"/>
                      <a:pt x="494934" y="149046"/>
                      <a:pt x="545726" y="149046"/>
                    </a:cubicBezTo>
                    <a:cubicBezTo>
                      <a:pt x="557716" y="149046"/>
                      <a:pt x="578366" y="145882"/>
                      <a:pt x="586526" y="144217"/>
                    </a:cubicBezTo>
                    <a:lnTo>
                      <a:pt x="586526" y="71109"/>
                    </a:lnTo>
                    <a:lnTo>
                      <a:pt x="540064" y="71109"/>
                    </a:lnTo>
                    <a:lnTo>
                      <a:pt x="540064" y="93258"/>
                    </a:lnTo>
                    <a:lnTo>
                      <a:pt x="556384" y="93258"/>
                    </a:lnTo>
                    <a:lnTo>
                      <a:pt x="556384" y="125232"/>
                    </a:lnTo>
                    <a:cubicBezTo>
                      <a:pt x="551721" y="126898"/>
                      <a:pt x="546392" y="128063"/>
                      <a:pt x="541396" y="128063"/>
                    </a:cubicBezTo>
                    <a:cubicBezTo>
                      <a:pt x="524243" y="128063"/>
                      <a:pt x="519747" y="120070"/>
                      <a:pt x="519747" y="74939"/>
                    </a:cubicBezTo>
                    <a:cubicBezTo>
                      <a:pt x="519747" y="46962"/>
                      <a:pt x="519747" y="21483"/>
                      <a:pt x="538565" y="21483"/>
                    </a:cubicBezTo>
                    <a:cubicBezTo>
                      <a:pt x="554552" y="21483"/>
                      <a:pt x="556717" y="33306"/>
                      <a:pt x="556551" y="46629"/>
                    </a:cubicBezTo>
                    <a:lnTo>
                      <a:pt x="586526" y="46629"/>
                    </a:lnTo>
                    <a:close/>
                    <a:moveTo>
                      <a:pt x="385522" y="146715"/>
                    </a:moveTo>
                    <a:lnTo>
                      <a:pt x="385522" y="41300"/>
                    </a:lnTo>
                    <a:lnTo>
                      <a:pt x="385855" y="41300"/>
                    </a:lnTo>
                    <a:lnTo>
                      <a:pt x="425157" y="146715"/>
                    </a:lnTo>
                    <a:lnTo>
                      <a:pt x="464958" y="146715"/>
                    </a:lnTo>
                    <a:lnTo>
                      <a:pt x="464958" y="2498"/>
                    </a:lnTo>
                    <a:lnTo>
                      <a:pt x="436814" y="2498"/>
                    </a:lnTo>
                    <a:lnTo>
                      <a:pt x="436814" y="102417"/>
                    </a:lnTo>
                    <a:lnTo>
                      <a:pt x="436481" y="102417"/>
                    </a:lnTo>
                    <a:lnTo>
                      <a:pt x="398012" y="2498"/>
                    </a:lnTo>
                    <a:lnTo>
                      <a:pt x="357212" y="2498"/>
                    </a:lnTo>
                    <a:lnTo>
                      <a:pt x="357212" y="146715"/>
                    </a:lnTo>
                    <a:lnTo>
                      <a:pt x="385355" y="146715"/>
                    </a:lnTo>
                    <a:close/>
                    <a:moveTo>
                      <a:pt x="296761" y="92592"/>
                    </a:moveTo>
                    <a:lnTo>
                      <a:pt x="267950" y="92592"/>
                    </a:lnTo>
                    <a:lnTo>
                      <a:pt x="281772" y="30142"/>
                    </a:lnTo>
                    <a:lnTo>
                      <a:pt x="282106" y="30142"/>
                    </a:lnTo>
                    <a:lnTo>
                      <a:pt x="296761" y="92592"/>
                    </a:lnTo>
                    <a:close/>
                    <a:moveTo>
                      <a:pt x="253795" y="146715"/>
                    </a:moveTo>
                    <a:lnTo>
                      <a:pt x="261955" y="114741"/>
                    </a:lnTo>
                    <a:lnTo>
                      <a:pt x="303089" y="114741"/>
                    </a:lnTo>
                    <a:lnTo>
                      <a:pt x="311082" y="146715"/>
                    </a:lnTo>
                    <a:lnTo>
                      <a:pt x="342890" y="146715"/>
                    </a:lnTo>
                    <a:lnTo>
                      <a:pt x="303755" y="2498"/>
                    </a:lnTo>
                    <a:lnTo>
                      <a:pt x="263954" y="2498"/>
                    </a:lnTo>
                    <a:lnTo>
                      <a:pt x="223986" y="146715"/>
                    </a:lnTo>
                    <a:lnTo>
                      <a:pt x="253795" y="146715"/>
                    </a:lnTo>
                    <a:close/>
                    <a:moveTo>
                      <a:pt x="144050" y="60285"/>
                    </a:moveTo>
                    <a:lnTo>
                      <a:pt x="144050" y="2498"/>
                    </a:lnTo>
                    <a:lnTo>
                      <a:pt x="113908" y="2498"/>
                    </a:lnTo>
                    <a:lnTo>
                      <a:pt x="113908" y="146715"/>
                    </a:lnTo>
                    <a:lnTo>
                      <a:pt x="144050" y="146715"/>
                    </a:lnTo>
                    <a:lnTo>
                      <a:pt x="144050" y="82433"/>
                    </a:lnTo>
                    <a:lnTo>
                      <a:pt x="178689" y="82433"/>
                    </a:lnTo>
                    <a:lnTo>
                      <a:pt x="178689" y="146715"/>
                    </a:lnTo>
                    <a:lnTo>
                      <a:pt x="208831" y="146715"/>
                    </a:lnTo>
                    <a:lnTo>
                      <a:pt x="208831" y="2498"/>
                    </a:lnTo>
                    <a:lnTo>
                      <a:pt x="178689" y="2498"/>
                    </a:lnTo>
                    <a:lnTo>
                      <a:pt x="178689" y="60285"/>
                    </a:lnTo>
                    <a:lnTo>
                      <a:pt x="144050" y="60285"/>
                    </a:lnTo>
                    <a:close/>
                    <a:moveTo>
                      <a:pt x="50126" y="149213"/>
                    </a:moveTo>
                    <a:cubicBezTo>
                      <a:pt x="78270" y="149213"/>
                      <a:pt x="93591" y="136889"/>
                      <a:pt x="93591" y="98254"/>
                    </a:cubicBezTo>
                    <a:lnTo>
                      <a:pt x="63782" y="98254"/>
                    </a:lnTo>
                    <a:cubicBezTo>
                      <a:pt x="63449" y="109578"/>
                      <a:pt x="63948" y="127564"/>
                      <a:pt x="49960" y="127564"/>
                    </a:cubicBezTo>
                    <a:cubicBezTo>
                      <a:pt x="32973" y="127564"/>
                      <a:pt x="30809" y="111577"/>
                      <a:pt x="30809" y="74606"/>
                    </a:cubicBezTo>
                    <a:cubicBezTo>
                      <a:pt x="30809" y="37636"/>
                      <a:pt x="32973" y="21649"/>
                      <a:pt x="49960" y="21649"/>
                    </a:cubicBezTo>
                    <a:cubicBezTo>
                      <a:pt x="58952" y="21649"/>
                      <a:pt x="62283" y="28810"/>
                      <a:pt x="62283" y="47961"/>
                    </a:cubicBezTo>
                    <a:lnTo>
                      <a:pt x="91759" y="47961"/>
                    </a:lnTo>
                    <a:cubicBezTo>
                      <a:pt x="92925" y="16986"/>
                      <a:pt x="80602" y="0"/>
                      <a:pt x="49793" y="0"/>
                    </a:cubicBezTo>
                    <a:cubicBezTo>
                      <a:pt x="0" y="0"/>
                      <a:pt x="0" y="36304"/>
                      <a:pt x="0" y="74606"/>
                    </a:cubicBezTo>
                    <a:cubicBezTo>
                      <a:pt x="0" y="112909"/>
                      <a:pt x="0" y="149046"/>
                      <a:pt x="49793" y="149046"/>
                    </a:cubicBezTo>
                  </a:path>
                </a:pathLst>
              </a:custGeom>
              <a:solidFill>
                <a:schemeClr val="tx2"/>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12DF569-4BB1-1023-C168-1FCAFAA3CF1C}"/>
                  </a:ext>
                </a:extLst>
              </p:cNvPr>
              <p:cNvSpPr/>
              <p:nvPr/>
            </p:nvSpPr>
            <p:spPr>
              <a:xfrm>
                <a:off x="6729428" y="5060402"/>
                <a:ext cx="813010" cy="149212"/>
              </a:xfrm>
              <a:custGeom>
                <a:avLst/>
                <a:gdLst>
                  <a:gd name="connsiteX0" fmla="*/ 813010 w 813010"/>
                  <a:gd name="connsiteY0" fmla="*/ 146882 h 149212"/>
                  <a:gd name="connsiteX1" fmla="*/ 813010 w 813010"/>
                  <a:gd name="connsiteY1" fmla="*/ 124733 h 149212"/>
                  <a:gd name="connsiteX2" fmla="*/ 762884 w 813010"/>
                  <a:gd name="connsiteY2" fmla="*/ 124733 h 149212"/>
                  <a:gd name="connsiteX3" fmla="*/ 762884 w 813010"/>
                  <a:gd name="connsiteY3" fmla="*/ 82600 h 149212"/>
                  <a:gd name="connsiteX4" fmla="*/ 807681 w 813010"/>
                  <a:gd name="connsiteY4" fmla="*/ 82600 h 149212"/>
                  <a:gd name="connsiteX5" fmla="*/ 807681 w 813010"/>
                  <a:gd name="connsiteY5" fmla="*/ 60451 h 149212"/>
                  <a:gd name="connsiteX6" fmla="*/ 762884 w 813010"/>
                  <a:gd name="connsiteY6" fmla="*/ 60451 h 149212"/>
                  <a:gd name="connsiteX7" fmla="*/ 762884 w 813010"/>
                  <a:gd name="connsiteY7" fmla="*/ 24813 h 149212"/>
                  <a:gd name="connsiteX8" fmla="*/ 811512 w 813010"/>
                  <a:gd name="connsiteY8" fmla="*/ 24813 h 149212"/>
                  <a:gd name="connsiteX9" fmla="*/ 811512 w 813010"/>
                  <a:gd name="connsiteY9" fmla="*/ 2665 h 149212"/>
                  <a:gd name="connsiteX10" fmla="*/ 732742 w 813010"/>
                  <a:gd name="connsiteY10" fmla="*/ 2665 h 149212"/>
                  <a:gd name="connsiteX11" fmla="*/ 732742 w 813010"/>
                  <a:gd name="connsiteY11" fmla="*/ 146882 h 149212"/>
                  <a:gd name="connsiteX12" fmla="*/ 813010 w 813010"/>
                  <a:gd name="connsiteY12" fmla="*/ 146882 h 149212"/>
                  <a:gd name="connsiteX13" fmla="*/ 669959 w 813010"/>
                  <a:gd name="connsiteY13" fmla="*/ 149213 h 149212"/>
                  <a:gd name="connsiteX14" fmla="*/ 713591 w 813010"/>
                  <a:gd name="connsiteY14" fmla="*/ 98254 h 149212"/>
                  <a:gd name="connsiteX15" fmla="*/ 683781 w 813010"/>
                  <a:gd name="connsiteY15" fmla="*/ 98254 h 149212"/>
                  <a:gd name="connsiteX16" fmla="*/ 669959 w 813010"/>
                  <a:gd name="connsiteY16" fmla="*/ 127564 h 149212"/>
                  <a:gd name="connsiteX17" fmla="*/ 650808 w 813010"/>
                  <a:gd name="connsiteY17" fmla="*/ 74607 h 149212"/>
                  <a:gd name="connsiteX18" fmla="*/ 669959 w 813010"/>
                  <a:gd name="connsiteY18" fmla="*/ 21649 h 149212"/>
                  <a:gd name="connsiteX19" fmla="*/ 682282 w 813010"/>
                  <a:gd name="connsiteY19" fmla="*/ 47961 h 149212"/>
                  <a:gd name="connsiteX20" fmla="*/ 711759 w 813010"/>
                  <a:gd name="connsiteY20" fmla="*/ 47961 h 149212"/>
                  <a:gd name="connsiteX21" fmla="*/ 669793 w 813010"/>
                  <a:gd name="connsiteY21" fmla="*/ 0 h 149212"/>
                  <a:gd name="connsiteX22" fmla="*/ 620000 w 813010"/>
                  <a:gd name="connsiteY22" fmla="*/ 74607 h 149212"/>
                  <a:gd name="connsiteX23" fmla="*/ 669793 w 813010"/>
                  <a:gd name="connsiteY23" fmla="*/ 149047 h 149212"/>
                  <a:gd name="connsiteX24" fmla="*/ 561047 w 813010"/>
                  <a:gd name="connsiteY24" fmla="*/ 92425 h 149212"/>
                  <a:gd name="connsiteX25" fmla="*/ 532237 w 813010"/>
                  <a:gd name="connsiteY25" fmla="*/ 92425 h 149212"/>
                  <a:gd name="connsiteX26" fmla="*/ 546059 w 813010"/>
                  <a:gd name="connsiteY26" fmla="*/ 30143 h 149212"/>
                  <a:gd name="connsiteX27" fmla="*/ 546392 w 813010"/>
                  <a:gd name="connsiteY27" fmla="*/ 30143 h 149212"/>
                  <a:gd name="connsiteX28" fmla="*/ 561047 w 813010"/>
                  <a:gd name="connsiteY28" fmla="*/ 92425 h 149212"/>
                  <a:gd name="connsiteX29" fmla="*/ 518082 w 813010"/>
                  <a:gd name="connsiteY29" fmla="*/ 146548 h 149212"/>
                  <a:gd name="connsiteX30" fmla="*/ 526242 w 813010"/>
                  <a:gd name="connsiteY30" fmla="*/ 114574 h 149212"/>
                  <a:gd name="connsiteX31" fmla="*/ 567375 w 813010"/>
                  <a:gd name="connsiteY31" fmla="*/ 114574 h 149212"/>
                  <a:gd name="connsiteX32" fmla="*/ 575369 w 813010"/>
                  <a:gd name="connsiteY32" fmla="*/ 146548 h 149212"/>
                  <a:gd name="connsiteX33" fmla="*/ 607177 w 813010"/>
                  <a:gd name="connsiteY33" fmla="*/ 146548 h 149212"/>
                  <a:gd name="connsiteX34" fmla="*/ 568041 w 813010"/>
                  <a:gd name="connsiteY34" fmla="*/ 2331 h 149212"/>
                  <a:gd name="connsiteX35" fmla="*/ 528240 w 813010"/>
                  <a:gd name="connsiteY35" fmla="*/ 2331 h 149212"/>
                  <a:gd name="connsiteX36" fmla="*/ 488273 w 813010"/>
                  <a:gd name="connsiteY36" fmla="*/ 146548 h 149212"/>
                  <a:gd name="connsiteX37" fmla="*/ 518082 w 813010"/>
                  <a:gd name="connsiteY37" fmla="*/ 146548 h 149212"/>
                  <a:gd name="connsiteX38" fmla="*/ 417829 w 813010"/>
                  <a:gd name="connsiteY38" fmla="*/ 86763 h 149212"/>
                  <a:gd name="connsiteX39" fmla="*/ 425656 w 813010"/>
                  <a:gd name="connsiteY39" fmla="*/ 86763 h 149212"/>
                  <a:gd name="connsiteX40" fmla="*/ 447305 w 813010"/>
                  <a:gd name="connsiteY40" fmla="*/ 118571 h 149212"/>
                  <a:gd name="connsiteX41" fmla="*/ 450470 w 813010"/>
                  <a:gd name="connsiteY41" fmla="*/ 146548 h 149212"/>
                  <a:gd name="connsiteX42" fmla="*/ 479946 w 813010"/>
                  <a:gd name="connsiteY42" fmla="*/ 146548 h 149212"/>
                  <a:gd name="connsiteX43" fmla="*/ 476615 w 813010"/>
                  <a:gd name="connsiteY43" fmla="*/ 104249 h 149212"/>
                  <a:gd name="connsiteX44" fmla="*/ 450470 w 813010"/>
                  <a:gd name="connsiteY44" fmla="*/ 75939 h 149212"/>
                  <a:gd name="connsiteX45" fmla="*/ 450470 w 813010"/>
                  <a:gd name="connsiteY45" fmla="*/ 75606 h 149212"/>
                  <a:gd name="connsiteX46" fmla="*/ 477281 w 813010"/>
                  <a:gd name="connsiteY46" fmla="*/ 40301 h 149212"/>
                  <a:gd name="connsiteX47" fmla="*/ 443475 w 813010"/>
                  <a:gd name="connsiteY47" fmla="*/ 2498 h 149212"/>
                  <a:gd name="connsiteX48" fmla="*/ 387687 w 813010"/>
                  <a:gd name="connsiteY48" fmla="*/ 2498 h 149212"/>
                  <a:gd name="connsiteX49" fmla="*/ 387687 w 813010"/>
                  <a:gd name="connsiteY49" fmla="*/ 146715 h 149212"/>
                  <a:gd name="connsiteX50" fmla="*/ 417829 w 813010"/>
                  <a:gd name="connsiteY50" fmla="*/ 146715 h 149212"/>
                  <a:gd name="connsiteX51" fmla="*/ 417829 w 813010"/>
                  <a:gd name="connsiteY51" fmla="*/ 86930 h 149212"/>
                  <a:gd name="connsiteX52" fmla="*/ 417829 w 813010"/>
                  <a:gd name="connsiteY52" fmla="*/ 24480 h 149212"/>
                  <a:gd name="connsiteX53" fmla="*/ 431152 w 813010"/>
                  <a:gd name="connsiteY53" fmla="*/ 24480 h 149212"/>
                  <a:gd name="connsiteX54" fmla="*/ 446473 w 813010"/>
                  <a:gd name="connsiteY54" fmla="*/ 43465 h 149212"/>
                  <a:gd name="connsiteX55" fmla="*/ 431152 w 813010"/>
                  <a:gd name="connsiteY55" fmla="*/ 64615 h 149212"/>
                  <a:gd name="connsiteX56" fmla="*/ 417829 w 813010"/>
                  <a:gd name="connsiteY56" fmla="*/ 64615 h 149212"/>
                  <a:gd name="connsiteX57" fmla="*/ 417829 w 813010"/>
                  <a:gd name="connsiteY57" fmla="*/ 24480 h 149212"/>
                  <a:gd name="connsiteX58" fmla="*/ 319908 w 813010"/>
                  <a:gd name="connsiteY58" fmla="*/ 146548 h 149212"/>
                  <a:gd name="connsiteX59" fmla="*/ 364539 w 813010"/>
                  <a:gd name="connsiteY59" fmla="*/ 108413 h 149212"/>
                  <a:gd name="connsiteX60" fmla="*/ 337561 w 813010"/>
                  <a:gd name="connsiteY60" fmla="*/ 71776 h 149212"/>
                  <a:gd name="connsiteX61" fmla="*/ 337561 w 813010"/>
                  <a:gd name="connsiteY61" fmla="*/ 71442 h 149212"/>
                  <a:gd name="connsiteX62" fmla="*/ 362208 w 813010"/>
                  <a:gd name="connsiteY62" fmla="*/ 39635 h 149212"/>
                  <a:gd name="connsiteX63" fmla="*/ 320242 w 813010"/>
                  <a:gd name="connsiteY63" fmla="*/ 2331 h 149212"/>
                  <a:gd name="connsiteX64" fmla="*/ 266618 w 813010"/>
                  <a:gd name="connsiteY64" fmla="*/ 2331 h 149212"/>
                  <a:gd name="connsiteX65" fmla="*/ 266618 w 813010"/>
                  <a:gd name="connsiteY65" fmla="*/ 146548 h 149212"/>
                  <a:gd name="connsiteX66" fmla="*/ 319908 w 813010"/>
                  <a:gd name="connsiteY66" fmla="*/ 146548 h 149212"/>
                  <a:gd name="connsiteX67" fmla="*/ 296761 w 813010"/>
                  <a:gd name="connsiteY67" fmla="*/ 24480 h 149212"/>
                  <a:gd name="connsiteX68" fmla="*/ 315412 w 813010"/>
                  <a:gd name="connsiteY68" fmla="*/ 24480 h 149212"/>
                  <a:gd name="connsiteX69" fmla="*/ 332732 w 813010"/>
                  <a:gd name="connsiteY69" fmla="*/ 42799 h 149212"/>
                  <a:gd name="connsiteX70" fmla="*/ 316911 w 813010"/>
                  <a:gd name="connsiteY70" fmla="*/ 61118 h 149212"/>
                  <a:gd name="connsiteX71" fmla="*/ 296761 w 813010"/>
                  <a:gd name="connsiteY71" fmla="*/ 61118 h 149212"/>
                  <a:gd name="connsiteX72" fmla="*/ 296761 w 813010"/>
                  <a:gd name="connsiteY72" fmla="*/ 24314 h 149212"/>
                  <a:gd name="connsiteX73" fmla="*/ 296761 w 813010"/>
                  <a:gd name="connsiteY73" fmla="*/ 83433 h 149212"/>
                  <a:gd name="connsiteX74" fmla="*/ 314413 w 813010"/>
                  <a:gd name="connsiteY74" fmla="*/ 83433 h 149212"/>
                  <a:gd name="connsiteX75" fmla="*/ 334397 w 813010"/>
                  <a:gd name="connsiteY75" fmla="*/ 104083 h 149212"/>
                  <a:gd name="connsiteX76" fmla="*/ 313580 w 813010"/>
                  <a:gd name="connsiteY76" fmla="*/ 124400 h 149212"/>
                  <a:gd name="connsiteX77" fmla="*/ 296761 w 813010"/>
                  <a:gd name="connsiteY77" fmla="*/ 124400 h 149212"/>
                  <a:gd name="connsiteX78" fmla="*/ 296761 w 813010"/>
                  <a:gd name="connsiteY78" fmla="*/ 83433 h 149212"/>
                  <a:gd name="connsiteX79" fmla="*/ 128563 w 813010"/>
                  <a:gd name="connsiteY79" fmla="*/ 146548 h 149212"/>
                  <a:gd name="connsiteX80" fmla="*/ 128563 w 813010"/>
                  <a:gd name="connsiteY80" fmla="*/ 35305 h 149212"/>
                  <a:gd name="connsiteX81" fmla="*/ 128896 w 813010"/>
                  <a:gd name="connsiteY81" fmla="*/ 35305 h 149212"/>
                  <a:gd name="connsiteX82" fmla="*/ 155208 w 813010"/>
                  <a:gd name="connsiteY82" fmla="*/ 146548 h 149212"/>
                  <a:gd name="connsiteX83" fmla="*/ 184018 w 813010"/>
                  <a:gd name="connsiteY83" fmla="*/ 146548 h 149212"/>
                  <a:gd name="connsiteX84" fmla="*/ 211829 w 813010"/>
                  <a:gd name="connsiteY84" fmla="*/ 35305 h 149212"/>
                  <a:gd name="connsiteX85" fmla="*/ 212162 w 813010"/>
                  <a:gd name="connsiteY85" fmla="*/ 35305 h 149212"/>
                  <a:gd name="connsiteX86" fmla="*/ 212162 w 813010"/>
                  <a:gd name="connsiteY86" fmla="*/ 146548 h 149212"/>
                  <a:gd name="connsiteX87" fmla="*/ 241472 w 813010"/>
                  <a:gd name="connsiteY87" fmla="*/ 146548 h 149212"/>
                  <a:gd name="connsiteX88" fmla="*/ 241472 w 813010"/>
                  <a:gd name="connsiteY88" fmla="*/ 2331 h 149212"/>
                  <a:gd name="connsiteX89" fmla="*/ 194510 w 813010"/>
                  <a:gd name="connsiteY89" fmla="*/ 2331 h 149212"/>
                  <a:gd name="connsiteX90" fmla="*/ 170529 w 813010"/>
                  <a:gd name="connsiteY90" fmla="*/ 100419 h 149212"/>
                  <a:gd name="connsiteX91" fmla="*/ 170196 w 813010"/>
                  <a:gd name="connsiteY91" fmla="*/ 100419 h 149212"/>
                  <a:gd name="connsiteX92" fmla="*/ 147548 w 813010"/>
                  <a:gd name="connsiteY92" fmla="*/ 2331 h 149212"/>
                  <a:gd name="connsiteX93" fmla="*/ 98920 w 813010"/>
                  <a:gd name="connsiteY93" fmla="*/ 2331 h 149212"/>
                  <a:gd name="connsiteX94" fmla="*/ 98920 w 813010"/>
                  <a:gd name="connsiteY94" fmla="*/ 146548 h 149212"/>
                  <a:gd name="connsiteX95" fmla="*/ 128230 w 813010"/>
                  <a:gd name="connsiteY95" fmla="*/ 146548 h 149212"/>
                  <a:gd name="connsiteX96" fmla="*/ 80269 w 813010"/>
                  <a:gd name="connsiteY96" fmla="*/ 146548 h 149212"/>
                  <a:gd name="connsiteX97" fmla="*/ 80269 w 813010"/>
                  <a:gd name="connsiteY97" fmla="*/ 124400 h 149212"/>
                  <a:gd name="connsiteX98" fmla="*/ 30142 w 813010"/>
                  <a:gd name="connsiteY98" fmla="*/ 124400 h 149212"/>
                  <a:gd name="connsiteX99" fmla="*/ 30142 w 813010"/>
                  <a:gd name="connsiteY99" fmla="*/ 82267 h 149212"/>
                  <a:gd name="connsiteX100" fmla="*/ 74939 w 813010"/>
                  <a:gd name="connsiteY100" fmla="*/ 82267 h 149212"/>
                  <a:gd name="connsiteX101" fmla="*/ 74939 w 813010"/>
                  <a:gd name="connsiteY101" fmla="*/ 60118 h 149212"/>
                  <a:gd name="connsiteX102" fmla="*/ 30142 w 813010"/>
                  <a:gd name="connsiteY102" fmla="*/ 60118 h 149212"/>
                  <a:gd name="connsiteX103" fmla="*/ 30142 w 813010"/>
                  <a:gd name="connsiteY103" fmla="*/ 24480 h 149212"/>
                  <a:gd name="connsiteX104" fmla="*/ 78770 w 813010"/>
                  <a:gd name="connsiteY104" fmla="*/ 24480 h 149212"/>
                  <a:gd name="connsiteX105" fmla="*/ 78770 w 813010"/>
                  <a:gd name="connsiteY105" fmla="*/ 2331 h 149212"/>
                  <a:gd name="connsiteX106" fmla="*/ 0 w 813010"/>
                  <a:gd name="connsiteY106" fmla="*/ 2331 h 149212"/>
                  <a:gd name="connsiteX107" fmla="*/ 0 w 813010"/>
                  <a:gd name="connsiteY107" fmla="*/ 146548 h 149212"/>
                  <a:gd name="connsiteX108" fmla="*/ 80269 w 813010"/>
                  <a:gd name="connsiteY108" fmla="*/ 146548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13010" h="149212">
                    <a:moveTo>
                      <a:pt x="813010" y="146882"/>
                    </a:moveTo>
                    <a:lnTo>
                      <a:pt x="813010" y="124733"/>
                    </a:lnTo>
                    <a:lnTo>
                      <a:pt x="762884" y="124733"/>
                    </a:lnTo>
                    <a:lnTo>
                      <a:pt x="762884" y="82600"/>
                    </a:lnTo>
                    <a:lnTo>
                      <a:pt x="807681" y="82600"/>
                    </a:lnTo>
                    <a:lnTo>
                      <a:pt x="807681" y="60451"/>
                    </a:lnTo>
                    <a:lnTo>
                      <a:pt x="762884" y="60451"/>
                    </a:lnTo>
                    <a:lnTo>
                      <a:pt x="762884" y="24813"/>
                    </a:lnTo>
                    <a:lnTo>
                      <a:pt x="811512" y="24813"/>
                    </a:lnTo>
                    <a:lnTo>
                      <a:pt x="811512" y="2665"/>
                    </a:lnTo>
                    <a:lnTo>
                      <a:pt x="732742" y="2665"/>
                    </a:lnTo>
                    <a:lnTo>
                      <a:pt x="732742" y="146882"/>
                    </a:lnTo>
                    <a:lnTo>
                      <a:pt x="813010" y="146882"/>
                    </a:lnTo>
                    <a:close/>
                    <a:moveTo>
                      <a:pt x="669959" y="149213"/>
                    </a:moveTo>
                    <a:cubicBezTo>
                      <a:pt x="698103" y="149213"/>
                      <a:pt x="713591" y="136889"/>
                      <a:pt x="713591" y="98254"/>
                    </a:cubicBezTo>
                    <a:lnTo>
                      <a:pt x="683781" y="98254"/>
                    </a:lnTo>
                    <a:cubicBezTo>
                      <a:pt x="683448" y="109578"/>
                      <a:pt x="683948" y="127564"/>
                      <a:pt x="669959" y="127564"/>
                    </a:cubicBezTo>
                    <a:cubicBezTo>
                      <a:pt x="652973" y="127564"/>
                      <a:pt x="650808" y="111577"/>
                      <a:pt x="650808" y="74607"/>
                    </a:cubicBezTo>
                    <a:cubicBezTo>
                      <a:pt x="650808" y="37636"/>
                      <a:pt x="652973" y="21649"/>
                      <a:pt x="669959" y="21649"/>
                    </a:cubicBezTo>
                    <a:cubicBezTo>
                      <a:pt x="678952" y="21649"/>
                      <a:pt x="682282" y="28810"/>
                      <a:pt x="682282" y="47961"/>
                    </a:cubicBezTo>
                    <a:lnTo>
                      <a:pt x="711759" y="47961"/>
                    </a:lnTo>
                    <a:cubicBezTo>
                      <a:pt x="712924" y="16986"/>
                      <a:pt x="700601" y="0"/>
                      <a:pt x="669793" y="0"/>
                    </a:cubicBezTo>
                    <a:cubicBezTo>
                      <a:pt x="620000" y="0"/>
                      <a:pt x="620000" y="36304"/>
                      <a:pt x="620000" y="74607"/>
                    </a:cubicBezTo>
                    <a:cubicBezTo>
                      <a:pt x="620000" y="112909"/>
                      <a:pt x="620000" y="149047"/>
                      <a:pt x="669793" y="149047"/>
                    </a:cubicBezTo>
                    <a:moveTo>
                      <a:pt x="561047" y="92425"/>
                    </a:moveTo>
                    <a:lnTo>
                      <a:pt x="532237" y="92425"/>
                    </a:lnTo>
                    <a:lnTo>
                      <a:pt x="546059" y="30143"/>
                    </a:lnTo>
                    <a:lnTo>
                      <a:pt x="546392" y="30143"/>
                    </a:lnTo>
                    <a:lnTo>
                      <a:pt x="561047" y="92425"/>
                    </a:lnTo>
                    <a:close/>
                    <a:moveTo>
                      <a:pt x="518082" y="146548"/>
                    </a:moveTo>
                    <a:lnTo>
                      <a:pt x="526242" y="114574"/>
                    </a:lnTo>
                    <a:lnTo>
                      <a:pt x="567375" y="114574"/>
                    </a:lnTo>
                    <a:lnTo>
                      <a:pt x="575369" y="146548"/>
                    </a:lnTo>
                    <a:lnTo>
                      <a:pt x="607177" y="146548"/>
                    </a:lnTo>
                    <a:lnTo>
                      <a:pt x="568041" y="2331"/>
                    </a:lnTo>
                    <a:lnTo>
                      <a:pt x="528240" y="2331"/>
                    </a:lnTo>
                    <a:lnTo>
                      <a:pt x="488273" y="146548"/>
                    </a:lnTo>
                    <a:lnTo>
                      <a:pt x="518082" y="146548"/>
                    </a:lnTo>
                    <a:close/>
                    <a:moveTo>
                      <a:pt x="417829" y="86763"/>
                    </a:moveTo>
                    <a:lnTo>
                      <a:pt x="425656" y="86763"/>
                    </a:lnTo>
                    <a:cubicBezTo>
                      <a:pt x="448804" y="86763"/>
                      <a:pt x="447305" y="101418"/>
                      <a:pt x="447305" y="118571"/>
                    </a:cubicBezTo>
                    <a:cubicBezTo>
                      <a:pt x="447305" y="127897"/>
                      <a:pt x="446473" y="137722"/>
                      <a:pt x="450470" y="146548"/>
                    </a:cubicBezTo>
                    <a:lnTo>
                      <a:pt x="479946" y="146548"/>
                    </a:lnTo>
                    <a:cubicBezTo>
                      <a:pt x="477115" y="140553"/>
                      <a:pt x="476615" y="113409"/>
                      <a:pt x="476615" y="104249"/>
                    </a:cubicBezTo>
                    <a:cubicBezTo>
                      <a:pt x="476615" y="78270"/>
                      <a:pt x="456964" y="76771"/>
                      <a:pt x="450470" y="75939"/>
                    </a:cubicBezTo>
                    <a:lnTo>
                      <a:pt x="450470" y="75606"/>
                    </a:lnTo>
                    <a:cubicBezTo>
                      <a:pt x="469954" y="72442"/>
                      <a:pt x="477281" y="58619"/>
                      <a:pt x="477281" y="40301"/>
                    </a:cubicBezTo>
                    <a:cubicBezTo>
                      <a:pt x="477281" y="15654"/>
                      <a:pt x="464125" y="2498"/>
                      <a:pt x="443475" y="2498"/>
                    </a:cubicBezTo>
                    <a:lnTo>
                      <a:pt x="387687" y="2498"/>
                    </a:lnTo>
                    <a:lnTo>
                      <a:pt x="387687" y="146715"/>
                    </a:lnTo>
                    <a:lnTo>
                      <a:pt x="417829" y="146715"/>
                    </a:lnTo>
                    <a:lnTo>
                      <a:pt x="417829" y="86930"/>
                    </a:lnTo>
                    <a:close/>
                    <a:moveTo>
                      <a:pt x="417829" y="24480"/>
                    </a:moveTo>
                    <a:lnTo>
                      <a:pt x="431152" y="24480"/>
                    </a:lnTo>
                    <a:cubicBezTo>
                      <a:pt x="440811" y="24480"/>
                      <a:pt x="446473" y="29643"/>
                      <a:pt x="446473" y="43465"/>
                    </a:cubicBezTo>
                    <a:cubicBezTo>
                      <a:pt x="446473" y="52624"/>
                      <a:pt x="443142" y="64615"/>
                      <a:pt x="431152" y="64615"/>
                    </a:cubicBezTo>
                    <a:lnTo>
                      <a:pt x="417829" y="64615"/>
                    </a:lnTo>
                    <a:lnTo>
                      <a:pt x="417829" y="24480"/>
                    </a:lnTo>
                    <a:close/>
                    <a:moveTo>
                      <a:pt x="319908" y="146548"/>
                    </a:moveTo>
                    <a:cubicBezTo>
                      <a:pt x="332732" y="146548"/>
                      <a:pt x="364539" y="144883"/>
                      <a:pt x="364539" y="108413"/>
                    </a:cubicBezTo>
                    <a:cubicBezTo>
                      <a:pt x="364539" y="88595"/>
                      <a:pt x="358877" y="74773"/>
                      <a:pt x="337561" y="71776"/>
                    </a:cubicBezTo>
                    <a:lnTo>
                      <a:pt x="337561" y="71442"/>
                    </a:lnTo>
                    <a:cubicBezTo>
                      <a:pt x="353881" y="68278"/>
                      <a:pt x="362208" y="56288"/>
                      <a:pt x="362208" y="39635"/>
                    </a:cubicBezTo>
                    <a:cubicBezTo>
                      <a:pt x="362208" y="8826"/>
                      <a:pt x="343223" y="2331"/>
                      <a:pt x="320242" y="2331"/>
                    </a:cubicBezTo>
                    <a:lnTo>
                      <a:pt x="266618" y="2331"/>
                    </a:lnTo>
                    <a:lnTo>
                      <a:pt x="266618" y="146548"/>
                    </a:lnTo>
                    <a:lnTo>
                      <a:pt x="319908" y="146548"/>
                    </a:lnTo>
                    <a:close/>
                    <a:moveTo>
                      <a:pt x="296761" y="24480"/>
                    </a:moveTo>
                    <a:lnTo>
                      <a:pt x="315412" y="24480"/>
                    </a:lnTo>
                    <a:cubicBezTo>
                      <a:pt x="325571" y="24480"/>
                      <a:pt x="332732" y="32307"/>
                      <a:pt x="332732" y="42799"/>
                    </a:cubicBezTo>
                    <a:cubicBezTo>
                      <a:pt x="332732" y="56788"/>
                      <a:pt x="323572" y="61118"/>
                      <a:pt x="316911" y="61118"/>
                    </a:cubicBezTo>
                    <a:lnTo>
                      <a:pt x="296761" y="61118"/>
                    </a:lnTo>
                    <a:lnTo>
                      <a:pt x="296761" y="24314"/>
                    </a:lnTo>
                    <a:close/>
                    <a:moveTo>
                      <a:pt x="296761" y="83433"/>
                    </a:moveTo>
                    <a:lnTo>
                      <a:pt x="314413" y="83433"/>
                    </a:lnTo>
                    <a:cubicBezTo>
                      <a:pt x="329567" y="83433"/>
                      <a:pt x="334397" y="91260"/>
                      <a:pt x="334397" y="104083"/>
                    </a:cubicBezTo>
                    <a:cubicBezTo>
                      <a:pt x="334397" y="124233"/>
                      <a:pt x="320075" y="124400"/>
                      <a:pt x="313580" y="124400"/>
                    </a:cubicBezTo>
                    <a:lnTo>
                      <a:pt x="296761" y="124400"/>
                    </a:lnTo>
                    <a:lnTo>
                      <a:pt x="296761" y="83433"/>
                    </a:lnTo>
                    <a:close/>
                    <a:moveTo>
                      <a:pt x="128563" y="146548"/>
                    </a:moveTo>
                    <a:lnTo>
                      <a:pt x="128563" y="35305"/>
                    </a:lnTo>
                    <a:lnTo>
                      <a:pt x="128896" y="35305"/>
                    </a:lnTo>
                    <a:lnTo>
                      <a:pt x="155208" y="146548"/>
                    </a:lnTo>
                    <a:lnTo>
                      <a:pt x="184018" y="146548"/>
                    </a:lnTo>
                    <a:lnTo>
                      <a:pt x="211829" y="35305"/>
                    </a:lnTo>
                    <a:lnTo>
                      <a:pt x="212162" y="35305"/>
                    </a:lnTo>
                    <a:lnTo>
                      <a:pt x="212162" y="146548"/>
                    </a:lnTo>
                    <a:lnTo>
                      <a:pt x="241472" y="146548"/>
                    </a:lnTo>
                    <a:lnTo>
                      <a:pt x="241472" y="2331"/>
                    </a:lnTo>
                    <a:lnTo>
                      <a:pt x="194510" y="2331"/>
                    </a:lnTo>
                    <a:lnTo>
                      <a:pt x="170529" y="100419"/>
                    </a:lnTo>
                    <a:lnTo>
                      <a:pt x="170196" y="100419"/>
                    </a:lnTo>
                    <a:lnTo>
                      <a:pt x="147548" y="2331"/>
                    </a:lnTo>
                    <a:lnTo>
                      <a:pt x="98920" y="2331"/>
                    </a:lnTo>
                    <a:lnTo>
                      <a:pt x="98920" y="146548"/>
                    </a:lnTo>
                    <a:lnTo>
                      <a:pt x="128230" y="146548"/>
                    </a:lnTo>
                    <a:close/>
                    <a:moveTo>
                      <a:pt x="80269" y="146548"/>
                    </a:moveTo>
                    <a:lnTo>
                      <a:pt x="80269" y="124400"/>
                    </a:lnTo>
                    <a:lnTo>
                      <a:pt x="30142" y="124400"/>
                    </a:lnTo>
                    <a:lnTo>
                      <a:pt x="30142" y="82267"/>
                    </a:lnTo>
                    <a:lnTo>
                      <a:pt x="74939" y="82267"/>
                    </a:lnTo>
                    <a:lnTo>
                      <a:pt x="74939" y="60118"/>
                    </a:lnTo>
                    <a:lnTo>
                      <a:pt x="30142" y="60118"/>
                    </a:lnTo>
                    <a:lnTo>
                      <a:pt x="30142" y="24480"/>
                    </a:lnTo>
                    <a:lnTo>
                      <a:pt x="78770" y="24480"/>
                    </a:lnTo>
                    <a:lnTo>
                      <a:pt x="78770" y="2331"/>
                    </a:lnTo>
                    <a:lnTo>
                      <a:pt x="0" y="2331"/>
                    </a:lnTo>
                    <a:lnTo>
                      <a:pt x="0" y="146548"/>
                    </a:lnTo>
                    <a:lnTo>
                      <a:pt x="80269" y="146548"/>
                    </a:lnTo>
                    <a:close/>
                  </a:path>
                </a:pathLst>
              </a:custGeom>
              <a:solidFill>
                <a:schemeClr val="tx2"/>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2EF03A4-15D4-9AAA-BEA5-E7A7AEFFE120}"/>
                  </a:ext>
                </a:extLst>
              </p:cNvPr>
              <p:cNvSpPr/>
              <p:nvPr/>
            </p:nvSpPr>
            <p:spPr>
              <a:xfrm>
                <a:off x="6716772" y="4927282"/>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a:p>
            </p:txBody>
          </p:sp>
          <p:grpSp>
            <p:nvGrpSpPr>
              <p:cNvPr id="29" name="Group 28">
                <a:extLst>
                  <a:ext uri="{FF2B5EF4-FFF2-40B4-BE49-F238E27FC236}">
                    <a16:creationId xmlns:a16="http://schemas.microsoft.com/office/drawing/2014/main" id="{716A5582-1B0E-D1E5-C0E9-5F03053E955C}"/>
                  </a:ext>
                </a:extLst>
              </p:cNvPr>
              <p:cNvGrpSpPr/>
              <p:nvPr/>
            </p:nvGrpSpPr>
            <p:grpSpPr>
              <a:xfrm>
                <a:off x="6751744" y="4424855"/>
                <a:ext cx="413499" cy="389352"/>
                <a:chOff x="6014752" y="4192839"/>
                <a:chExt cx="413499" cy="389352"/>
              </a:xfrm>
            </p:grpSpPr>
            <p:sp>
              <p:nvSpPr>
                <p:cNvPr id="30" name="Freeform: Shape 29">
                  <a:extLst>
                    <a:ext uri="{FF2B5EF4-FFF2-40B4-BE49-F238E27FC236}">
                      <a16:creationId xmlns:a16="http://schemas.microsoft.com/office/drawing/2014/main" id="{F61A5690-70D1-B2A7-B446-706702C3E667}"/>
                    </a:ext>
                  </a:extLst>
                </p:cNvPr>
                <p:cNvSpPr/>
                <p:nvPr/>
              </p:nvSpPr>
              <p:spPr>
                <a:xfrm>
                  <a:off x="6014752" y="4192839"/>
                  <a:ext cx="413499" cy="389352"/>
                </a:xfrm>
                <a:custGeom>
                  <a:avLst/>
                  <a:gdLst>
                    <a:gd name="connsiteX0" fmla="*/ 211163 w 413499"/>
                    <a:gd name="connsiteY0" fmla="*/ 0 h 389352"/>
                    <a:gd name="connsiteX1" fmla="*/ 413499 w 413499"/>
                    <a:gd name="connsiteY1" fmla="*/ 389352 h 389352"/>
                    <a:gd name="connsiteX2" fmla="*/ 0 w 413499"/>
                    <a:gd name="connsiteY2" fmla="*/ 389352 h 389352"/>
                    <a:gd name="connsiteX3" fmla="*/ 211163 w 413499"/>
                    <a:gd name="connsiteY3" fmla="*/ 0 h 389352"/>
                  </a:gdLst>
                  <a:ahLst/>
                  <a:cxnLst>
                    <a:cxn ang="0">
                      <a:pos x="connsiteX0" y="connsiteY0"/>
                    </a:cxn>
                    <a:cxn ang="0">
                      <a:pos x="connsiteX1" y="connsiteY1"/>
                    </a:cxn>
                    <a:cxn ang="0">
                      <a:pos x="connsiteX2" y="connsiteY2"/>
                    </a:cxn>
                    <a:cxn ang="0">
                      <a:pos x="connsiteX3" y="connsiteY3"/>
                    </a:cxn>
                  </a:cxnLst>
                  <a:rect l="l" t="t" r="r" b="b"/>
                  <a:pathLst>
                    <a:path w="413499" h="389352">
                      <a:moveTo>
                        <a:pt x="211163" y="0"/>
                      </a:moveTo>
                      <a:lnTo>
                        <a:pt x="413499" y="389352"/>
                      </a:lnTo>
                      <a:lnTo>
                        <a:pt x="0" y="389352"/>
                      </a:lnTo>
                      <a:lnTo>
                        <a:pt x="211163" y="0"/>
                      </a:lnTo>
                      <a:close/>
                    </a:path>
                  </a:pathLst>
                </a:custGeom>
                <a:solidFill>
                  <a:schemeClr val="accent2"/>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4199F00-D317-3F1D-3565-7C59CDE57E35}"/>
                    </a:ext>
                  </a:extLst>
                </p:cNvPr>
                <p:cNvSpPr/>
                <p:nvPr/>
              </p:nvSpPr>
              <p:spPr>
                <a:xfrm>
                  <a:off x="6014752" y="4192839"/>
                  <a:ext cx="413499" cy="389352"/>
                </a:xfrm>
                <a:custGeom>
                  <a:avLst/>
                  <a:gdLst>
                    <a:gd name="connsiteX0" fmla="*/ 211163 w 413499"/>
                    <a:gd name="connsiteY0" fmla="*/ 0 h 389352"/>
                    <a:gd name="connsiteX1" fmla="*/ 413499 w 413499"/>
                    <a:gd name="connsiteY1" fmla="*/ 389352 h 389352"/>
                    <a:gd name="connsiteX2" fmla="*/ 0 w 413499"/>
                    <a:gd name="connsiteY2" fmla="*/ 389352 h 389352"/>
                    <a:gd name="connsiteX3" fmla="*/ 211163 w 413499"/>
                    <a:gd name="connsiteY3" fmla="*/ 0 h 389352"/>
                  </a:gdLst>
                  <a:ahLst/>
                  <a:cxnLst>
                    <a:cxn ang="0">
                      <a:pos x="connsiteX0" y="connsiteY0"/>
                    </a:cxn>
                    <a:cxn ang="0">
                      <a:pos x="connsiteX1" y="connsiteY1"/>
                    </a:cxn>
                    <a:cxn ang="0">
                      <a:pos x="connsiteX2" y="connsiteY2"/>
                    </a:cxn>
                    <a:cxn ang="0">
                      <a:pos x="connsiteX3" y="connsiteY3"/>
                    </a:cxn>
                  </a:cxnLst>
                  <a:rect l="l" t="t" r="r" b="b"/>
                  <a:pathLst>
                    <a:path w="413499" h="389352">
                      <a:moveTo>
                        <a:pt x="211163" y="0"/>
                      </a:moveTo>
                      <a:lnTo>
                        <a:pt x="413499" y="389352"/>
                      </a:lnTo>
                      <a:lnTo>
                        <a:pt x="0" y="389352"/>
                      </a:lnTo>
                      <a:lnTo>
                        <a:pt x="211163" y="0"/>
                      </a:lnTo>
                      <a:close/>
                    </a:path>
                  </a:pathLst>
                </a:custGeom>
                <a:noFill/>
                <a:ln w="41605" cap="flat">
                  <a:solidFill>
                    <a:srgbClr val="0092D2"/>
                  </a:solidFill>
                  <a:prstDash val="solid"/>
                  <a:miter/>
                </a:ln>
              </p:spPr>
              <p:txBody>
                <a:bodyPr rtlCol="0" anchor="ctr"/>
                <a:lstStyle/>
                <a:p>
                  <a:endParaRPr lang="en-US"/>
                </a:p>
              </p:txBody>
            </p:sp>
          </p:grpSp>
        </p:grpSp>
        <p:sp>
          <p:nvSpPr>
            <p:cNvPr id="25" name="Title 1">
              <a:extLst>
                <a:ext uri="{FF2B5EF4-FFF2-40B4-BE49-F238E27FC236}">
                  <a16:creationId xmlns:a16="http://schemas.microsoft.com/office/drawing/2014/main" id="{98B38301-95AD-A289-5175-1A3C09A6864E}"/>
                </a:ext>
              </a:extLst>
            </p:cNvPr>
            <p:cNvSpPr txBox="1">
              <a:spLocks/>
            </p:cNvSpPr>
            <p:nvPr/>
          </p:nvSpPr>
          <p:spPr>
            <a:xfrm>
              <a:off x="6618129" y="5438971"/>
              <a:ext cx="2427454" cy="1162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a:effectLst/>
                  <a:latin typeface="Arial" panose="020B0604020202020204" pitchFamily="34" charset="0"/>
                  <a:ea typeface="Calibri" panose="020F0502020204030204" pitchFamily="34" charset="0"/>
                  <a:cs typeface="Univers LT Std 45 Light" panose="020B0403020202020204" pitchFamily="34" charset="0"/>
                </a:rPr>
                <a:t>We embrace change with a </a:t>
              </a:r>
              <a:br>
                <a:rPr lang="en-US" sz="1150" spc="10">
                  <a:effectLst/>
                  <a:latin typeface="Arial" panose="020B0604020202020204" pitchFamily="34" charset="0"/>
                  <a:ea typeface="Calibri" panose="020F0502020204030204" pitchFamily="34" charset="0"/>
                  <a:cs typeface="Univers LT Std 45 Light" panose="020B0403020202020204" pitchFamily="34" charset="0"/>
                </a:rPr>
              </a:br>
              <a:r>
                <a:rPr lang="en-US" sz="1150" spc="10">
                  <a:effectLst/>
                  <a:latin typeface="Arial" panose="020B0604020202020204" pitchFamily="34" charset="0"/>
                  <a:ea typeface="Calibri" panose="020F0502020204030204" pitchFamily="34" charset="0"/>
                  <a:cs typeface="Univers LT Std 45 Light" panose="020B0403020202020204" pitchFamily="34" charset="0"/>
                </a:rPr>
                <a:t>spirit of possibility, curiosity and adaptability. We lead the market because we anticipate our customers’ needs.</a:t>
              </a:r>
              <a:endParaRPr lang="en-US" sz="115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grpSp>
        <p:nvGrpSpPr>
          <p:cNvPr id="32" name="Group 31">
            <a:extLst>
              <a:ext uri="{FF2B5EF4-FFF2-40B4-BE49-F238E27FC236}">
                <a16:creationId xmlns:a16="http://schemas.microsoft.com/office/drawing/2014/main" id="{B9CEDDB9-596C-5D46-5FDC-95C5E95E758C}"/>
              </a:ext>
            </a:extLst>
          </p:cNvPr>
          <p:cNvGrpSpPr/>
          <p:nvPr userDrawn="1"/>
        </p:nvGrpSpPr>
        <p:grpSpPr>
          <a:xfrm>
            <a:off x="9354595" y="4380390"/>
            <a:ext cx="2427454" cy="2278457"/>
            <a:chOff x="9354595" y="4380390"/>
            <a:chExt cx="2427454" cy="2278457"/>
          </a:xfrm>
        </p:grpSpPr>
        <p:grpSp>
          <p:nvGrpSpPr>
            <p:cNvPr id="33" name="Group 32">
              <a:extLst>
                <a:ext uri="{FF2B5EF4-FFF2-40B4-BE49-F238E27FC236}">
                  <a16:creationId xmlns:a16="http://schemas.microsoft.com/office/drawing/2014/main" id="{0CBAA937-4336-82AD-1C75-ADAE90D09C1D}"/>
                </a:ext>
              </a:extLst>
            </p:cNvPr>
            <p:cNvGrpSpPr/>
            <p:nvPr/>
          </p:nvGrpSpPr>
          <p:grpSpPr>
            <a:xfrm>
              <a:off x="9448754" y="4380390"/>
              <a:ext cx="2213178" cy="1028919"/>
              <a:chOff x="9448754" y="4380390"/>
              <a:chExt cx="2213178" cy="1028919"/>
            </a:xfrm>
          </p:grpSpPr>
          <p:sp>
            <p:nvSpPr>
              <p:cNvPr id="35" name="Freeform: Shape 34">
                <a:extLst>
                  <a:ext uri="{FF2B5EF4-FFF2-40B4-BE49-F238E27FC236}">
                    <a16:creationId xmlns:a16="http://schemas.microsoft.com/office/drawing/2014/main" id="{40038C08-3205-CAE1-BD39-2B0B479CDAA7}"/>
                  </a:ext>
                </a:extLst>
              </p:cNvPr>
              <p:cNvSpPr/>
              <p:nvPr/>
            </p:nvSpPr>
            <p:spPr>
              <a:xfrm>
                <a:off x="9460210" y="5259431"/>
                <a:ext cx="2191896" cy="149878"/>
              </a:xfrm>
              <a:custGeom>
                <a:avLst/>
                <a:gdLst>
                  <a:gd name="connsiteX0" fmla="*/ 2191897 w 2191896"/>
                  <a:gd name="connsiteY0" fmla="*/ 146715 h 149878"/>
                  <a:gd name="connsiteX1" fmla="*/ 2191897 w 2191896"/>
                  <a:gd name="connsiteY1" fmla="*/ 124566 h 149878"/>
                  <a:gd name="connsiteX2" fmla="*/ 2141771 w 2191896"/>
                  <a:gd name="connsiteY2" fmla="*/ 124566 h 149878"/>
                  <a:gd name="connsiteX3" fmla="*/ 2141771 w 2191896"/>
                  <a:gd name="connsiteY3" fmla="*/ 82433 h 149878"/>
                  <a:gd name="connsiteX4" fmla="*/ 2186568 w 2191896"/>
                  <a:gd name="connsiteY4" fmla="*/ 82433 h 149878"/>
                  <a:gd name="connsiteX5" fmla="*/ 2186568 w 2191896"/>
                  <a:gd name="connsiteY5" fmla="*/ 60285 h 149878"/>
                  <a:gd name="connsiteX6" fmla="*/ 2141771 w 2191896"/>
                  <a:gd name="connsiteY6" fmla="*/ 60285 h 149878"/>
                  <a:gd name="connsiteX7" fmla="*/ 2141771 w 2191896"/>
                  <a:gd name="connsiteY7" fmla="*/ 24647 h 149878"/>
                  <a:gd name="connsiteX8" fmla="*/ 2190398 w 2191896"/>
                  <a:gd name="connsiteY8" fmla="*/ 24647 h 149878"/>
                  <a:gd name="connsiteX9" fmla="*/ 2190398 w 2191896"/>
                  <a:gd name="connsiteY9" fmla="*/ 2498 h 149878"/>
                  <a:gd name="connsiteX10" fmla="*/ 2111629 w 2191896"/>
                  <a:gd name="connsiteY10" fmla="*/ 2498 h 149878"/>
                  <a:gd name="connsiteX11" fmla="*/ 2111629 w 2191896"/>
                  <a:gd name="connsiteY11" fmla="*/ 146715 h 149878"/>
                  <a:gd name="connsiteX12" fmla="*/ 2191897 w 2191896"/>
                  <a:gd name="connsiteY12" fmla="*/ 146715 h 149878"/>
                  <a:gd name="connsiteX13" fmla="*/ 2024365 w 2191896"/>
                  <a:gd name="connsiteY13" fmla="*/ 146715 h 149878"/>
                  <a:gd name="connsiteX14" fmla="*/ 2059670 w 2191896"/>
                  <a:gd name="connsiteY14" fmla="*/ 146715 h 149878"/>
                  <a:gd name="connsiteX15" fmla="*/ 2097806 w 2191896"/>
                  <a:gd name="connsiteY15" fmla="*/ 2498 h 149878"/>
                  <a:gd name="connsiteX16" fmla="*/ 2067997 w 2191896"/>
                  <a:gd name="connsiteY16" fmla="*/ 2498 h 149878"/>
                  <a:gd name="connsiteX17" fmla="*/ 2042851 w 2191896"/>
                  <a:gd name="connsiteY17" fmla="*/ 107413 h 149878"/>
                  <a:gd name="connsiteX18" fmla="*/ 2042517 w 2191896"/>
                  <a:gd name="connsiteY18" fmla="*/ 107413 h 149878"/>
                  <a:gd name="connsiteX19" fmla="*/ 2020202 w 2191896"/>
                  <a:gd name="connsiteY19" fmla="*/ 2498 h 149878"/>
                  <a:gd name="connsiteX20" fmla="*/ 1988894 w 2191896"/>
                  <a:gd name="connsiteY20" fmla="*/ 2498 h 149878"/>
                  <a:gd name="connsiteX21" fmla="*/ 2024532 w 2191896"/>
                  <a:gd name="connsiteY21" fmla="*/ 146715 h 149878"/>
                  <a:gd name="connsiteX22" fmla="*/ 1975072 w 2191896"/>
                  <a:gd name="connsiteY22" fmla="*/ 2498 h 149878"/>
                  <a:gd name="connsiteX23" fmla="*/ 1944930 w 2191896"/>
                  <a:gd name="connsiteY23" fmla="*/ 2498 h 149878"/>
                  <a:gd name="connsiteX24" fmla="*/ 1944930 w 2191896"/>
                  <a:gd name="connsiteY24" fmla="*/ 146715 h 149878"/>
                  <a:gd name="connsiteX25" fmla="*/ 1975072 w 2191896"/>
                  <a:gd name="connsiteY25" fmla="*/ 146715 h 149878"/>
                  <a:gd name="connsiteX26" fmla="*/ 1975072 w 2191896"/>
                  <a:gd name="connsiteY26" fmla="*/ 2498 h 149878"/>
                  <a:gd name="connsiteX27" fmla="*/ 1833686 w 2191896"/>
                  <a:gd name="connsiteY27" fmla="*/ 2498 h 149878"/>
                  <a:gd name="connsiteX28" fmla="*/ 1833686 w 2191896"/>
                  <a:gd name="connsiteY28" fmla="*/ 26479 h 149878"/>
                  <a:gd name="connsiteX29" fmla="*/ 1867326 w 2191896"/>
                  <a:gd name="connsiteY29" fmla="*/ 26479 h 149878"/>
                  <a:gd name="connsiteX30" fmla="*/ 1867326 w 2191896"/>
                  <a:gd name="connsiteY30" fmla="*/ 146715 h 149878"/>
                  <a:gd name="connsiteX31" fmla="*/ 1897468 w 2191896"/>
                  <a:gd name="connsiteY31" fmla="*/ 146715 h 149878"/>
                  <a:gd name="connsiteX32" fmla="*/ 1897468 w 2191896"/>
                  <a:gd name="connsiteY32" fmla="*/ 26479 h 149878"/>
                  <a:gd name="connsiteX33" fmla="*/ 1931107 w 2191896"/>
                  <a:gd name="connsiteY33" fmla="*/ 26479 h 149878"/>
                  <a:gd name="connsiteX34" fmla="*/ 1931107 w 2191896"/>
                  <a:gd name="connsiteY34" fmla="*/ 2498 h 149878"/>
                  <a:gd name="connsiteX35" fmla="*/ 1833852 w 2191896"/>
                  <a:gd name="connsiteY35" fmla="*/ 2498 h 149878"/>
                  <a:gd name="connsiteX36" fmla="*/ 1782394 w 2191896"/>
                  <a:gd name="connsiteY36" fmla="*/ 149213 h 149878"/>
                  <a:gd name="connsiteX37" fmla="*/ 1826025 w 2191896"/>
                  <a:gd name="connsiteY37" fmla="*/ 98254 h 149878"/>
                  <a:gd name="connsiteX38" fmla="*/ 1796217 w 2191896"/>
                  <a:gd name="connsiteY38" fmla="*/ 98254 h 149878"/>
                  <a:gd name="connsiteX39" fmla="*/ 1782394 w 2191896"/>
                  <a:gd name="connsiteY39" fmla="*/ 127564 h 149878"/>
                  <a:gd name="connsiteX40" fmla="*/ 1763243 w 2191896"/>
                  <a:gd name="connsiteY40" fmla="*/ 74606 h 149878"/>
                  <a:gd name="connsiteX41" fmla="*/ 1782394 w 2191896"/>
                  <a:gd name="connsiteY41" fmla="*/ 21649 h 149878"/>
                  <a:gd name="connsiteX42" fmla="*/ 1794718 w 2191896"/>
                  <a:gd name="connsiteY42" fmla="*/ 47961 h 149878"/>
                  <a:gd name="connsiteX43" fmla="*/ 1824194 w 2191896"/>
                  <a:gd name="connsiteY43" fmla="*/ 47961 h 149878"/>
                  <a:gd name="connsiteX44" fmla="*/ 1782228 w 2191896"/>
                  <a:gd name="connsiteY44" fmla="*/ 0 h 149878"/>
                  <a:gd name="connsiteX45" fmla="*/ 1732434 w 2191896"/>
                  <a:gd name="connsiteY45" fmla="*/ 74440 h 149878"/>
                  <a:gd name="connsiteX46" fmla="*/ 1782228 w 2191896"/>
                  <a:gd name="connsiteY46" fmla="*/ 149046 h 149878"/>
                  <a:gd name="connsiteX47" fmla="*/ 1714282 w 2191896"/>
                  <a:gd name="connsiteY47" fmla="*/ 146715 h 149878"/>
                  <a:gd name="connsiteX48" fmla="*/ 1714282 w 2191896"/>
                  <a:gd name="connsiteY48" fmla="*/ 124566 h 149878"/>
                  <a:gd name="connsiteX49" fmla="*/ 1664156 w 2191896"/>
                  <a:gd name="connsiteY49" fmla="*/ 124566 h 149878"/>
                  <a:gd name="connsiteX50" fmla="*/ 1664156 w 2191896"/>
                  <a:gd name="connsiteY50" fmla="*/ 82433 h 149878"/>
                  <a:gd name="connsiteX51" fmla="*/ 1708953 w 2191896"/>
                  <a:gd name="connsiteY51" fmla="*/ 82433 h 149878"/>
                  <a:gd name="connsiteX52" fmla="*/ 1708953 w 2191896"/>
                  <a:gd name="connsiteY52" fmla="*/ 60285 h 149878"/>
                  <a:gd name="connsiteX53" fmla="*/ 1664156 w 2191896"/>
                  <a:gd name="connsiteY53" fmla="*/ 60285 h 149878"/>
                  <a:gd name="connsiteX54" fmla="*/ 1664156 w 2191896"/>
                  <a:gd name="connsiteY54" fmla="*/ 24647 h 149878"/>
                  <a:gd name="connsiteX55" fmla="*/ 1712784 w 2191896"/>
                  <a:gd name="connsiteY55" fmla="*/ 24647 h 149878"/>
                  <a:gd name="connsiteX56" fmla="*/ 1712784 w 2191896"/>
                  <a:gd name="connsiteY56" fmla="*/ 2498 h 149878"/>
                  <a:gd name="connsiteX57" fmla="*/ 1634014 w 2191896"/>
                  <a:gd name="connsiteY57" fmla="*/ 2498 h 149878"/>
                  <a:gd name="connsiteX58" fmla="*/ 1634014 w 2191896"/>
                  <a:gd name="connsiteY58" fmla="*/ 146715 h 149878"/>
                  <a:gd name="connsiteX59" fmla="*/ 1714282 w 2191896"/>
                  <a:gd name="connsiteY59" fmla="*/ 146715 h 149878"/>
                  <a:gd name="connsiteX60" fmla="*/ 1523103 w 2191896"/>
                  <a:gd name="connsiteY60" fmla="*/ 146715 h 149878"/>
                  <a:gd name="connsiteX61" fmla="*/ 1553246 w 2191896"/>
                  <a:gd name="connsiteY61" fmla="*/ 146715 h 149878"/>
                  <a:gd name="connsiteX62" fmla="*/ 1553246 w 2191896"/>
                  <a:gd name="connsiteY62" fmla="*/ 87929 h 149878"/>
                  <a:gd name="connsiteX63" fmla="*/ 1575728 w 2191896"/>
                  <a:gd name="connsiteY63" fmla="*/ 87929 h 149878"/>
                  <a:gd name="connsiteX64" fmla="*/ 1615862 w 2191896"/>
                  <a:gd name="connsiteY64" fmla="*/ 45630 h 149878"/>
                  <a:gd name="connsiteX65" fmla="*/ 1577560 w 2191896"/>
                  <a:gd name="connsiteY65" fmla="*/ 2498 h 149878"/>
                  <a:gd name="connsiteX66" fmla="*/ 1523270 w 2191896"/>
                  <a:gd name="connsiteY66" fmla="*/ 2498 h 149878"/>
                  <a:gd name="connsiteX67" fmla="*/ 1523270 w 2191896"/>
                  <a:gd name="connsiteY67" fmla="*/ 146715 h 149878"/>
                  <a:gd name="connsiteX68" fmla="*/ 1553246 w 2191896"/>
                  <a:gd name="connsiteY68" fmla="*/ 24647 h 149878"/>
                  <a:gd name="connsiteX69" fmla="*/ 1568400 w 2191896"/>
                  <a:gd name="connsiteY69" fmla="*/ 24647 h 149878"/>
                  <a:gd name="connsiteX70" fmla="*/ 1585220 w 2191896"/>
                  <a:gd name="connsiteY70" fmla="*/ 46463 h 149878"/>
                  <a:gd name="connsiteX71" fmla="*/ 1570066 w 2191896"/>
                  <a:gd name="connsiteY71" fmla="*/ 65947 h 149878"/>
                  <a:gd name="connsiteX72" fmla="*/ 1553246 w 2191896"/>
                  <a:gd name="connsiteY72" fmla="*/ 65947 h 149878"/>
                  <a:gd name="connsiteX73" fmla="*/ 1553246 w 2191896"/>
                  <a:gd name="connsiteY73" fmla="*/ 24813 h 149878"/>
                  <a:gd name="connsiteX74" fmla="*/ 1501288 w 2191896"/>
                  <a:gd name="connsiteY74" fmla="*/ 107413 h 149878"/>
                  <a:gd name="connsiteX75" fmla="*/ 1440504 w 2191896"/>
                  <a:gd name="connsiteY75" fmla="*/ 37137 h 149878"/>
                  <a:gd name="connsiteX76" fmla="*/ 1456158 w 2191896"/>
                  <a:gd name="connsiteY76" fmla="*/ 21816 h 149878"/>
                  <a:gd name="connsiteX77" fmla="*/ 1470146 w 2191896"/>
                  <a:gd name="connsiteY77" fmla="*/ 43632 h 149878"/>
                  <a:gd name="connsiteX78" fmla="*/ 1499456 w 2191896"/>
                  <a:gd name="connsiteY78" fmla="*/ 43632 h 149878"/>
                  <a:gd name="connsiteX79" fmla="*/ 1457490 w 2191896"/>
                  <a:gd name="connsiteY79" fmla="*/ 333 h 149878"/>
                  <a:gd name="connsiteX80" fmla="*/ 1409862 w 2191896"/>
                  <a:gd name="connsiteY80" fmla="*/ 40967 h 149878"/>
                  <a:gd name="connsiteX81" fmla="*/ 1470646 w 2191896"/>
                  <a:gd name="connsiteY81" fmla="*/ 111577 h 149878"/>
                  <a:gd name="connsiteX82" fmla="*/ 1455491 w 2191896"/>
                  <a:gd name="connsiteY82" fmla="*/ 127897 h 149878"/>
                  <a:gd name="connsiteX83" fmla="*/ 1438339 w 2191896"/>
                  <a:gd name="connsiteY83" fmla="*/ 102584 h 149878"/>
                  <a:gd name="connsiteX84" fmla="*/ 1408196 w 2191896"/>
                  <a:gd name="connsiteY84" fmla="*/ 102584 h 149878"/>
                  <a:gd name="connsiteX85" fmla="*/ 1450995 w 2191896"/>
                  <a:gd name="connsiteY85" fmla="*/ 149546 h 149878"/>
                  <a:gd name="connsiteX86" fmla="*/ 1501288 w 2191896"/>
                  <a:gd name="connsiteY86" fmla="*/ 107746 h 149878"/>
                  <a:gd name="connsiteX87" fmla="*/ 1330259 w 2191896"/>
                  <a:gd name="connsiteY87" fmla="*/ 87263 h 149878"/>
                  <a:gd name="connsiteX88" fmla="*/ 1338086 w 2191896"/>
                  <a:gd name="connsiteY88" fmla="*/ 87263 h 149878"/>
                  <a:gd name="connsiteX89" fmla="*/ 1359735 w 2191896"/>
                  <a:gd name="connsiteY89" fmla="*/ 119071 h 149878"/>
                  <a:gd name="connsiteX90" fmla="*/ 1362899 w 2191896"/>
                  <a:gd name="connsiteY90" fmla="*/ 147048 h 149878"/>
                  <a:gd name="connsiteX91" fmla="*/ 1392376 w 2191896"/>
                  <a:gd name="connsiteY91" fmla="*/ 147048 h 149878"/>
                  <a:gd name="connsiteX92" fmla="*/ 1389045 w 2191896"/>
                  <a:gd name="connsiteY92" fmla="*/ 104749 h 149878"/>
                  <a:gd name="connsiteX93" fmla="*/ 1362899 w 2191896"/>
                  <a:gd name="connsiteY93" fmla="*/ 76438 h 149878"/>
                  <a:gd name="connsiteX94" fmla="*/ 1362899 w 2191896"/>
                  <a:gd name="connsiteY94" fmla="*/ 76105 h 149878"/>
                  <a:gd name="connsiteX95" fmla="*/ 1389711 w 2191896"/>
                  <a:gd name="connsiteY95" fmla="*/ 40800 h 149878"/>
                  <a:gd name="connsiteX96" fmla="*/ 1355905 w 2191896"/>
                  <a:gd name="connsiteY96" fmla="*/ 2998 h 149878"/>
                  <a:gd name="connsiteX97" fmla="*/ 1300117 w 2191896"/>
                  <a:gd name="connsiteY97" fmla="*/ 2998 h 149878"/>
                  <a:gd name="connsiteX98" fmla="*/ 1300117 w 2191896"/>
                  <a:gd name="connsiteY98" fmla="*/ 147214 h 149878"/>
                  <a:gd name="connsiteX99" fmla="*/ 1330259 w 2191896"/>
                  <a:gd name="connsiteY99" fmla="*/ 147214 h 149878"/>
                  <a:gd name="connsiteX100" fmla="*/ 1330259 w 2191896"/>
                  <a:gd name="connsiteY100" fmla="*/ 87429 h 149878"/>
                  <a:gd name="connsiteX101" fmla="*/ 1330259 w 2191896"/>
                  <a:gd name="connsiteY101" fmla="*/ 24980 h 149878"/>
                  <a:gd name="connsiteX102" fmla="*/ 1343582 w 2191896"/>
                  <a:gd name="connsiteY102" fmla="*/ 24980 h 149878"/>
                  <a:gd name="connsiteX103" fmla="*/ 1359070 w 2191896"/>
                  <a:gd name="connsiteY103" fmla="*/ 43964 h 149878"/>
                  <a:gd name="connsiteX104" fmla="*/ 1343582 w 2191896"/>
                  <a:gd name="connsiteY104" fmla="*/ 65114 h 149878"/>
                  <a:gd name="connsiteX105" fmla="*/ 1330259 w 2191896"/>
                  <a:gd name="connsiteY105" fmla="*/ 65114 h 149878"/>
                  <a:gd name="connsiteX106" fmla="*/ 1330259 w 2191896"/>
                  <a:gd name="connsiteY106" fmla="*/ 24980 h 149878"/>
                  <a:gd name="connsiteX107" fmla="*/ 1281132 w 2191896"/>
                  <a:gd name="connsiteY107" fmla="*/ 147048 h 149878"/>
                  <a:gd name="connsiteX108" fmla="*/ 1281132 w 2191896"/>
                  <a:gd name="connsiteY108" fmla="*/ 124899 h 149878"/>
                  <a:gd name="connsiteX109" fmla="*/ 1231006 w 2191896"/>
                  <a:gd name="connsiteY109" fmla="*/ 124899 h 149878"/>
                  <a:gd name="connsiteX110" fmla="*/ 1231006 w 2191896"/>
                  <a:gd name="connsiteY110" fmla="*/ 82767 h 149878"/>
                  <a:gd name="connsiteX111" fmla="*/ 1275803 w 2191896"/>
                  <a:gd name="connsiteY111" fmla="*/ 82767 h 149878"/>
                  <a:gd name="connsiteX112" fmla="*/ 1275803 w 2191896"/>
                  <a:gd name="connsiteY112" fmla="*/ 60618 h 149878"/>
                  <a:gd name="connsiteX113" fmla="*/ 1231006 w 2191896"/>
                  <a:gd name="connsiteY113" fmla="*/ 60618 h 149878"/>
                  <a:gd name="connsiteX114" fmla="*/ 1231006 w 2191896"/>
                  <a:gd name="connsiteY114" fmla="*/ 24980 h 149878"/>
                  <a:gd name="connsiteX115" fmla="*/ 1279633 w 2191896"/>
                  <a:gd name="connsiteY115" fmla="*/ 24980 h 149878"/>
                  <a:gd name="connsiteX116" fmla="*/ 1279633 w 2191896"/>
                  <a:gd name="connsiteY116" fmla="*/ 2831 h 149878"/>
                  <a:gd name="connsiteX117" fmla="*/ 1200864 w 2191896"/>
                  <a:gd name="connsiteY117" fmla="*/ 2831 h 149878"/>
                  <a:gd name="connsiteX118" fmla="*/ 1200864 w 2191896"/>
                  <a:gd name="connsiteY118" fmla="*/ 147048 h 149878"/>
                  <a:gd name="connsiteX119" fmla="*/ 1281132 w 2191896"/>
                  <a:gd name="connsiteY119" fmla="*/ 147048 h 149878"/>
                  <a:gd name="connsiteX120" fmla="*/ 1089953 w 2191896"/>
                  <a:gd name="connsiteY120" fmla="*/ 147048 h 149878"/>
                  <a:gd name="connsiteX121" fmla="*/ 1120096 w 2191896"/>
                  <a:gd name="connsiteY121" fmla="*/ 147048 h 149878"/>
                  <a:gd name="connsiteX122" fmla="*/ 1120096 w 2191896"/>
                  <a:gd name="connsiteY122" fmla="*/ 88262 h 149878"/>
                  <a:gd name="connsiteX123" fmla="*/ 1142578 w 2191896"/>
                  <a:gd name="connsiteY123" fmla="*/ 88262 h 149878"/>
                  <a:gd name="connsiteX124" fmla="*/ 1182712 w 2191896"/>
                  <a:gd name="connsiteY124" fmla="*/ 45963 h 149878"/>
                  <a:gd name="connsiteX125" fmla="*/ 1144409 w 2191896"/>
                  <a:gd name="connsiteY125" fmla="*/ 2831 h 149878"/>
                  <a:gd name="connsiteX126" fmla="*/ 1090120 w 2191896"/>
                  <a:gd name="connsiteY126" fmla="*/ 2831 h 149878"/>
                  <a:gd name="connsiteX127" fmla="*/ 1090120 w 2191896"/>
                  <a:gd name="connsiteY127" fmla="*/ 147048 h 149878"/>
                  <a:gd name="connsiteX128" fmla="*/ 1120096 w 2191896"/>
                  <a:gd name="connsiteY128" fmla="*/ 24980 h 149878"/>
                  <a:gd name="connsiteX129" fmla="*/ 1135250 w 2191896"/>
                  <a:gd name="connsiteY129" fmla="*/ 24980 h 149878"/>
                  <a:gd name="connsiteX130" fmla="*/ 1152070 w 2191896"/>
                  <a:gd name="connsiteY130" fmla="*/ 46796 h 149878"/>
                  <a:gd name="connsiteX131" fmla="*/ 1136916 w 2191896"/>
                  <a:gd name="connsiteY131" fmla="*/ 66280 h 149878"/>
                  <a:gd name="connsiteX132" fmla="*/ 1120096 w 2191896"/>
                  <a:gd name="connsiteY132" fmla="*/ 66280 h 149878"/>
                  <a:gd name="connsiteX133" fmla="*/ 1120096 w 2191896"/>
                  <a:gd name="connsiteY133" fmla="*/ 25147 h 149878"/>
                  <a:gd name="connsiteX134" fmla="*/ 934412 w 2191896"/>
                  <a:gd name="connsiteY134" fmla="*/ 147048 h 149878"/>
                  <a:gd name="connsiteX135" fmla="*/ 964555 w 2191896"/>
                  <a:gd name="connsiteY135" fmla="*/ 147048 h 149878"/>
                  <a:gd name="connsiteX136" fmla="*/ 964555 w 2191896"/>
                  <a:gd name="connsiteY136" fmla="*/ 88262 h 149878"/>
                  <a:gd name="connsiteX137" fmla="*/ 987037 w 2191896"/>
                  <a:gd name="connsiteY137" fmla="*/ 88262 h 149878"/>
                  <a:gd name="connsiteX138" fmla="*/ 1027170 w 2191896"/>
                  <a:gd name="connsiteY138" fmla="*/ 45963 h 149878"/>
                  <a:gd name="connsiteX139" fmla="*/ 988868 w 2191896"/>
                  <a:gd name="connsiteY139" fmla="*/ 2831 h 149878"/>
                  <a:gd name="connsiteX140" fmla="*/ 934579 w 2191896"/>
                  <a:gd name="connsiteY140" fmla="*/ 2831 h 149878"/>
                  <a:gd name="connsiteX141" fmla="*/ 934579 w 2191896"/>
                  <a:gd name="connsiteY141" fmla="*/ 147048 h 149878"/>
                  <a:gd name="connsiteX142" fmla="*/ 964555 w 2191896"/>
                  <a:gd name="connsiteY142" fmla="*/ 24980 h 149878"/>
                  <a:gd name="connsiteX143" fmla="*/ 979709 w 2191896"/>
                  <a:gd name="connsiteY143" fmla="*/ 24980 h 149878"/>
                  <a:gd name="connsiteX144" fmla="*/ 996529 w 2191896"/>
                  <a:gd name="connsiteY144" fmla="*/ 46796 h 149878"/>
                  <a:gd name="connsiteX145" fmla="*/ 981374 w 2191896"/>
                  <a:gd name="connsiteY145" fmla="*/ 66280 h 149878"/>
                  <a:gd name="connsiteX146" fmla="*/ 964555 w 2191896"/>
                  <a:gd name="connsiteY146" fmla="*/ 66280 h 149878"/>
                  <a:gd name="connsiteX147" fmla="*/ 964555 w 2191896"/>
                  <a:gd name="connsiteY147" fmla="*/ 25147 h 149878"/>
                  <a:gd name="connsiteX148" fmla="*/ 908766 w 2191896"/>
                  <a:gd name="connsiteY148" fmla="*/ 2831 h 149878"/>
                  <a:gd name="connsiteX149" fmla="*/ 878624 w 2191896"/>
                  <a:gd name="connsiteY149" fmla="*/ 2831 h 149878"/>
                  <a:gd name="connsiteX150" fmla="*/ 878624 w 2191896"/>
                  <a:gd name="connsiteY150" fmla="*/ 147048 h 149878"/>
                  <a:gd name="connsiteX151" fmla="*/ 908766 w 2191896"/>
                  <a:gd name="connsiteY151" fmla="*/ 147048 h 149878"/>
                  <a:gd name="connsiteX152" fmla="*/ 908766 w 2191896"/>
                  <a:gd name="connsiteY152" fmla="*/ 2831 h 149878"/>
                  <a:gd name="connsiteX153" fmla="*/ 787698 w 2191896"/>
                  <a:gd name="connsiteY153" fmla="*/ 60618 h 149878"/>
                  <a:gd name="connsiteX154" fmla="*/ 787698 w 2191896"/>
                  <a:gd name="connsiteY154" fmla="*/ 2831 h 149878"/>
                  <a:gd name="connsiteX155" fmla="*/ 757555 w 2191896"/>
                  <a:gd name="connsiteY155" fmla="*/ 2831 h 149878"/>
                  <a:gd name="connsiteX156" fmla="*/ 757555 w 2191896"/>
                  <a:gd name="connsiteY156" fmla="*/ 147048 h 149878"/>
                  <a:gd name="connsiteX157" fmla="*/ 787698 w 2191896"/>
                  <a:gd name="connsiteY157" fmla="*/ 147048 h 149878"/>
                  <a:gd name="connsiteX158" fmla="*/ 787698 w 2191896"/>
                  <a:gd name="connsiteY158" fmla="*/ 82767 h 149878"/>
                  <a:gd name="connsiteX159" fmla="*/ 822336 w 2191896"/>
                  <a:gd name="connsiteY159" fmla="*/ 82767 h 149878"/>
                  <a:gd name="connsiteX160" fmla="*/ 822336 w 2191896"/>
                  <a:gd name="connsiteY160" fmla="*/ 147048 h 149878"/>
                  <a:gd name="connsiteX161" fmla="*/ 852478 w 2191896"/>
                  <a:gd name="connsiteY161" fmla="*/ 147048 h 149878"/>
                  <a:gd name="connsiteX162" fmla="*/ 852478 w 2191896"/>
                  <a:gd name="connsiteY162" fmla="*/ 2831 h 149878"/>
                  <a:gd name="connsiteX163" fmla="*/ 822336 w 2191896"/>
                  <a:gd name="connsiteY163" fmla="*/ 2831 h 149878"/>
                  <a:gd name="connsiteX164" fmla="*/ 822336 w 2191896"/>
                  <a:gd name="connsiteY164" fmla="*/ 60618 h 149878"/>
                  <a:gd name="connsiteX165" fmla="*/ 787698 w 2191896"/>
                  <a:gd name="connsiteY165" fmla="*/ 60618 h 149878"/>
                  <a:gd name="connsiteX166" fmla="*/ 734907 w 2191896"/>
                  <a:gd name="connsiteY166" fmla="*/ 107746 h 149878"/>
                  <a:gd name="connsiteX167" fmla="*/ 674123 w 2191896"/>
                  <a:gd name="connsiteY167" fmla="*/ 37470 h 149878"/>
                  <a:gd name="connsiteX168" fmla="*/ 689777 w 2191896"/>
                  <a:gd name="connsiteY168" fmla="*/ 22149 h 149878"/>
                  <a:gd name="connsiteX169" fmla="*/ 703765 w 2191896"/>
                  <a:gd name="connsiteY169" fmla="*/ 43964 h 149878"/>
                  <a:gd name="connsiteX170" fmla="*/ 733075 w 2191896"/>
                  <a:gd name="connsiteY170" fmla="*/ 43964 h 149878"/>
                  <a:gd name="connsiteX171" fmla="*/ 691109 w 2191896"/>
                  <a:gd name="connsiteY171" fmla="*/ 666 h 149878"/>
                  <a:gd name="connsiteX172" fmla="*/ 643481 w 2191896"/>
                  <a:gd name="connsiteY172" fmla="*/ 41300 h 149878"/>
                  <a:gd name="connsiteX173" fmla="*/ 704265 w 2191896"/>
                  <a:gd name="connsiteY173" fmla="*/ 111910 h 149878"/>
                  <a:gd name="connsiteX174" fmla="*/ 689110 w 2191896"/>
                  <a:gd name="connsiteY174" fmla="*/ 128230 h 149878"/>
                  <a:gd name="connsiteX175" fmla="*/ 671958 w 2191896"/>
                  <a:gd name="connsiteY175" fmla="*/ 102917 h 149878"/>
                  <a:gd name="connsiteX176" fmla="*/ 641815 w 2191896"/>
                  <a:gd name="connsiteY176" fmla="*/ 102917 h 149878"/>
                  <a:gd name="connsiteX177" fmla="*/ 684614 w 2191896"/>
                  <a:gd name="connsiteY177" fmla="*/ 149879 h 149878"/>
                  <a:gd name="connsiteX178" fmla="*/ 734907 w 2191896"/>
                  <a:gd name="connsiteY178" fmla="*/ 108079 h 149878"/>
                  <a:gd name="connsiteX179" fmla="*/ 563878 w 2191896"/>
                  <a:gd name="connsiteY179" fmla="*/ 87596 h 149878"/>
                  <a:gd name="connsiteX180" fmla="*/ 571705 w 2191896"/>
                  <a:gd name="connsiteY180" fmla="*/ 87596 h 149878"/>
                  <a:gd name="connsiteX181" fmla="*/ 593354 w 2191896"/>
                  <a:gd name="connsiteY181" fmla="*/ 119404 h 149878"/>
                  <a:gd name="connsiteX182" fmla="*/ 596518 w 2191896"/>
                  <a:gd name="connsiteY182" fmla="*/ 147381 h 149878"/>
                  <a:gd name="connsiteX183" fmla="*/ 625994 w 2191896"/>
                  <a:gd name="connsiteY183" fmla="*/ 147381 h 149878"/>
                  <a:gd name="connsiteX184" fmla="*/ 622664 w 2191896"/>
                  <a:gd name="connsiteY184" fmla="*/ 105082 h 149878"/>
                  <a:gd name="connsiteX185" fmla="*/ 596518 w 2191896"/>
                  <a:gd name="connsiteY185" fmla="*/ 76771 h 149878"/>
                  <a:gd name="connsiteX186" fmla="*/ 596518 w 2191896"/>
                  <a:gd name="connsiteY186" fmla="*/ 76438 h 149878"/>
                  <a:gd name="connsiteX187" fmla="*/ 623330 w 2191896"/>
                  <a:gd name="connsiteY187" fmla="*/ 41133 h 149878"/>
                  <a:gd name="connsiteX188" fmla="*/ 589524 w 2191896"/>
                  <a:gd name="connsiteY188" fmla="*/ 3331 h 149878"/>
                  <a:gd name="connsiteX189" fmla="*/ 533736 w 2191896"/>
                  <a:gd name="connsiteY189" fmla="*/ 3331 h 149878"/>
                  <a:gd name="connsiteX190" fmla="*/ 533736 w 2191896"/>
                  <a:gd name="connsiteY190" fmla="*/ 147548 h 149878"/>
                  <a:gd name="connsiteX191" fmla="*/ 563878 w 2191896"/>
                  <a:gd name="connsiteY191" fmla="*/ 147548 h 149878"/>
                  <a:gd name="connsiteX192" fmla="*/ 563878 w 2191896"/>
                  <a:gd name="connsiteY192" fmla="*/ 87763 h 149878"/>
                  <a:gd name="connsiteX193" fmla="*/ 563878 w 2191896"/>
                  <a:gd name="connsiteY193" fmla="*/ 25313 h 149878"/>
                  <a:gd name="connsiteX194" fmla="*/ 577201 w 2191896"/>
                  <a:gd name="connsiteY194" fmla="*/ 25313 h 149878"/>
                  <a:gd name="connsiteX195" fmla="*/ 592522 w 2191896"/>
                  <a:gd name="connsiteY195" fmla="*/ 44298 h 149878"/>
                  <a:gd name="connsiteX196" fmla="*/ 577201 w 2191896"/>
                  <a:gd name="connsiteY196" fmla="*/ 65447 h 149878"/>
                  <a:gd name="connsiteX197" fmla="*/ 563878 w 2191896"/>
                  <a:gd name="connsiteY197" fmla="*/ 65447 h 149878"/>
                  <a:gd name="connsiteX198" fmla="*/ 563878 w 2191896"/>
                  <a:gd name="connsiteY198" fmla="*/ 25313 h 149878"/>
                  <a:gd name="connsiteX199" fmla="*/ 514751 w 2191896"/>
                  <a:gd name="connsiteY199" fmla="*/ 147381 h 149878"/>
                  <a:gd name="connsiteX200" fmla="*/ 514751 w 2191896"/>
                  <a:gd name="connsiteY200" fmla="*/ 125232 h 149878"/>
                  <a:gd name="connsiteX201" fmla="*/ 464625 w 2191896"/>
                  <a:gd name="connsiteY201" fmla="*/ 125232 h 149878"/>
                  <a:gd name="connsiteX202" fmla="*/ 464625 w 2191896"/>
                  <a:gd name="connsiteY202" fmla="*/ 83100 h 149878"/>
                  <a:gd name="connsiteX203" fmla="*/ 509422 w 2191896"/>
                  <a:gd name="connsiteY203" fmla="*/ 83100 h 149878"/>
                  <a:gd name="connsiteX204" fmla="*/ 509422 w 2191896"/>
                  <a:gd name="connsiteY204" fmla="*/ 60951 h 149878"/>
                  <a:gd name="connsiteX205" fmla="*/ 464625 w 2191896"/>
                  <a:gd name="connsiteY205" fmla="*/ 60951 h 149878"/>
                  <a:gd name="connsiteX206" fmla="*/ 464625 w 2191896"/>
                  <a:gd name="connsiteY206" fmla="*/ 25313 h 149878"/>
                  <a:gd name="connsiteX207" fmla="*/ 513252 w 2191896"/>
                  <a:gd name="connsiteY207" fmla="*/ 25313 h 149878"/>
                  <a:gd name="connsiteX208" fmla="*/ 513252 w 2191896"/>
                  <a:gd name="connsiteY208" fmla="*/ 3164 h 149878"/>
                  <a:gd name="connsiteX209" fmla="*/ 434482 w 2191896"/>
                  <a:gd name="connsiteY209" fmla="*/ 3164 h 149878"/>
                  <a:gd name="connsiteX210" fmla="*/ 434482 w 2191896"/>
                  <a:gd name="connsiteY210" fmla="*/ 147381 h 149878"/>
                  <a:gd name="connsiteX211" fmla="*/ 514751 w 2191896"/>
                  <a:gd name="connsiteY211" fmla="*/ 147381 h 149878"/>
                  <a:gd name="connsiteX212" fmla="*/ 329567 w 2191896"/>
                  <a:gd name="connsiteY212" fmla="*/ 147381 h 149878"/>
                  <a:gd name="connsiteX213" fmla="*/ 329567 w 2191896"/>
                  <a:gd name="connsiteY213" fmla="*/ 41966 h 149878"/>
                  <a:gd name="connsiteX214" fmla="*/ 329900 w 2191896"/>
                  <a:gd name="connsiteY214" fmla="*/ 41966 h 149878"/>
                  <a:gd name="connsiteX215" fmla="*/ 369202 w 2191896"/>
                  <a:gd name="connsiteY215" fmla="*/ 147381 h 149878"/>
                  <a:gd name="connsiteX216" fmla="*/ 409003 w 2191896"/>
                  <a:gd name="connsiteY216" fmla="*/ 147381 h 149878"/>
                  <a:gd name="connsiteX217" fmla="*/ 409003 w 2191896"/>
                  <a:gd name="connsiteY217" fmla="*/ 3164 h 149878"/>
                  <a:gd name="connsiteX218" fmla="*/ 380859 w 2191896"/>
                  <a:gd name="connsiteY218" fmla="*/ 3164 h 149878"/>
                  <a:gd name="connsiteX219" fmla="*/ 380859 w 2191896"/>
                  <a:gd name="connsiteY219" fmla="*/ 103083 h 149878"/>
                  <a:gd name="connsiteX220" fmla="*/ 380526 w 2191896"/>
                  <a:gd name="connsiteY220" fmla="*/ 103083 h 149878"/>
                  <a:gd name="connsiteX221" fmla="*/ 342057 w 2191896"/>
                  <a:gd name="connsiteY221" fmla="*/ 3164 h 149878"/>
                  <a:gd name="connsiteX222" fmla="*/ 301257 w 2191896"/>
                  <a:gd name="connsiteY222" fmla="*/ 3164 h 149878"/>
                  <a:gd name="connsiteX223" fmla="*/ 301257 w 2191896"/>
                  <a:gd name="connsiteY223" fmla="*/ 147381 h 149878"/>
                  <a:gd name="connsiteX224" fmla="*/ 329401 w 2191896"/>
                  <a:gd name="connsiteY224" fmla="*/ 147381 h 149878"/>
                  <a:gd name="connsiteX225" fmla="*/ 142718 w 2191896"/>
                  <a:gd name="connsiteY225" fmla="*/ 147381 h 149878"/>
                  <a:gd name="connsiteX226" fmla="*/ 175525 w 2191896"/>
                  <a:gd name="connsiteY226" fmla="*/ 147381 h 149878"/>
                  <a:gd name="connsiteX227" fmla="*/ 200505 w 2191896"/>
                  <a:gd name="connsiteY227" fmla="*/ 41966 h 149878"/>
                  <a:gd name="connsiteX228" fmla="*/ 200838 w 2191896"/>
                  <a:gd name="connsiteY228" fmla="*/ 41966 h 149878"/>
                  <a:gd name="connsiteX229" fmla="*/ 223486 w 2191896"/>
                  <a:gd name="connsiteY229" fmla="*/ 147381 h 149878"/>
                  <a:gd name="connsiteX230" fmla="*/ 256793 w 2191896"/>
                  <a:gd name="connsiteY230" fmla="*/ 147381 h 149878"/>
                  <a:gd name="connsiteX231" fmla="*/ 288767 w 2191896"/>
                  <a:gd name="connsiteY231" fmla="*/ 3164 h 149878"/>
                  <a:gd name="connsiteX232" fmla="*/ 259124 w 2191896"/>
                  <a:gd name="connsiteY232" fmla="*/ 3164 h 149878"/>
                  <a:gd name="connsiteX233" fmla="*/ 241139 w 2191896"/>
                  <a:gd name="connsiteY233" fmla="*/ 104416 h 149878"/>
                  <a:gd name="connsiteX234" fmla="*/ 240805 w 2191896"/>
                  <a:gd name="connsiteY234" fmla="*/ 104416 h 149878"/>
                  <a:gd name="connsiteX235" fmla="*/ 219156 w 2191896"/>
                  <a:gd name="connsiteY235" fmla="*/ 3164 h 149878"/>
                  <a:gd name="connsiteX236" fmla="*/ 183519 w 2191896"/>
                  <a:gd name="connsiteY236" fmla="*/ 3164 h 149878"/>
                  <a:gd name="connsiteX237" fmla="*/ 160703 w 2191896"/>
                  <a:gd name="connsiteY237" fmla="*/ 104416 h 149878"/>
                  <a:gd name="connsiteX238" fmla="*/ 160371 w 2191896"/>
                  <a:gd name="connsiteY238" fmla="*/ 104416 h 149878"/>
                  <a:gd name="connsiteX239" fmla="*/ 141552 w 2191896"/>
                  <a:gd name="connsiteY239" fmla="*/ 3164 h 149878"/>
                  <a:gd name="connsiteX240" fmla="*/ 110578 w 2191896"/>
                  <a:gd name="connsiteY240" fmla="*/ 3164 h 149878"/>
                  <a:gd name="connsiteX241" fmla="*/ 142552 w 2191896"/>
                  <a:gd name="connsiteY241" fmla="*/ 147381 h 149878"/>
                  <a:gd name="connsiteX242" fmla="*/ 49793 w 2191896"/>
                  <a:gd name="connsiteY242" fmla="*/ 149713 h 149878"/>
                  <a:gd name="connsiteX243" fmla="*/ 99586 w 2191896"/>
                  <a:gd name="connsiteY243" fmla="*/ 75106 h 149878"/>
                  <a:gd name="connsiteX244" fmla="*/ 49793 w 2191896"/>
                  <a:gd name="connsiteY244" fmla="*/ 666 h 149878"/>
                  <a:gd name="connsiteX245" fmla="*/ 0 w 2191896"/>
                  <a:gd name="connsiteY245" fmla="*/ 75106 h 149878"/>
                  <a:gd name="connsiteX246" fmla="*/ 49793 w 2191896"/>
                  <a:gd name="connsiteY246" fmla="*/ 149713 h 149878"/>
                  <a:gd name="connsiteX247" fmla="*/ 49793 w 2191896"/>
                  <a:gd name="connsiteY247" fmla="*/ 128230 h 149878"/>
                  <a:gd name="connsiteX248" fmla="*/ 30642 w 2191896"/>
                  <a:gd name="connsiteY248" fmla="*/ 75273 h 149878"/>
                  <a:gd name="connsiteX249" fmla="*/ 49793 w 2191896"/>
                  <a:gd name="connsiteY249" fmla="*/ 22315 h 149878"/>
                  <a:gd name="connsiteX250" fmla="*/ 68945 w 2191896"/>
                  <a:gd name="connsiteY250" fmla="*/ 75273 h 149878"/>
                  <a:gd name="connsiteX251" fmla="*/ 49793 w 2191896"/>
                  <a:gd name="connsiteY251" fmla="*/ 128230 h 1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2191896" h="149878">
                    <a:moveTo>
                      <a:pt x="2191897" y="146715"/>
                    </a:moveTo>
                    <a:lnTo>
                      <a:pt x="2191897" y="124566"/>
                    </a:lnTo>
                    <a:lnTo>
                      <a:pt x="2141771" y="124566"/>
                    </a:lnTo>
                    <a:lnTo>
                      <a:pt x="2141771" y="82433"/>
                    </a:lnTo>
                    <a:lnTo>
                      <a:pt x="2186568" y="82433"/>
                    </a:lnTo>
                    <a:lnTo>
                      <a:pt x="2186568" y="60285"/>
                    </a:lnTo>
                    <a:lnTo>
                      <a:pt x="2141771" y="60285"/>
                    </a:lnTo>
                    <a:lnTo>
                      <a:pt x="2141771" y="24647"/>
                    </a:lnTo>
                    <a:lnTo>
                      <a:pt x="2190398" y="24647"/>
                    </a:lnTo>
                    <a:lnTo>
                      <a:pt x="2190398" y="2498"/>
                    </a:lnTo>
                    <a:lnTo>
                      <a:pt x="2111629" y="2498"/>
                    </a:lnTo>
                    <a:lnTo>
                      <a:pt x="2111629" y="146715"/>
                    </a:lnTo>
                    <a:lnTo>
                      <a:pt x="2191897" y="146715"/>
                    </a:lnTo>
                    <a:close/>
                    <a:moveTo>
                      <a:pt x="2024365" y="146715"/>
                    </a:moveTo>
                    <a:lnTo>
                      <a:pt x="2059670" y="146715"/>
                    </a:lnTo>
                    <a:lnTo>
                      <a:pt x="2097806" y="2498"/>
                    </a:lnTo>
                    <a:lnTo>
                      <a:pt x="2067997" y="2498"/>
                    </a:lnTo>
                    <a:lnTo>
                      <a:pt x="2042851" y="107413"/>
                    </a:lnTo>
                    <a:lnTo>
                      <a:pt x="2042517" y="107413"/>
                    </a:lnTo>
                    <a:lnTo>
                      <a:pt x="2020202" y="2498"/>
                    </a:lnTo>
                    <a:lnTo>
                      <a:pt x="1988894" y="2498"/>
                    </a:lnTo>
                    <a:lnTo>
                      <a:pt x="2024532" y="146715"/>
                    </a:lnTo>
                    <a:close/>
                    <a:moveTo>
                      <a:pt x="1975072" y="2498"/>
                    </a:moveTo>
                    <a:lnTo>
                      <a:pt x="1944930" y="2498"/>
                    </a:lnTo>
                    <a:lnTo>
                      <a:pt x="1944930" y="146715"/>
                    </a:lnTo>
                    <a:lnTo>
                      <a:pt x="1975072" y="146715"/>
                    </a:lnTo>
                    <a:lnTo>
                      <a:pt x="1975072" y="2498"/>
                    </a:lnTo>
                    <a:close/>
                    <a:moveTo>
                      <a:pt x="1833686" y="2498"/>
                    </a:moveTo>
                    <a:lnTo>
                      <a:pt x="1833686" y="26479"/>
                    </a:lnTo>
                    <a:lnTo>
                      <a:pt x="1867326" y="26479"/>
                    </a:lnTo>
                    <a:lnTo>
                      <a:pt x="1867326" y="146715"/>
                    </a:lnTo>
                    <a:lnTo>
                      <a:pt x="1897468" y="146715"/>
                    </a:lnTo>
                    <a:lnTo>
                      <a:pt x="1897468" y="26479"/>
                    </a:lnTo>
                    <a:lnTo>
                      <a:pt x="1931107" y="26479"/>
                    </a:lnTo>
                    <a:lnTo>
                      <a:pt x="1931107" y="2498"/>
                    </a:lnTo>
                    <a:lnTo>
                      <a:pt x="1833852" y="2498"/>
                    </a:lnTo>
                    <a:close/>
                    <a:moveTo>
                      <a:pt x="1782394" y="149213"/>
                    </a:moveTo>
                    <a:cubicBezTo>
                      <a:pt x="1810538" y="149213"/>
                      <a:pt x="1826025" y="136889"/>
                      <a:pt x="1826025" y="98254"/>
                    </a:cubicBezTo>
                    <a:lnTo>
                      <a:pt x="1796217" y="98254"/>
                    </a:lnTo>
                    <a:cubicBezTo>
                      <a:pt x="1795883" y="109578"/>
                      <a:pt x="1796383" y="127564"/>
                      <a:pt x="1782394" y="127564"/>
                    </a:cubicBezTo>
                    <a:cubicBezTo>
                      <a:pt x="1765408" y="127564"/>
                      <a:pt x="1763243" y="111577"/>
                      <a:pt x="1763243" y="74606"/>
                    </a:cubicBezTo>
                    <a:cubicBezTo>
                      <a:pt x="1763243" y="37636"/>
                      <a:pt x="1765408" y="21649"/>
                      <a:pt x="1782394" y="21649"/>
                    </a:cubicBezTo>
                    <a:cubicBezTo>
                      <a:pt x="1791387" y="21649"/>
                      <a:pt x="1794718" y="28810"/>
                      <a:pt x="1794718" y="47961"/>
                    </a:cubicBezTo>
                    <a:lnTo>
                      <a:pt x="1824194" y="47961"/>
                    </a:lnTo>
                    <a:cubicBezTo>
                      <a:pt x="1825360" y="16986"/>
                      <a:pt x="1813036" y="0"/>
                      <a:pt x="1782228" y="0"/>
                    </a:cubicBezTo>
                    <a:cubicBezTo>
                      <a:pt x="1732434" y="0"/>
                      <a:pt x="1732434" y="36304"/>
                      <a:pt x="1732434" y="74440"/>
                    </a:cubicBezTo>
                    <a:cubicBezTo>
                      <a:pt x="1732434" y="112576"/>
                      <a:pt x="1732434" y="149046"/>
                      <a:pt x="1782228" y="149046"/>
                    </a:cubicBezTo>
                    <a:moveTo>
                      <a:pt x="1714282" y="146715"/>
                    </a:moveTo>
                    <a:lnTo>
                      <a:pt x="1714282" y="124566"/>
                    </a:lnTo>
                    <a:lnTo>
                      <a:pt x="1664156" y="124566"/>
                    </a:lnTo>
                    <a:lnTo>
                      <a:pt x="1664156" y="82433"/>
                    </a:lnTo>
                    <a:lnTo>
                      <a:pt x="1708953" y="82433"/>
                    </a:lnTo>
                    <a:lnTo>
                      <a:pt x="1708953" y="60285"/>
                    </a:lnTo>
                    <a:lnTo>
                      <a:pt x="1664156" y="60285"/>
                    </a:lnTo>
                    <a:lnTo>
                      <a:pt x="1664156" y="24647"/>
                    </a:lnTo>
                    <a:lnTo>
                      <a:pt x="1712784" y="24647"/>
                    </a:lnTo>
                    <a:lnTo>
                      <a:pt x="1712784" y="2498"/>
                    </a:lnTo>
                    <a:lnTo>
                      <a:pt x="1634014" y="2498"/>
                    </a:lnTo>
                    <a:lnTo>
                      <a:pt x="1634014" y="146715"/>
                    </a:lnTo>
                    <a:lnTo>
                      <a:pt x="1714282" y="146715"/>
                    </a:lnTo>
                    <a:close/>
                    <a:moveTo>
                      <a:pt x="1523103" y="146715"/>
                    </a:moveTo>
                    <a:lnTo>
                      <a:pt x="1553246" y="146715"/>
                    </a:lnTo>
                    <a:lnTo>
                      <a:pt x="1553246" y="87929"/>
                    </a:lnTo>
                    <a:lnTo>
                      <a:pt x="1575728" y="87929"/>
                    </a:lnTo>
                    <a:cubicBezTo>
                      <a:pt x="1611033" y="87929"/>
                      <a:pt x="1615862" y="61950"/>
                      <a:pt x="1615862" y="45630"/>
                    </a:cubicBezTo>
                    <a:cubicBezTo>
                      <a:pt x="1615862" y="19318"/>
                      <a:pt x="1605037" y="2498"/>
                      <a:pt x="1577560" y="2498"/>
                    </a:cubicBezTo>
                    <a:lnTo>
                      <a:pt x="1523270" y="2498"/>
                    </a:lnTo>
                    <a:lnTo>
                      <a:pt x="1523270" y="146715"/>
                    </a:lnTo>
                    <a:close/>
                    <a:moveTo>
                      <a:pt x="1553246" y="24647"/>
                    </a:moveTo>
                    <a:lnTo>
                      <a:pt x="1568400" y="24647"/>
                    </a:lnTo>
                    <a:cubicBezTo>
                      <a:pt x="1582056" y="24647"/>
                      <a:pt x="1585220" y="34639"/>
                      <a:pt x="1585220" y="46463"/>
                    </a:cubicBezTo>
                    <a:cubicBezTo>
                      <a:pt x="1585220" y="56122"/>
                      <a:pt x="1579058" y="65947"/>
                      <a:pt x="1570066" y="65947"/>
                    </a:cubicBezTo>
                    <a:lnTo>
                      <a:pt x="1553246" y="65947"/>
                    </a:lnTo>
                    <a:lnTo>
                      <a:pt x="1553246" y="24813"/>
                    </a:lnTo>
                    <a:close/>
                    <a:moveTo>
                      <a:pt x="1501288" y="107413"/>
                    </a:moveTo>
                    <a:cubicBezTo>
                      <a:pt x="1501288" y="62116"/>
                      <a:pt x="1440504" y="64448"/>
                      <a:pt x="1440504" y="37137"/>
                    </a:cubicBezTo>
                    <a:cubicBezTo>
                      <a:pt x="1440504" y="27145"/>
                      <a:pt x="1446332" y="21816"/>
                      <a:pt x="1456158" y="21816"/>
                    </a:cubicBezTo>
                    <a:cubicBezTo>
                      <a:pt x="1468315" y="21816"/>
                      <a:pt x="1470146" y="32807"/>
                      <a:pt x="1470146" y="43632"/>
                    </a:cubicBezTo>
                    <a:lnTo>
                      <a:pt x="1499456" y="43632"/>
                    </a:lnTo>
                    <a:cubicBezTo>
                      <a:pt x="1501454" y="13489"/>
                      <a:pt x="1486799" y="333"/>
                      <a:pt x="1457490" y="333"/>
                    </a:cubicBezTo>
                    <a:cubicBezTo>
                      <a:pt x="1420686" y="333"/>
                      <a:pt x="1409862" y="18319"/>
                      <a:pt x="1409862" y="40967"/>
                    </a:cubicBezTo>
                    <a:cubicBezTo>
                      <a:pt x="1409862" y="83932"/>
                      <a:pt x="1470646" y="85598"/>
                      <a:pt x="1470646" y="111577"/>
                    </a:cubicBezTo>
                    <a:cubicBezTo>
                      <a:pt x="1470646" y="121402"/>
                      <a:pt x="1465650" y="127897"/>
                      <a:pt x="1455491" y="127897"/>
                    </a:cubicBezTo>
                    <a:cubicBezTo>
                      <a:pt x="1438838" y="127897"/>
                      <a:pt x="1438339" y="116239"/>
                      <a:pt x="1438339" y="102584"/>
                    </a:cubicBezTo>
                    <a:lnTo>
                      <a:pt x="1408196" y="102584"/>
                    </a:lnTo>
                    <a:cubicBezTo>
                      <a:pt x="1406531" y="127564"/>
                      <a:pt x="1413525" y="149546"/>
                      <a:pt x="1450995" y="149546"/>
                    </a:cubicBezTo>
                    <a:cubicBezTo>
                      <a:pt x="1473977" y="149546"/>
                      <a:pt x="1501288" y="145216"/>
                      <a:pt x="1501288" y="107746"/>
                    </a:cubicBezTo>
                    <a:moveTo>
                      <a:pt x="1330259" y="87263"/>
                    </a:moveTo>
                    <a:lnTo>
                      <a:pt x="1338086" y="87263"/>
                    </a:lnTo>
                    <a:cubicBezTo>
                      <a:pt x="1361235" y="87263"/>
                      <a:pt x="1359735" y="101918"/>
                      <a:pt x="1359735" y="119071"/>
                    </a:cubicBezTo>
                    <a:cubicBezTo>
                      <a:pt x="1359735" y="128396"/>
                      <a:pt x="1358903" y="138222"/>
                      <a:pt x="1362899" y="147048"/>
                    </a:cubicBezTo>
                    <a:lnTo>
                      <a:pt x="1392376" y="147048"/>
                    </a:lnTo>
                    <a:cubicBezTo>
                      <a:pt x="1389545" y="141053"/>
                      <a:pt x="1389045" y="113908"/>
                      <a:pt x="1389045" y="104749"/>
                    </a:cubicBezTo>
                    <a:cubicBezTo>
                      <a:pt x="1389045" y="78770"/>
                      <a:pt x="1369561" y="77271"/>
                      <a:pt x="1362899" y="76438"/>
                    </a:cubicBezTo>
                    <a:lnTo>
                      <a:pt x="1362899" y="76105"/>
                    </a:lnTo>
                    <a:cubicBezTo>
                      <a:pt x="1382384" y="72941"/>
                      <a:pt x="1389711" y="59119"/>
                      <a:pt x="1389711" y="40800"/>
                    </a:cubicBezTo>
                    <a:cubicBezTo>
                      <a:pt x="1389711" y="16154"/>
                      <a:pt x="1376555" y="2998"/>
                      <a:pt x="1355905" y="2998"/>
                    </a:cubicBezTo>
                    <a:lnTo>
                      <a:pt x="1300117" y="2998"/>
                    </a:lnTo>
                    <a:lnTo>
                      <a:pt x="1300117" y="147214"/>
                    </a:lnTo>
                    <a:lnTo>
                      <a:pt x="1330259" y="147214"/>
                    </a:lnTo>
                    <a:lnTo>
                      <a:pt x="1330259" y="87429"/>
                    </a:lnTo>
                    <a:close/>
                    <a:moveTo>
                      <a:pt x="1330259" y="24980"/>
                    </a:moveTo>
                    <a:lnTo>
                      <a:pt x="1343582" y="24980"/>
                    </a:lnTo>
                    <a:cubicBezTo>
                      <a:pt x="1353241" y="24980"/>
                      <a:pt x="1359070" y="30142"/>
                      <a:pt x="1359070" y="43964"/>
                    </a:cubicBezTo>
                    <a:cubicBezTo>
                      <a:pt x="1359070" y="53124"/>
                      <a:pt x="1355739" y="65114"/>
                      <a:pt x="1343582" y="65114"/>
                    </a:cubicBezTo>
                    <a:lnTo>
                      <a:pt x="1330259" y="65114"/>
                    </a:lnTo>
                    <a:lnTo>
                      <a:pt x="1330259" y="24980"/>
                    </a:lnTo>
                    <a:close/>
                    <a:moveTo>
                      <a:pt x="1281132" y="147048"/>
                    </a:moveTo>
                    <a:lnTo>
                      <a:pt x="1281132" y="124899"/>
                    </a:lnTo>
                    <a:lnTo>
                      <a:pt x="1231006" y="124899"/>
                    </a:lnTo>
                    <a:lnTo>
                      <a:pt x="1231006" y="82767"/>
                    </a:lnTo>
                    <a:lnTo>
                      <a:pt x="1275803" y="82767"/>
                    </a:lnTo>
                    <a:lnTo>
                      <a:pt x="1275803" y="60618"/>
                    </a:lnTo>
                    <a:lnTo>
                      <a:pt x="1231006" y="60618"/>
                    </a:lnTo>
                    <a:lnTo>
                      <a:pt x="1231006" y="24980"/>
                    </a:lnTo>
                    <a:lnTo>
                      <a:pt x="1279633" y="24980"/>
                    </a:lnTo>
                    <a:lnTo>
                      <a:pt x="1279633" y="2831"/>
                    </a:lnTo>
                    <a:lnTo>
                      <a:pt x="1200864" y="2831"/>
                    </a:lnTo>
                    <a:lnTo>
                      <a:pt x="1200864" y="147048"/>
                    </a:lnTo>
                    <a:lnTo>
                      <a:pt x="1281132" y="147048"/>
                    </a:lnTo>
                    <a:close/>
                    <a:moveTo>
                      <a:pt x="1089953" y="147048"/>
                    </a:moveTo>
                    <a:lnTo>
                      <a:pt x="1120096" y="147048"/>
                    </a:lnTo>
                    <a:lnTo>
                      <a:pt x="1120096" y="88262"/>
                    </a:lnTo>
                    <a:lnTo>
                      <a:pt x="1142578" y="88262"/>
                    </a:lnTo>
                    <a:cubicBezTo>
                      <a:pt x="1177882" y="88262"/>
                      <a:pt x="1182712" y="62283"/>
                      <a:pt x="1182712" y="45963"/>
                    </a:cubicBezTo>
                    <a:cubicBezTo>
                      <a:pt x="1182712" y="19651"/>
                      <a:pt x="1171887" y="2831"/>
                      <a:pt x="1144409" y="2831"/>
                    </a:cubicBezTo>
                    <a:lnTo>
                      <a:pt x="1090120" y="2831"/>
                    </a:lnTo>
                    <a:lnTo>
                      <a:pt x="1090120" y="147048"/>
                    </a:lnTo>
                    <a:close/>
                    <a:moveTo>
                      <a:pt x="1120096" y="24980"/>
                    </a:moveTo>
                    <a:lnTo>
                      <a:pt x="1135250" y="24980"/>
                    </a:lnTo>
                    <a:cubicBezTo>
                      <a:pt x="1148906" y="24980"/>
                      <a:pt x="1152070" y="34972"/>
                      <a:pt x="1152070" y="46796"/>
                    </a:cubicBezTo>
                    <a:cubicBezTo>
                      <a:pt x="1152070" y="56454"/>
                      <a:pt x="1145908" y="66280"/>
                      <a:pt x="1136916" y="66280"/>
                    </a:cubicBezTo>
                    <a:lnTo>
                      <a:pt x="1120096" y="66280"/>
                    </a:lnTo>
                    <a:lnTo>
                      <a:pt x="1120096" y="25147"/>
                    </a:lnTo>
                    <a:close/>
                    <a:moveTo>
                      <a:pt x="934412" y="147048"/>
                    </a:moveTo>
                    <a:lnTo>
                      <a:pt x="964555" y="147048"/>
                    </a:lnTo>
                    <a:lnTo>
                      <a:pt x="964555" y="88262"/>
                    </a:lnTo>
                    <a:lnTo>
                      <a:pt x="987037" y="88262"/>
                    </a:lnTo>
                    <a:cubicBezTo>
                      <a:pt x="1022341" y="88262"/>
                      <a:pt x="1027170" y="62283"/>
                      <a:pt x="1027170" y="45963"/>
                    </a:cubicBezTo>
                    <a:cubicBezTo>
                      <a:pt x="1027170" y="19651"/>
                      <a:pt x="1016346" y="2831"/>
                      <a:pt x="988868" y="2831"/>
                    </a:cubicBezTo>
                    <a:lnTo>
                      <a:pt x="934579" y="2831"/>
                    </a:lnTo>
                    <a:lnTo>
                      <a:pt x="934579" y="147048"/>
                    </a:lnTo>
                    <a:close/>
                    <a:moveTo>
                      <a:pt x="964555" y="24980"/>
                    </a:moveTo>
                    <a:lnTo>
                      <a:pt x="979709" y="24980"/>
                    </a:lnTo>
                    <a:cubicBezTo>
                      <a:pt x="993364" y="24980"/>
                      <a:pt x="996529" y="34972"/>
                      <a:pt x="996529" y="46796"/>
                    </a:cubicBezTo>
                    <a:cubicBezTo>
                      <a:pt x="996529" y="56454"/>
                      <a:pt x="990367" y="66280"/>
                      <a:pt x="981374" y="66280"/>
                    </a:cubicBezTo>
                    <a:lnTo>
                      <a:pt x="964555" y="66280"/>
                    </a:lnTo>
                    <a:lnTo>
                      <a:pt x="964555" y="25147"/>
                    </a:lnTo>
                    <a:close/>
                    <a:moveTo>
                      <a:pt x="908766" y="2831"/>
                    </a:moveTo>
                    <a:lnTo>
                      <a:pt x="878624" y="2831"/>
                    </a:lnTo>
                    <a:lnTo>
                      <a:pt x="878624" y="147048"/>
                    </a:lnTo>
                    <a:lnTo>
                      <a:pt x="908766" y="147048"/>
                    </a:lnTo>
                    <a:lnTo>
                      <a:pt x="908766" y="2831"/>
                    </a:lnTo>
                    <a:close/>
                    <a:moveTo>
                      <a:pt x="787698" y="60618"/>
                    </a:moveTo>
                    <a:lnTo>
                      <a:pt x="787698" y="2831"/>
                    </a:lnTo>
                    <a:lnTo>
                      <a:pt x="757555" y="2831"/>
                    </a:lnTo>
                    <a:lnTo>
                      <a:pt x="757555" y="147048"/>
                    </a:lnTo>
                    <a:lnTo>
                      <a:pt x="787698" y="147048"/>
                    </a:lnTo>
                    <a:lnTo>
                      <a:pt x="787698" y="82767"/>
                    </a:lnTo>
                    <a:lnTo>
                      <a:pt x="822336" y="82767"/>
                    </a:lnTo>
                    <a:lnTo>
                      <a:pt x="822336" y="147048"/>
                    </a:lnTo>
                    <a:lnTo>
                      <a:pt x="852478" y="147048"/>
                    </a:lnTo>
                    <a:lnTo>
                      <a:pt x="852478" y="2831"/>
                    </a:lnTo>
                    <a:lnTo>
                      <a:pt x="822336" y="2831"/>
                    </a:lnTo>
                    <a:lnTo>
                      <a:pt x="822336" y="60618"/>
                    </a:lnTo>
                    <a:lnTo>
                      <a:pt x="787698" y="60618"/>
                    </a:lnTo>
                    <a:close/>
                    <a:moveTo>
                      <a:pt x="734907" y="107746"/>
                    </a:moveTo>
                    <a:cubicBezTo>
                      <a:pt x="734907" y="62450"/>
                      <a:pt x="674123" y="64781"/>
                      <a:pt x="674123" y="37470"/>
                    </a:cubicBezTo>
                    <a:cubicBezTo>
                      <a:pt x="674123" y="27478"/>
                      <a:pt x="679951" y="22149"/>
                      <a:pt x="689777" y="22149"/>
                    </a:cubicBezTo>
                    <a:cubicBezTo>
                      <a:pt x="701933" y="22149"/>
                      <a:pt x="703765" y="33140"/>
                      <a:pt x="703765" y="43964"/>
                    </a:cubicBezTo>
                    <a:lnTo>
                      <a:pt x="733075" y="43964"/>
                    </a:lnTo>
                    <a:cubicBezTo>
                      <a:pt x="735073" y="13822"/>
                      <a:pt x="720418" y="666"/>
                      <a:pt x="691109" y="666"/>
                    </a:cubicBezTo>
                    <a:cubicBezTo>
                      <a:pt x="654305" y="666"/>
                      <a:pt x="643481" y="18652"/>
                      <a:pt x="643481" y="41300"/>
                    </a:cubicBezTo>
                    <a:cubicBezTo>
                      <a:pt x="643481" y="84265"/>
                      <a:pt x="704265" y="85931"/>
                      <a:pt x="704265" y="111910"/>
                    </a:cubicBezTo>
                    <a:cubicBezTo>
                      <a:pt x="704265" y="121735"/>
                      <a:pt x="699269" y="128230"/>
                      <a:pt x="689110" y="128230"/>
                    </a:cubicBezTo>
                    <a:cubicBezTo>
                      <a:pt x="672457" y="128230"/>
                      <a:pt x="671958" y="116573"/>
                      <a:pt x="671958" y="102917"/>
                    </a:cubicBezTo>
                    <a:lnTo>
                      <a:pt x="641815" y="102917"/>
                    </a:lnTo>
                    <a:cubicBezTo>
                      <a:pt x="640150" y="127897"/>
                      <a:pt x="647144" y="149879"/>
                      <a:pt x="684614" y="149879"/>
                    </a:cubicBezTo>
                    <a:cubicBezTo>
                      <a:pt x="707596" y="149879"/>
                      <a:pt x="734907" y="145549"/>
                      <a:pt x="734907" y="108079"/>
                    </a:cubicBezTo>
                    <a:moveTo>
                      <a:pt x="563878" y="87596"/>
                    </a:moveTo>
                    <a:lnTo>
                      <a:pt x="571705" y="87596"/>
                    </a:lnTo>
                    <a:cubicBezTo>
                      <a:pt x="594853" y="87596"/>
                      <a:pt x="593354" y="102251"/>
                      <a:pt x="593354" y="119404"/>
                    </a:cubicBezTo>
                    <a:cubicBezTo>
                      <a:pt x="593354" y="128729"/>
                      <a:pt x="592522" y="138555"/>
                      <a:pt x="596518" y="147381"/>
                    </a:cubicBezTo>
                    <a:lnTo>
                      <a:pt x="625994" y="147381"/>
                    </a:lnTo>
                    <a:cubicBezTo>
                      <a:pt x="623164" y="141386"/>
                      <a:pt x="622664" y="114241"/>
                      <a:pt x="622664" y="105082"/>
                    </a:cubicBezTo>
                    <a:cubicBezTo>
                      <a:pt x="622664" y="79103"/>
                      <a:pt x="603180" y="77604"/>
                      <a:pt x="596518" y="76771"/>
                    </a:cubicBezTo>
                    <a:lnTo>
                      <a:pt x="596518" y="76438"/>
                    </a:lnTo>
                    <a:cubicBezTo>
                      <a:pt x="616003" y="73274"/>
                      <a:pt x="623330" y="59452"/>
                      <a:pt x="623330" y="41133"/>
                    </a:cubicBezTo>
                    <a:cubicBezTo>
                      <a:pt x="623330" y="16487"/>
                      <a:pt x="610174" y="3331"/>
                      <a:pt x="589524" y="3331"/>
                    </a:cubicBezTo>
                    <a:lnTo>
                      <a:pt x="533736" y="3331"/>
                    </a:lnTo>
                    <a:lnTo>
                      <a:pt x="533736" y="147548"/>
                    </a:lnTo>
                    <a:lnTo>
                      <a:pt x="563878" y="147548"/>
                    </a:lnTo>
                    <a:lnTo>
                      <a:pt x="563878" y="87763"/>
                    </a:lnTo>
                    <a:close/>
                    <a:moveTo>
                      <a:pt x="563878" y="25313"/>
                    </a:moveTo>
                    <a:lnTo>
                      <a:pt x="577201" y="25313"/>
                    </a:lnTo>
                    <a:cubicBezTo>
                      <a:pt x="586860" y="25313"/>
                      <a:pt x="592522" y="30475"/>
                      <a:pt x="592522" y="44298"/>
                    </a:cubicBezTo>
                    <a:cubicBezTo>
                      <a:pt x="592522" y="53457"/>
                      <a:pt x="589191" y="65447"/>
                      <a:pt x="577201" y="65447"/>
                    </a:cubicBezTo>
                    <a:lnTo>
                      <a:pt x="563878" y="65447"/>
                    </a:lnTo>
                    <a:lnTo>
                      <a:pt x="563878" y="25313"/>
                    </a:lnTo>
                    <a:close/>
                    <a:moveTo>
                      <a:pt x="514751" y="147381"/>
                    </a:moveTo>
                    <a:lnTo>
                      <a:pt x="514751" y="125232"/>
                    </a:lnTo>
                    <a:lnTo>
                      <a:pt x="464625" y="125232"/>
                    </a:lnTo>
                    <a:lnTo>
                      <a:pt x="464625" y="83100"/>
                    </a:lnTo>
                    <a:lnTo>
                      <a:pt x="509422" y="83100"/>
                    </a:lnTo>
                    <a:lnTo>
                      <a:pt x="509422" y="60951"/>
                    </a:lnTo>
                    <a:lnTo>
                      <a:pt x="464625" y="60951"/>
                    </a:lnTo>
                    <a:lnTo>
                      <a:pt x="464625" y="25313"/>
                    </a:lnTo>
                    <a:lnTo>
                      <a:pt x="513252" y="25313"/>
                    </a:lnTo>
                    <a:lnTo>
                      <a:pt x="513252" y="3164"/>
                    </a:lnTo>
                    <a:lnTo>
                      <a:pt x="434482" y="3164"/>
                    </a:lnTo>
                    <a:lnTo>
                      <a:pt x="434482" y="147381"/>
                    </a:lnTo>
                    <a:lnTo>
                      <a:pt x="514751" y="147381"/>
                    </a:lnTo>
                    <a:close/>
                    <a:moveTo>
                      <a:pt x="329567" y="147381"/>
                    </a:moveTo>
                    <a:lnTo>
                      <a:pt x="329567" y="41966"/>
                    </a:lnTo>
                    <a:lnTo>
                      <a:pt x="329900" y="41966"/>
                    </a:lnTo>
                    <a:lnTo>
                      <a:pt x="369202" y="147381"/>
                    </a:lnTo>
                    <a:lnTo>
                      <a:pt x="409003" y="147381"/>
                    </a:lnTo>
                    <a:lnTo>
                      <a:pt x="409003" y="3164"/>
                    </a:lnTo>
                    <a:lnTo>
                      <a:pt x="380859" y="3164"/>
                    </a:lnTo>
                    <a:lnTo>
                      <a:pt x="380859" y="103083"/>
                    </a:lnTo>
                    <a:lnTo>
                      <a:pt x="380526" y="103083"/>
                    </a:lnTo>
                    <a:lnTo>
                      <a:pt x="342057" y="3164"/>
                    </a:lnTo>
                    <a:lnTo>
                      <a:pt x="301257" y="3164"/>
                    </a:lnTo>
                    <a:lnTo>
                      <a:pt x="301257" y="147381"/>
                    </a:lnTo>
                    <a:lnTo>
                      <a:pt x="329401" y="147381"/>
                    </a:lnTo>
                    <a:close/>
                    <a:moveTo>
                      <a:pt x="142718" y="147381"/>
                    </a:moveTo>
                    <a:lnTo>
                      <a:pt x="175525" y="147381"/>
                    </a:lnTo>
                    <a:lnTo>
                      <a:pt x="200505" y="41966"/>
                    </a:lnTo>
                    <a:lnTo>
                      <a:pt x="200838" y="41966"/>
                    </a:lnTo>
                    <a:lnTo>
                      <a:pt x="223486" y="147381"/>
                    </a:lnTo>
                    <a:lnTo>
                      <a:pt x="256793" y="147381"/>
                    </a:lnTo>
                    <a:lnTo>
                      <a:pt x="288767" y="3164"/>
                    </a:lnTo>
                    <a:lnTo>
                      <a:pt x="259124" y="3164"/>
                    </a:lnTo>
                    <a:lnTo>
                      <a:pt x="241139" y="104416"/>
                    </a:lnTo>
                    <a:lnTo>
                      <a:pt x="240805" y="104416"/>
                    </a:lnTo>
                    <a:lnTo>
                      <a:pt x="219156" y="3164"/>
                    </a:lnTo>
                    <a:lnTo>
                      <a:pt x="183519" y="3164"/>
                    </a:lnTo>
                    <a:lnTo>
                      <a:pt x="160703" y="104416"/>
                    </a:lnTo>
                    <a:lnTo>
                      <a:pt x="160371" y="104416"/>
                    </a:lnTo>
                    <a:lnTo>
                      <a:pt x="141552" y="3164"/>
                    </a:lnTo>
                    <a:lnTo>
                      <a:pt x="110578" y="3164"/>
                    </a:lnTo>
                    <a:lnTo>
                      <a:pt x="142552" y="147381"/>
                    </a:lnTo>
                    <a:close/>
                    <a:moveTo>
                      <a:pt x="49793" y="149713"/>
                    </a:moveTo>
                    <a:cubicBezTo>
                      <a:pt x="99586" y="149713"/>
                      <a:pt x="99586" y="112909"/>
                      <a:pt x="99586" y="75106"/>
                    </a:cubicBezTo>
                    <a:cubicBezTo>
                      <a:pt x="99586" y="37303"/>
                      <a:pt x="99586" y="666"/>
                      <a:pt x="49793" y="666"/>
                    </a:cubicBezTo>
                    <a:cubicBezTo>
                      <a:pt x="0" y="666"/>
                      <a:pt x="0" y="36970"/>
                      <a:pt x="0" y="75106"/>
                    </a:cubicBezTo>
                    <a:cubicBezTo>
                      <a:pt x="0" y="113242"/>
                      <a:pt x="0" y="149713"/>
                      <a:pt x="49793" y="149713"/>
                    </a:cubicBezTo>
                    <a:moveTo>
                      <a:pt x="49793" y="128230"/>
                    </a:moveTo>
                    <a:cubicBezTo>
                      <a:pt x="32807" y="128230"/>
                      <a:pt x="30642" y="112243"/>
                      <a:pt x="30642" y="75273"/>
                    </a:cubicBezTo>
                    <a:cubicBezTo>
                      <a:pt x="30642" y="38302"/>
                      <a:pt x="32807" y="22315"/>
                      <a:pt x="49793" y="22315"/>
                    </a:cubicBezTo>
                    <a:cubicBezTo>
                      <a:pt x="66780" y="22315"/>
                      <a:pt x="68945" y="38302"/>
                      <a:pt x="68945" y="75273"/>
                    </a:cubicBezTo>
                    <a:cubicBezTo>
                      <a:pt x="68945" y="112243"/>
                      <a:pt x="66780" y="128230"/>
                      <a:pt x="49793" y="128230"/>
                    </a:cubicBezTo>
                  </a:path>
                </a:pathLst>
              </a:custGeom>
              <a:solidFill>
                <a:schemeClr val="tx2"/>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CA9CE72-1295-296E-0B28-9E0D8E6E9DCB}"/>
                  </a:ext>
                </a:extLst>
              </p:cNvPr>
              <p:cNvSpPr/>
              <p:nvPr/>
            </p:nvSpPr>
            <p:spPr>
              <a:xfrm>
                <a:off x="9461709" y="5060902"/>
                <a:ext cx="1441052" cy="149212"/>
              </a:xfrm>
              <a:custGeom>
                <a:avLst/>
                <a:gdLst>
                  <a:gd name="connsiteX0" fmla="*/ 1343748 w 1441052"/>
                  <a:gd name="connsiteY0" fmla="*/ 146382 h 149212"/>
                  <a:gd name="connsiteX1" fmla="*/ 1392876 w 1441052"/>
                  <a:gd name="connsiteY1" fmla="*/ 146382 h 149212"/>
                  <a:gd name="connsiteX2" fmla="*/ 1441003 w 1441052"/>
                  <a:gd name="connsiteY2" fmla="*/ 73441 h 149212"/>
                  <a:gd name="connsiteX3" fmla="*/ 1394041 w 1441052"/>
                  <a:gd name="connsiteY3" fmla="*/ 2165 h 149212"/>
                  <a:gd name="connsiteX4" fmla="*/ 1343748 w 1441052"/>
                  <a:gd name="connsiteY4" fmla="*/ 2165 h 149212"/>
                  <a:gd name="connsiteX5" fmla="*/ 1343748 w 1441052"/>
                  <a:gd name="connsiteY5" fmla="*/ 146382 h 149212"/>
                  <a:gd name="connsiteX6" fmla="*/ 1373891 w 1441052"/>
                  <a:gd name="connsiteY6" fmla="*/ 24314 h 149212"/>
                  <a:gd name="connsiteX7" fmla="*/ 1389545 w 1441052"/>
                  <a:gd name="connsiteY7" fmla="*/ 24314 h 149212"/>
                  <a:gd name="connsiteX8" fmla="*/ 1410528 w 1441052"/>
                  <a:gd name="connsiteY8" fmla="*/ 74273 h 149212"/>
                  <a:gd name="connsiteX9" fmla="*/ 1388546 w 1441052"/>
                  <a:gd name="connsiteY9" fmla="*/ 124233 h 149212"/>
                  <a:gd name="connsiteX10" fmla="*/ 1373891 w 1441052"/>
                  <a:gd name="connsiteY10" fmla="*/ 124233 h 149212"/>
                  <a:gd name="connsiteX11" fmla="*/ 1373891 w 1441052"/>
                  <a:gd name="connsiteY11" fmla="*/ 24314 h 149212"/>
                  <a:gd name="connsiteX12" fmla="*/ 1238167 w 1441052"/>
                  <a:gd name="connsiteY12" fmla="*/ 146382 h 149212"/>
                  <a:gd name="connsiteX13" fmla="*/ 1238167 w 1441052"/>
                  <a:gd name="connsiteY13" fmla="*/ 40967 h 149212"/>
                  <a:gd name="connsiteX14" fmla="*/ 1238500 w 1441052"/>
                  <a:gd name="connsiteY14" fmla="*/ 40967 h 149212"/>
                  <a:gd name="connsiteX15" fmla="*/ 1277968 w 1441052"/>
                  <a:gd name="connsiteY15" fmla="*/ 146382 h 149212"/>
                  <a:gd name="connsiteX16" fmla="*/ 1317769 w 1441052"/>
                  <a:gd name="connsiteY16" fmla="*/ 146382 h 149212"/>
                  <a:gd name="connsiteX17" fmla="*/ 1317769 w 1441052"/>
                  <a:gd name="connsiteY17" fmla="*/ 2165 h 149212"/>
                  <a:gd name="connsiteX18" fmla="*/ 1289625 w 1441052"/>
                  <a:gd name="connsiteY18" fmla="*/ 2165 h 149212"/>
                  <a:gd name="connsiteX19" fmla="*/ 1289625 w 1441052"/>
                  <a:gd name="connsiteY19" fmla="*/ 102084 h 149212"/>
                  <a:gd name="connsiteX20" fmla="*/ 1289293 w 1441052"/>
                  <a:gd name="connsiteY20" fmla="*/ 102084 h 149212"/>
                  <a:gd name="connsiteX21" fmla="*/ 1250824 w 1441052"/>
                  <a:gd name="connsiteY21" fmla="*/ 2165 h 149212"/>
                  <a:gd name="connsiteX22" fmla="*/ 1210023 w 1441052"/>
                  <a:gd name="connsiteY22" fmla="*/ 2165 h 149212"/>
                  <a:gd name="connsiteX23" fmla="*/ 1210023 w 1441052"/>
                  <a:gd name="connsiteY23" fmla="*/ 146382 h 149212"/>
                  <a:gd name="connsiteX24" fmla="*/ 1238167 w 1441052"/>
                  <a:gd name="connsiteY24" fmla="*/ 146382 h 149212"/>
                  <a:gd name="connsiteX25" fmla="*/ 1149406 w 1441052"/>
                  <a:gd name="connsiteY25" fmla="*/ 92259 h 149212"/>
                  <a:gd name="connsiteX26" fmla="*/ 1120595 w 1441052"/>
                  <a:gd name="connsiteY26" fmla="*/ 92259 h 149212"/>
                  <a:gd name="connsiteX27" fmla="*/ 1134417 w 1441052"/>
                  <a:gd name="connsiteY27" fmla="*/ 29976 h 149212"/>
                  <a:gd name="connsiteX28" fmla="*/ 1134751 w 1441052"/>
                  <a:gd name="connsiteY28" fmla="*/ 29976 h 149212"/>
                  <a:gd name="connsiteX29" fmla="*/ 1149406 w 1441052"/>
                  <a:gd name="connsiteY29" fmla="*/ 92259 h 149212"/>
                  <a:gd name="connsiteX30" fmla="*/ 1106440 w 1441052"/>
                  <a:gd name="connsiteY30" fmla="*/ 146382 h 149212"/>
                  <a:gd name="connsiteX31" fmla="*/ 1114600 w 1441052"/>
                  <a:gd name="connsiteY31" fmla="*/ 114408 h 149212"/>
                  <a:gd name="connsiteX32" fmla="*/ 1155734 w 1441052"/>
                  <a:gd name="connsiteY32" fmla="*/ 114408 h 149212"/>
                  <a:gd name="connsiteX33" fmla="*/ 1163727 w 1441052"/>
                  <a:gd name="connsiteY33" fmla="*/ 146382 h 149212"/>
                  <a:gd name="connsiteX34" fmla="*/ 1195535 w 1441052"/>
                  <a:gd name="connsiteY34" fmla="*/ 146382 h 149212"/>
                  <a:gd name="connsiteX35" fmla="*/ 1156400 w 1441052"/>
                  <a:gd name="connsiteY35" fmla="*/ 2165 h 149212"/>
                  <a:gd name="connsiteX36" fmla="*/ 1116599 w 1441052"/>
                  <a:gd name="connsiteY36" fmla="*/ 2165 h 149212"/>
                  <a:gd name="connsiteX37" fmla="*/ 1076631 w 1441052"/>
                  <a:gd name="connsiteY37" fmla="*/ 146382 h 149212"/>
                  <a:gd name="connsiteX38" fmla="*/ 1106440 w 1441052"/>
                  <a:gd name="connsiteY38" fmla="*/ 146382 h 149212"/>
                  <a:gd name="connsiteX39" fmla="*/ 932414 w 1441052"/>
                  <a:gd name="connsiteY39" fmla="*/ 146382 h 149212"/>
                  <a:gd name="connsiteX40" fmla="*/ 962556 w 1441052"/>
                  <a:gd name="connsiteY40" fmla="*/ 146382 h 149212"/>
                  <a:gd name="connsiteX41" fmla="*/ 962556 w 1441052"/>
                  <a:gd name="connsiteY41" fmla="*/ 87596 h 149212"/>
                  <a:gd name="connsiteX42" fmla="*/ 985038 w 1441052"/>
                  <a:gd name="connsiteY42" fmla="*/ 87596 h 149212"/>
                  <a:gd name="connsiteX43" fmla="*/ 1025172 w 1441052"/>
                  <a:gd name="connsiteY43" fmla="*/ 45297 h 149212"/>
                  <a:gd name="connsiteX44" fmla="*/ 986870 w 1441052"/>
                  <a:gd name="connsiteY44" fmla="*/ 2165 h 149212"/>
                  <a:gd name="connsiteX45" fmla="*/ 932580 w 1441052"/>
                  <a:gd name="connsiteY45" fmla="*/ 2165 h 149212"/>
                  <a:gd name="connsiteX46" fmla="*/ 932580 w 1441052"/>
                  <a:gd name="connsiteY46" fmla="*/ 146382 h 149212"/>
                  <a:gd name="connsiteX47" fmla="*/ 962556 w 1441052"/>
                  <a:gd name="connsiteY47" fmla="*/ 24314 h 149212"/>
                  <a:gd name="connsiteX48" fmla="*/ 977711 w 1441052"/>
                  <a:gd name="connsiteY48" fmla="*/ 24314 h 149212"/>
                  <a:gd name="connsiteX49" fmla="*/ 994530 w 1441052"/>
                  <a:gd name="connsiteY49" fmla="*/ 46129 h 149212"/>
                  <a:gd name="connsiteX50" fmla="*/ 979376 w 1441052"/>
                  <a:gd name="connsiteY50" fmla="*/ 65447 h 149212"/>
                  <a:gd name="connsiteX51" fmla="*/ 962556 w 1441052"/>
                  <a:gd name="connsiteY51" fmla="*/ 65447 h 149212"/>
                  <a:gd name="connsiteX52" fmla="*/ 962556 w 1441052"/>
                  <a:gd name="connsiteY52" fmla="*/ 24314 h 149212"/>
                  <a:gd name="connsiteX53" fmla="*/ 906768 w 1441052"/>
                  <a:gd name="connsiteY53" fmla="*/ 2165 h 149212"/>
                  <a:gd name="connsiteX54" fmla="*/ 876626 w 1441052"/>
                  <a:gd name="connsiteY54" fmla="*/ 2165 h 149212"/>
                  <a:gd name="connsiteX55" fmla="*/ 876626 w 1441052"/>
                  <a:gd name="connsiteY55" fmla="*/ 146382 h 149212"/>
                  <a:gd name="connsiteX56" fmla="*/ 906768 w 1441052"/>
                  <a:gd name="connsiteY56" fmla="*/ 146382 h 149212"/>
                  <a:gd name="connsiteX57" fmla="*/ 906768 w 1441052"/>
                  <a:gd name="connsiteY57" fmla="*/ 2165 h 149212"/>
                  <a:gd name="connsiteX58" fmla="*/ 785699 w 1441052"/>
                  <a:gd name="connsiteY58" fmla="*/ 59951 h 149212"/>
                  <a:gd name="connsiteX59" fmla="*/ 785699 w 1441052"/>
                  <a:gd name="connsiteY59" fmla="*/ 2165 h 149212"/>
                  <a:gd name="connsiteX60" fmla="*/ 755557 w 1441052"/>
                  <a:gd name="connsiteY60" fmla="*/ 2165 h 149212"/>
                  <a:gd name="connsiteX61" fmla="*/ 755557 w 1441052"/>
                  <a:gd name="connsiteY61" fmla="*/ 146382 h 149212"/>
                  <a:gd name="connsiteX62" fmla="*/ 785699 w 1441052"/>
                  <a:gd name="connsiteY62" fmla="*/ 146382 h 149212"/>
                  <a:gd name="connsiteX63" fmla="*/ 785699 w 1441052"/>
                  <a:gd name="connsiteY63" fmla="*/ 82100 h 149212"/>
                  <a:gd name="connsiteX64" fmla="*/ 820338 w 1441052"/>
                  <a:gd name="connsiteY64" fmla="*/ 82100 h 149212"/>
                  <a:gd name="connsiteX65" fmla="*/ 820338 w 1441052"/>
                  <a:gd name="connsiteY65" fmla="*/ 146382 h 149212"/>
                  <a:gd name="connsiteX66" fmla="*/ 850480 w 1441052"/>
                  <a:gd name="connsiteY66" fmla="*/ 146382 h 149212"/>
                  <a:gd name="connsiteX67" fmla="*/ 850480 w 1441052"/>
                  <a:gd name="connsiteY67" fmla="*/ 2165 h 149212"/>
                  <a:gd name="connsiteX68" fmla="*/ 820338 w 1441052"/>
                  <a:gd name="connsiteY68" fmla="*/ 2165 h 149212"/>
                  <a:gd name="connsiteX69" fmla="*/ 820338 w 1441052"/>
                  <a:gd name="connsiteY69" fmla="*/ 59951 h 149212"/>
                  <a:gd name="connsiteX70" fmla="*/ 785699 w 1441052"/>
                  <a:gd name="connsiteY70" fmla="*/ 59951 h 149212"/>
                  <a:gd name="connsiteX71" fmla="*/ 732908 w 1441052"/>
                  <a:gd name="connsiteY71" fmla="*/ 107080 h 149212"/>
                  <a:gd name="connsiteX72" fmla="*/ 672124 w 1441052"/>
                  <a:gd name="connsiteY72" fmla="*/ 36803 h 149212"/>
                  <a:gd name="connsiteX73" fmla="*/ 687778 w 1441052"/>
                  <a:gd name="connsiteY73" fmla="*/ 21483 h 149212"/>
                  <a:gd name="connsiteX74" fmla="*/ 701767 w 1441052"/>
                  <a:gd name="connsiteY74" fmla="*/ 43298 h 149212"/>
                  <a:gd name="connsiteX75" fmla="*/ 731077 w 1441052"/>
                  <a:gd name="connsiteY75" fmla="*/ 43298 h 149212"/>
                  <a:gd name="connsiteX76" fmla="*/ 689110 w 1441052"/>
                  <a:gd name="connsiteY76" fmla="*/ 0 h 149212"/>
                  <a:gd name="connsiteX77" fmla="*/ 641649 w 1441052"/>
                  <a:gd name="connsiteY77" fmla="*/ 40634 h 149212"/>
                  <a:gd name="connsiteX78" fmla="*/ 702433 w 1441052"/>
                  <a:gd name="connsiteY78" fmla="*/ 111243 h 149212"/>
                  <a:gd name="connsiteX79" fmla="*/ 687279 w 1441052"/>
                  <a:gd name="connsiteY79" fmla="*/ 127563 h 149212"/>
                  <a:gd name="connsiteX80" fmla="*/ 670126 w 1441052"/>
                  <a:gd name="connsiteY80" fmla="*/ 102251 h 149212"/>
                  <a:gd name="connsiteX81" fmla="*/ 639984 w 1441052"/>
                  <a:gd name="connsiteY81" fmla="*/ 102251 h 149212"/>
                  <a:gd name="connsiteX82" fmla="*/ 682782 w 1441052"/>
                  <a:gd name="connsiteY82" fmla="*/ 149213 h 149212"/>
                  <a:gd name="connsiteX83" fmla="*/ 733075 w 1441052"/>
                  <a:gd name="connsiteY83" fmla="*/ 107413 h 149212"/>
                  <a:gd name="connsiteX84" fmla="*/ 562046 w 1441052"/>
                  <a:gd name="connsiteY84" fmla="*/ 87096 h 149212"/>
                  <a:gd name="connsiteX85" fmla="*/ 569873 w 1441052"/>
                  <a:gd name="connsiteY85" fmla="*/ 87096 h 149212"/>
                  <a:gd name="connsiteX86" fmla="*/ 591523 w 1441052"/>
                  <a:gd name="connsiteY86" fmla="*/ 118904 h 149212"/>
                  <a:gd name="connsiteX87" fmla="*/ 594687 w 1441052"/>
                  <a:gd name="connsiteY87" fmla="*/ 146881 h 149212"/>
                  <a:gd name="connsiteX88" fmla="*/ 624163 w 1441052"/>
                  <a:gd name="connsiteY88" fmla="*/ 146881 h 149212"/>
                  <a:gd name="connsiteX89" fmla="*/ 620832 w 1441052"/>
                  <a:gd name="connsiteY89" fmla="*/ 104582 h 149212"/>
                  <a:gd name="connsiteX90" fmla="*/ 594687 w 1441052"/>
                  <a:gd name="connsiteY90" fmla="*/ 76272 h 149212"/>
                  <a:gd name="connsiteX91" fmla="*/ 594687 w 1441052"/>
                  <a:gd name="connsiteY91" fmla="*/ 75939 h 149212"/>
                  <a:gd name="connsiteX92" fmla="*/ 621498 w 1441052"/>
                  <a:gd name="connsiteY92" fmla="*/ 40634 h 149212"/>
                  <a:gd name="connsiteX93" fmla="*/ 587692 w 1441052"/>
                  <a:gd name="connsiteY93" fmla="*/ 2831 h 149212"/>
                  <a:gd name="connsiteX94" fmla="*/ 531904 w 1441052"/>
                  <a:gd name="connsiteY94" fmla="*/ 2831 h 149212"/>
                  <a:gd name="connsiteX95" fmla="*/ 531904 w 1441052"/>
                  <a:gd name="connsiteY95" fmla="*/ 147048 h 149212"/>
                  <a:gd name="connsiteX96" fmla="*/ 562046 w 1441052"/>
                  <a:gd name="connsiteY96" fmla="*/ 147048 h 149212"/>
                  <a:gd name="connsiteX97" fmla="*/ 562046 w 1441052"/>
                  <a:gd name="connsiteY97" fmla="*/ 87263 h 149212"/>
                  <a:gd name="connsiteX98" fmla="*/ 562046 w 1441052"/>
                  <a:gd name="connsiteY98" fmla="*/ 24813 h 149212"/>
                  <a:gd name="connsiteX99" fmla="*/ 575369 w 1441052"/>
                  <a:gd name="connsiteY99" fmla="*/ 24813 h 149212"/>
                  <a:gd name="connsiteX100" fmla="*/ 590856 w 1441052"/>
                  <a:gd name="connsiteY100" fmla="*/ 43798 h 149212"/>
                  <a:gd name="connsiteX101" fmla="*/ 575369 w 1441052"/>
                  <a:gd name="connsiteY101" fmla="*/ 64947 h 149212"/>
                  <a:gd name="connsiteX102" fmla="*/ 562046 w 1441052"/>
                  <a:gd name="connsiteY102" fmla="*/ 64947 h 149212"/>
                  <a:gd name="connsiteX103" fmla="*/ 562046 w 1441052"/>
                  <a:gd name="connsiteY103" fmla="*/ 24813 h 149212"/>
                  <a:gd name="connsiteX104" fmla="*/ 512919 w 1441052"/>
                  <a:gd name="connsiteY104" fmla="*/ 146881 h 149212"/>
                  <a:gd name="connsiteX105" fmla="*/ 512919 w 1441052"/>
                  <a:gd name="connsiteY105" fmla="*/ 124732 h 149212"/>
                  <a:gd name="connsiteX106" fmla="*/ 462793 w 1441052"/>
                  <a:gd name="connsiteY106" fmla="*/ 124732 h 149212"/>
                  <a:gd name="connsiteX107" fmla="*/ 462793 w 1441052"/>
                  <a:gd name="connsiteY107" fmla="*/ 82600 h 149212"/>
                  <a:gd name="connsiteX108" fmla="*/ 507590 w 1441052"/>
                  <a:gd name="connsiteY108" fmla="*/ 82600 h 149212"/>
                  <a:gd name="connsiteX109" fmla="*/ 507590 w 1441052"/>
                  <a:gd name="connsiteY109" fmla="*/ 60451 h 149212"/>
                  <a:gd name="connsiteX110" fmla="*/ 462793 w 1441052"/>
                  <a:gd name="connsiteY110" fmla="*/ 60451 h 149212"/>
                  <a:gd name="connsiteX111" fmla="*/ 462793 w 1441052"/>
                  <a:gd name="connsiteY111" fmla="*/ 24813 h 149212"/>
                  <a:gd name="connsiteX112" fmla="*/ 511421 w 1441052"/>
                  <a:gd name="connsiteY112" fmla="*/ 24813 h 149212"/>
                  <a:gd name="connsiteX113" fmla="*/ 511421 w 1441052"/>
                  <a:gd name="connsiteY113" fmla="*/ 2664 h 149212"/>
                  <a:gd name="connsiteX114" fmla="*/ 432651 w 1441052"/>
                  <a:gd name="connsiteY114" fmla="*/ 2664 h 149212"/>
                  <a:gd name="connsiteX115" fmla="*/ 432651 w 1441052"/>
                  <a:gd name="connsiteY115" fmla="*/ 146881 h 149212"/>
                  <a:gd name="connsiteX116" fmla="*/ 512919 w 1441052"/>
                  <a:gd name="connsiteY116" fmla="*/ 146881 h 149212"/>
                  <a:gd name="connsiteX117" fmla="*/ 311083 w 1441052"/>
                  <a:gd name="connsiteY117" fmla="*/ 146881 h 149212"/>
                  <a:gd name="connsiteX118" fmla="*/ 360209 w 1441052"/>
                  <a:gd name="connsiteY118" fmla="*/ 146881 h 149212"/>
                  <a:gd name="connsiteX119" fmla="*/ 408337 w 1441052"/>
                  <a:gd name="connsiteY119" fmla="*/ 73940 h 149212"/>
                  <a:gd name="connsiteX120" fmla="*/ 361375 w 1441052"/>
                  <a:gd name="connsiteY120" fmla="*/ 2664 h 149212"/>
                  <a:gd name="connsiteX121" fmla="*/ 311083 w 1441052"/>
                  <a:gd name="connsiteY121" fmla="*/ 2664 h 149212"/>
                  <a:gd name="connsiteX122" fmla="*/ 311083 w 1441052"/>
                  <a:gd name="connsiteY122" fmla="*/ 146881 h 149212"/>
                  <a:gd name="connsiteX123" fmla="*/ 341225 w 1441052"/>
                  <a:gd name="connsiteY123" fmla="*/ 24813 h 149212"/>
                  <a:gd name="connsiteX124" fmla="*/ 356879 w 1441052"/>
                  <a:gd name="connsiteY124" fmla="*/ 24813 h 149212"/>
                  <a:gd name="connsiteX125" fmla="*/ 377862 w 1441052"/>
                  <a:gd name="connsiteY125" fmla="*/ 74773 h 149212"/>
                  <a:gd name="connsiteX126" fmla="*/ 355879 w 1441052"/>
                  <a:gd name="connsiteY126" fmla="*/ 124732 h 149212"/>
                  <a:gd name="connsiteX127" fmla="*/ 341225 w 1441052"/>
                  <a:gd name="connsiteY127" fmla="*/ 124732 h 149212"/>
                  <a:gd name="connsiteX128" fmla="*/ 341225 w 1441052"/>
                  <a:gd name="connsiteY128" fmla="*/ 24813 h 149212"/>
                  <a:gd name="connsiteX129" fmla="*/ 250132 w 1441052"/>
                  <a:gd name="connsiteY129" fmla="*/ 92758 h 149212"/>
                  <a:gd name="connsiteX130" fmla="*/ 221321 w 1441052"/>
                  <a:gd name="connsiteY130" fmla="*/ 92758 h 149212"/>
                  <a:gd name="connsiteX131" fmla="*/ 235143 w 1441052"/>
                  <a:gd name="connsiteY131" fmla="*/ 30475 h 149212"/>
                  <a:gd name="connsiteX132" fmla="*/ 235477 w 1441052"/>
                  <a:gd name="connsiteY132" fmla="*/ 30475 h 149212"/>
                  <a:gd name="connsiteX133" fmla="*/ 250132 w 1441052"/>
                  <a:gd name="connsiteY133" fmla="*/ 92758 h 149212"/>
                  <a:gd name="connsiteX134" fmla="*/ 207166 w 1441052"/>
                  <a:gd name="connsiteY134" fmla="*/ 146881 h 149212"/>
                  <a:gd name="connsiteX135" fmla="*/ 215327 w 1441052"/>
                  <a:gd name="connsiteY135" fmla="*/ 114907 h 149212"/>
                  <a:gd name="connsiteX136" fmla="*/ 256460 w 1441052"/>
                  <a:gd name="connsiteY136" fmla="*/ 114907 h 149212"/>
                  <a:gd name="connsiteX137" fmla="*/ 264453 w 1441052"/>
                  <a:gd name="connsiteY137" fmla="*/ 146881 h 149212"/>
                  <a:gd name="connsiteX138" fmla="*/ 296261 w 1441052"/>
                  <a:gd name="connsiteY138" fmla="*/ 146881 h 149212"/>
                  <a:gd name="connsiteX139" fmla="*/ 257126 w 1441052"/>
                  <a:gd name="connsiteY139" fmla="*/ 2664 h 149212"/>
                  <a:gd name="connsiteX140" fmla="*/ 217325 w 1441052"/>
                  <a:gd name="connsiteY140" fmla="*/ 2664 h 149212"/>
                  <a:gd name="connsiteX141" fmla="*/ 177357 w 1441052"/>
                  <a:gd name="connsiteY141" fmla="*/ 146881 h 149212"/>
                  <a:gd name="connsiteX142" fmla="*/ 207166 w 1441052"/>
                  <a:gd name="connsiteY142" fmla="*/ 146881 h 149212"/>
                  <a:gd name="connsiteX143" fmla="*/ 168864 w 1441052"/>
                  <a:gd name="connsiteY143" fmla="*/ 146881 h 149212"/>
                  <a:gd name="connsiteX144" fmla="*/ 168864 w 1441052"/>
                  <a:gd name="connsiteY144" fmla="*/ 124732 h 149212"/>
                  <a:gd name="connsiteX145" fmla="*/ 118738 w 1441052"/>
                  <a:gd name="connsiteY145" fmla="*/ 124732 h 149212"/>
                  <a:gd name="connsiteX146" fmla="*/ 118738 w 1441052"/>
                  <a:gd name="connsiteY146" fmla="*/ 82600 h 149212"/>
                  <a:gd name="connsiteX147" fmla="*/ 163535 w 1441052"/>
                  <a:gd name="connsiteY147" fmla="*/ 82600 h 149212"/>
                  <a:gd name="connsiteX148" fmla="*/ 163535 w 1441052"/>
                  <a:gd name="connsiteY148" fmla="*/ 60451 h 149212"/>
                  <a:gd name="connsiteX149" fmla="*/ 118738 w 1441052"/>
                  <a:gd name="connsiteY149" fmla="*/ 60451 h 149212"/>
                  <a:gd name="connsiteX150" fmla="*/ 118738 w 1441052"/>
                  <a:gd name="connsiteY150" fmla="*/ 24813 h 149212"/>
                  <a:gd name="connsiteX151" fmla="*/ 167365 w 1441052"/>
                  <a:gd name="connsiteY151" fmla="*/ 24813 h 149212"/>
                  <a:gd name="connsiteX152" fmla="*/ 167365 w 1441052"/>
                  <a:gd name="connsiteY152" fmla="*/ 2664 h 149212"/>
                  <a:gd name="connsiteX153" fmla="*/ 88595 w 1441052"/>
                  <a:gd name="connsiteY153" fmla="*/ 2664 h 149212"/>
                  <a:gd name="connsiteX154" fmla="*/ 88595 w 1441052"/>
                  <a:gd name="connsiteY154" fmla="*/ 146881 h 149212"/>
                  <a:gd name="connsiteX155" fmla="*/ 168864 w 1441052"/>
                  <a:gd name="connsiteY155" fmla="*/ 146881 h 149212"/>
                  <a:gd name="connsiteX156" fmla="*/ 75273 w 1441052"/>
                  <a:gd name="connsiteY156" fmla="*/ 146881 h 149212"/>
                  <a:gd name="connsiteX157" fmla="*/ 75273 w 1441052"/>
                  <a:gd name="connsiteY157" fmla="*/ 122901 h 149212"/>
                  <a:gd name="connsiteX158" fmla="*/ 30142 w 1441052"/>
                  <a:gd name="connsiteY158" fmla="*/ 122901 h 149212"/>
                  <a:gd name="connsiteX159" fmla="*/ 30142 w 1441052"/>
                  <a:gd name="connsiteY159" fmla="*/ 2664 h 149212"/>
                  <a:gd name="connsiteX160" fmla="*/ 0 w 1441052"/>
                  <a:gd name="connsiteY160" fmla="*/ 2664 h 149212"/>
                  <a:gd name="connsiteX161" fmla="*/ 0 w 1441052"/>
                  <a:gd name="connsiteY161" fmla="*/ 146881 h 149212"/>
                  <a:gd name="connsiteX162" fmla="*/ 75273 w 1441052"/>
                  <a:gd name="connsiteY162" fmla="*/ 146881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441052" h="149212">
                    <a:moveTo>
                      <a:pt x="1343748" y="146382"/>
                    </a:moveTo>
                    <a:lnTo>
                      <a:pt x="1392876" y="146382"/>
                    </a:lnTo>
                    <a:cubicBezTo>
                      <a:pt x="1444501" y="146382"/>
                      <a:pt x="1441003" y="95589"/>
                      <a:pt x="1441003" y="73441"/>
                    </a:cubicBezTo>
                    <a:cubicBezTo>
                      <a:pt x="1441003" y="28477"/>
                      <a:pt x="1433676" y="2165"/>
                      <a:pt x="1394041" y="2165"/>
                    </a:cubicBezTo>
                    <a:lnTo>
                      <a:pt x="1343748" y="2165"/>
                    </a:lnTo>
                    <a:lnTo>
                      <a:pt x="1343748" y="146382"/>
                    </a:lnTo>
                    <a:close/>
                    <a:moveTo>
                      <a:pt x="1373891" y="24314"/>
                    </a:moveTo>
                    <a:lnTo>
                      <a:pt x="1389545" y="24314"/>
                    </a:lnTo>
                    <a:cubicBezTo>
                      <a:pt x="1410528" y="24314"/>
                      <a:pt x="1410528" y="47628"/>
                      <a:pt x="1410528" y="74273"/>
                    </a:cubicBezTo>
                    <a:cubicBezTo>
                      <a:pt x="1410528" y="110411"/>
                      <a:pt x="1406864" y="124233"/>
                      <a:pt x="1388546" y="124233"/>
                    </a:cubicBezTo>
                    <a:lnTo>
                      <a:pt x="1373891" y="124233"/>
                    </a:lnTo>
                    <a:lnTo>
                      <a:pt x="1373891" y="24314"/>
                    </a:lnTo>
                    <a:close/>
                    <a:moveTo>
                      <a:pt x="1238167" y="146382"/>
                    </a:moveTo>
                    <a:lnTo>
                      <a:pt x="1238167" y="40967"/>
                    </a:lnTo>
                    <a:lnTo>
                      <a:pt x="1238500" y="40967"/>
                    </a:lnTo>
                    <a:lnTo>
                      <a:pt x="1277968" y="146382"/>
                    </a:lnTo>
                    <a:lnTo>
                      <a:pt x="1317769" y="146382"/>
                    </a:lnTo>
                    <a:lnTo>
                      <a:pt x="1317769" y="2165"/>
                    </a:lnTo>
                    <a:lnTo>
                      <a:pt x="1289625" y="2165"/>
                    </a:lnTo>
                    <a:lnTo>
                      <a:pt x="1289625" y="102084"/>
                    </a:lnTo>
                    <a:lnTo>
                      <a:pt x="1289293" y="102084"/>
                    </a:lnTo>
                    <a:lnTo>
                      <a:pt x="1250824" y="2165"/>
                    </a:lnTo>
                    <a:lnTo>
                      <a:pt x="1210023" y="2165"/>
                    </a:lnTo>
                    <a:lnTo>
                      <a:pt x="1210023" y="146382"/>
                    </a:lnTo>
                    <a:lnTo>
                      <a:pt x="1238167" y="146382"/>
                    </a:lnTo>
                    <a:close/>
                    <a:moveTo>
                      <a:pt x="1149406" y="92259"/>
                    </a:moveTo>
                    <a:lnTo>
                      <a:pt x="1120595" y="92259"/>
                    </a:lnTo>
                    <a:lnTo>
                      <a:pt x="1134417" y="29976"/>
                    </a:lnTo>
                    <a:lnTo>
                      <a:pt x="1134751" y="29976"/>
                    </a:lnTo>
                    <a:lnTo>
                      <a:pt x="1149406" y="92259"/>
                    </a:lnTo>
                    <a:close/>
                    <a:moveTo>
                      <a:pt x="1106440" y="146382"/>
                    </a:moveTo>
                    <a:lnTo>
                      <a:pt x="1114600" y="114408"/>
                    </a:lnTo>
                    <a:lnTo>
                      <a:pt x="1155734" y="114408"/>
                    </a:lnTo>
                    <a:lnTo>
                      <a:pt x="1163727" y="146382"/>
                    </a:lnTo>
                    <a:lnTo>
                      <a:pt x="1195535" y="146382"/>
                    </a:lnTo>
                    <a:lnTo>
                      <a:pt x="1156400" y="2165"/>
                    </a:lnTo>
                    <a:lnTo>
                      <a:pt x="1116599" y="2165"/>
                    </a:lnTo>
                    <a:lnTo>
                      <a:pt x="1076631" y="146382"/>
                    </a:lnTo>
                    <a:lnTo>
                      <a:pt x="1106440" y="146382"/>
                    </a:lnTo>
                    <a:close/>
                    <a:moveTo>
                      <a:pt x="932414" y="146382"/>
                    </a:moveTo>
                    <a:lnTo>
                      <a:pt x="962556" y="146382"/>
                    </a:lnTo>
                    <a:lnTo>
                      <a:pt x="962556" y="87596"/>
                    </a:lnTo>
                    <a:lnTo>
                      <a:pt x="985038" y="87596"/>
                    </a:lnTo>
                    <a:cubicBezTo>
                      <a:pt x="1020343" y="87596"/>
                      <a:pt x="1025172" y="61617"/>
                      <a:pt x="1025172" y="45297"/>
                    </a:cubicBezTo>
                    <a:cubicBezTo>
                      <a:pt x="1025172" y="18985"/>
                      <a:pt x="1014348" y="2165"/>
                      <a:pt x="986870" y="2165"/>
                    </a:cubicBezTo>
                    <a:lnTo>
                      <a:pt x="932580" y="2165"/>
                    </a:lnTo>
                    <a:lnTo>
                      <a:pt x="932580" y="146382"/>
                    </a:lnTo>
                    <a:close/>
                    <a:moveTo>
                      <a:pt x="962556" y="24314"/>
                    </a:moveTo>
                    <a:lnTo>
                      <a:pt x="977711" y="24314"/>
                    </a:lnTo>
                    <a:cubicBezTo>
                      <a:pt x="991366" y="24314"/>
                      <a:pt x="994530" y="34306"/>
                      <a:pt x="994530" y="46129"/>
                    </a:cubicBezTo>
                    <a:cubicBezTo>
                      <a:pt x="994530" y="55788"/>
                      <a:pt x="988369" y="65447"/>
                      <a:pt x="979376" y="65447"/>
                    </a:cubicBezTo>
                    <a:lnTo>
                      <a:pt x="962556" y="65447"/>
                    </a:lnTo>
                    <a:lnTo>
                      <a:pt x="962556" y="24314"/>
                    </a:lnTo>
                    <a:close/>
                    <a:moveTo>
                      <a:pt x="906768" y="2165"/>
                    </a:moveTo>
                    <a:lnTo>
                      <a:pt x="876626" y="2165"/>
                    </a:lnTo>
                    <a:lnTo>
                      <a:pt x="876626" y="146382"/>
                    </a:lnTo>
                    <a:lnTo>
                      <a:pt x="906768" y="146382"/>
                    </a:lnTo>
                    <a:lnTo>
                      <a:pt x="906768" y="2165"/>
                    </a:lnTo>
                    <a:close/>
                    <a:moveTo>
                      <a:pt x="785699" y="59951"/>
                    </a:moveTo>
                    <a:lnTo>
                      <a:pt x="785699" y="2165"/>
                    </a:lnTo>
                    <a:lnTo>
                      <a:pt x="755557" y="2165"/>
                    </a:lnTo>
                    <a:lnTo>
                      <a:pt x="755557" y="146382"/>
                    </a:lnTo>
                    <a:lnTo>
                      <a:pt x="785699" y="146382"/>
                    </a:lnTo>
                    <a:lnTo>
                      <a:pt x="785699" y="82100"/>
                    </a:lnTo>
                    <a:lnTo>
                      <a:pt x="820338" y="82100"/>
                    </a:lnTo>
                    <a:lnTo>
                      <a:pt x="820338" y="146382"/>
                    </a:lnTo>
                    <a:lnTo>
                      <a:pt x="850480" y="146382"/>
                    </a:lnTo>
                    <a:lnTo>
                      <a:pt x="850480" y="2165"/>
                    </a:lnTo>
                    <a:lnTo>
                      <a:pt x="820338" y="2165"/>
                    </a:lnTo>
                    <a:lnTo>
                      <a:pt x="820338" y="59951"/>
                    </a:lnTo>
                    <a:lnTo>
                      <a:pt x="785699" y="59951"/>
                    </a:lnTo>
                    <a:close/>
                    <a:moveTo>
                      <a:pt x="732908" y="107080"/>
                    </a:moveTo>
                    <a:cubicBezTo>
                      <a:pt x="732908" y="61783"/>
                      <a:pt x="672124" y="64115"/>
                      <a:pt x="672124" y="36803"/>
                    </a:cubicBezTo>
                    <a:cubicBezTo>
                      <a:pt x="672124" y="26811"/>
                      <a:pt x="677953" y="21483"/>
                      <a:pt x="687778" y="21483"/>
                    </a:cubicBezTo>
                    <a:cubicBezTo>
                      <a:pt x="699935" y="21483"/>
                      <a:pt x="701767" y="32474"/>
                      <a:pt x="701767" y="43298"/>
                    </a:cubicBezTo>
                    <a:lnTo>
                      <a:pt x="731077" y="43298"/>
                    </a:lnTo>
                    <a:cubicBezTo>
                      <a:pt x="733075" y="13156"/>
                      <a:pt x="718420" y="0"/>
                      <a:pt x="689110" y="0"/>
                    </a:cubicBezTo>
                    <a:cubicBezTo>
                      <a:pt x="652307" y="0"/>
                      <a:pt x="641649" y="17985"/>
                      <a:pt x="641649" y="40634"/>
                    </a:cubicBezTo>
                    <a:cubicBezTo>
                      <a:pt x="641649" y="83599"/>
                      <a:pt x="702433" y="85264"/>
                      <a:pt x="702433" y="111243"/>
                    </a:cubicBezTo>
                    <a:cubicBezTo>
                      <a:pt x="702433" y="121069"/>
                      <a:pt x="697437" y="127563"/>
                      <a:pt x="687279" y="127563"/>
                    </a:cubicBezTo>
                    <a:cubicBezTo>
                      <a:pt x="670625" y="127563"/>
                      <a:pt x="670126" y="115906"/>
                      <a:pt x="670126" y="102251"/>
                    </a:cubicBezTo>
                    <a:lnTo>
                      <a:pt x="639984" y="102251"/>
                    </a:lnTo>
                    <a:cubicBezTo>
                      <a:pt x="638318" y="127231"/>
                      <a:pt x="645312" y="149213"/>
                      <a:pt x="682782" y="149213"/>
                    </a:cubicBezTo>
                    <a:cubicBezTo>
                      <a:pt x="705764" y="149213"/>
                      <a:pt x="733075" y="144883"/>
                      <a:pt x="733075" y="107413"/>
                    </a:cubicBezTo>
                    <a:moveTo>
                      <a:pt x="562046" y="87096"/>
                    </a:moveTo>
                    <a:lnTo>
                      <a:pt x="569873" y="87096"/>
                    </a:lnTo>
                    <a:cubicBezTo>
                      <a:pt x="593021" y="87096"/>
                      <a:pt x="591523" y="101751"/>
                      <a:pt x="591523" y="118904"/>
                    </a:cubicBezTo>
                    <a:cubicBezTo>
                      <a:pt x="591523" y="128230"/>
                      <a:pt x="590690" y="138055"/>
                      <a:pt x="594687" y="146881"/>
                    </a:cubicBezTo>
                    <a:lnTo>
                      <a:pt x="624163" y="146881"/>
                    </a:lnTo>
                    <a:cubicBezTo>
                      <a:pt x="621332" y="140886"/>
                      <a:pt x="620832" y="113741"/>
                      <a:pt x="620832" y="104582"/>
                    </a:cubicBezTo>
                    <a:cubicBezTo>
                      <a:pt x="620832" y="78603"/>
                      <a:pt x="601348" y="77104"/>
                      <a:pt x="594687" y="76272"/>
                    </a:cubicBezTo>
                    <a:lnTo>
                      <a:pt x="594687" y="75939"/>
                    </a:lnTo>
                    <a:cubicBezTo>
                      <a:pt x="614171" y="72774"/>
                      <a:pt x="621498" y="58952"/>
                      <a:pt x="621498" y="40634"/>
                    </a:cubicBezTo>
                    <a:cubicBezTo>
                      <a:pt x="621498" y="15987"/>
                      <a:pt x="608342" y="2831"/>
                      <a:pt x="587692" y="2831"/>
                    </a:cubicBezTo>
                    <a:lnTo>
                      <a:pt x="531904" y="2831"/>
                    </a:lnTo>
                    <a:lnTo>
                      <a:pt x="531904" y="147048"/>
                    </a:lnTo>
                    <a:lnTo>
                      <a:pt x="562046" y="147048"/>
                    </a:lnTo>
                    <a:lnTo>
                      <a:pt x="562046" y="87263"/>
                    </a:lnTo>
                    <a:close/>
                    <a:moveTo>
                      <a:pt x="562046" y="24813"/>
                    </a:moveTo>
                    <a:lnTo>
                      <a:pt x="575369" y="24813"/>
                    </a:lnTo>
                    <a:cubicBezTo>
                      <a:pt x="585028" y="24813"/>
                      <a:pt x="590856" y="29976"/>
                      <a:pt x="590856" y="43798"/>
                    </a:cubicBezTo>
                    <a:cubicBezTo>
                      <a:pt x="590856" y="52957"/>
                      <a:pt x="587526" y="64947"/>
                      <a:pt x="575369" y="64947"/>
                    </a:cubicBezTo>
                    <a:lnTo>
                      <a:pt x="562046" y="64947"/>
                    </a:lnTo>
                    <a:lnTo>
                      <a:pt x="562046" y="24813"/>
                    </a:lnTo>
                    <a:close/>
                    <a:moveTo>
                      <a:pt x="512919" y="146881"/>
                    </a:moveTo>
                    <a:lnTo>
                      <a:pt x="512919" y="124732"/>
                    </a:lnTo>
                    <a:lnTo>
                      <a:pt x="462793" y="124732"/>
                    </a:lnTo>
                    <a:lnTo>
                      <a:pt x="462793" y="82600"/>
                    </a:lnTo>
                    <a:lnTo>
                      <a:pt x="507590" y="82600"/>
                    </a:lnTo>
                    <a:lnTo>
                      <a:pt x="507590" y="60451"/>
                    </a:lnTo>
                    <a:lnTo>
                      <a:pt x="462793" y="60451"/>
                    </a:lnTo>
                    <a:lnTo>
                      <a:pt x="462793" y="24813"/>
                    </a:lnTo>
                    <a:lnTo>
                      <a:pt x="511421" y="24813"/>
                    </a:lnTo>
                    <a:lnTo>
                      <a:pt x="511421" y="2664"/>
                    </a:lnTo>
                    <a:lnTo>
                      <a:pt x="432651" y="2664"/>
                    </a:lnTo>
                    <a:lnTo>
                      <a:pt x="432651" y="146881"/>
                    </a:lnTo>
                    <a:lnTo>
                      <a:pt x="512919" y="146881"/>
                    </a:lnTo>
                    <a:close/>
                    <a:moveTo>
                      <a:pt x="311083" y="146881"/>
                    </a:moveTo>
                    <a:lnTo>
                      <a:pt x="360209" y="146881"/>
                    </a:lnTo>
                    <a:cubicBezTo>
                      <a:pt x="411834" y="146881"/>
                      <a:pt x="408337" y="96089"/>
                      <a:pt x="408337" y="73940"/>
                    </a:cubicBezTo>
                    <a:cubicBezTo>
                      <a:pt x="408337" y="28976"/>
                      <a:pt x="401010" y="2664"/>
                      <a:pt x="361375" y="2664"/>
                    </a:cubicBezTo>
                    <a:lnTo>
                      <a:pt x="311083" y="2664"/>
                    </a:lnTo>
                    <a:lnTo>
                      <a:pt x="311083" y="146881"/>
                    </a:lnTo>
                    <a:close/>
                    <a:moveTo>
                      <a:pt x="341225" y="24813"/>
                    </a:moveTo>
                    <a:lnTo>
                      <a:pt x="356879" y="24813"/>
                    </a:lnTo>
                    <a:cubicBezTo>
                      <a:pt x="377862" y="24813"/>
                      <a:pt x="377862" y="48128"/>
                      <a:pt x="377862" y="74773"/>
                    </a:cubicBezTo>
                    <a:cubicBezTo>
                      <a:pt x="377862" y="110910"/>
                      <a:pt x="374198" y="124732"/>
                      <a:pt x="355879" y="124732"/>
                    </a:cubicBezTo>
                    <a:lnTo>
                      <a:pt x="341225" y="124732"/>
                    </a:lnTo>
                    <a:lnTo>
                      <a:pt x="341225" y="24813"/>
                    </a:lnTo>
                    <a:close/>
                    <a:moveTo>
                      <a:pt x="250132" y="92758"/>
                    </a:moveTo>
                    <a:lnTo>
                      <a:pt x="221321" y="92758"/>
                    </a:lnTo>
                    <a:lnTo>
                      <a:pt x="235143" y="30475"/>
                    </a:lnTo>
                    <a:lnTo>
                      <a:pt x="235477" y="30475"/>
                    </a:lnTo>
                    <a:lnTo>
                      <a:pt x="250132" y="92758"/>
                    </a:lnTo>
                    <a:close/>
                    <a:moveTo>
                      <a:pt x="207166" y="146881"/>
                    </a:moveTo>
                    <a:lnTo>
                      <a:pt x="215327" y="114907"/>
                    </a:lnTo>
                    <a:lnTo>
                      <a:pt x="256460" y="114907"/>
                    </a:lnTo>
                    <a:lnTo>
                      <a:pt x="264453" y="146881"/>
                    </a:lnTo>
                    <a:lnTo>
                      <a:pt x="296261" y="146881"/>
                    </a:lnTo>
                    <a:lnTo>
                      <a:pt x="257126" y="2664"/>
                    </a:lnTo>
                    <a:lnTo>
                      <a:pt x="217325" y="2664"/>
                    </a:lnTo>
                    <a:lnTo>
                      <a:pt x="177357" y="146881"/>
                    </a:lnTo>
                    <a:lnTo>
                      <a:pt x="207166" y="146881"/>
                    </a:lnTo>
                    <a:close/>
                    <a:moveTo>
                      <a:pt x="168864" y="146881"/>
                    </a:moveTo>
                    <a:lnTo>
                      <a:pt x="168864" y="124732"/>
                    </a:lnTo>
                    <a:lnTo>
                      <a:pt x="118738" y="124732"/>
                    </a:lnTo>
                    <a:lnTo>
                      <a:pt x="118738" y="82600"/>
                    </a:lnTo>
                    <a:lnTo>
                      <a:pt x="163535" y="82600"/>
                    </a:lnTo>
                    <a:lnTo>
                      <a:pt x="163535" y="60451"/>
                    </a:lnTo>
                    <a:lnTo>
                      <a:pt x="118738" y="60451"/>
                    </a:lnTo>
                    <a:lnTo>
                      <a:pt x="118738" y="24813"/>
                    </a:lnTo>
                    <a:lnTo>
                      <a:pt x="167365" y="24813"/>
                    </a:lnTo>
                    <a:lnTo>
                      <a:pt x="167365" y="2664"/>
                    </a:lnTo>
                    <a:lnTo>
                      <a:pt x="88595" y="2664"/>
                    </a:lnTo>
                    <a:lnTo>
                      <a:pt x="88595" y="146881"/>
                    </a:lnTo>
                    <a:lnTo>
                      <a:pt x="168864" y="146881"/>
                    </a:lnTo>
                    <a:close/>
                    <a:moveTo>
                      <a:pt x="75273" y="146881"/>
                    </a:moveTo>
                    <a:lnTo>
                      <a:pt x="75273" y="122901"/>
                    </a:lnTo>
                    <a:lnTo>
                      <a:pt x="30142" y="122901"/>
                    </a:lnTo>
                    <a:lnTo>
                      <a:pt x="30142" y="2664"/>
                    </a:lnTo>
                    <a:lnTo>
                      <a:pt x="0" y="2664"/>
                    </a:lnTo>
                    <a:lnTo>
                      <a:pt x="0" y="146881"/>
                    </a:lnTo>
                    <a:lnTo>
                      <a:pt x="75273" y="146881"/>
                    </a:lnTo>
                    <a:close/>
                  </a:path>
                </a:pathLst>
              </a:custGeom>
              <a:solidFill>
                <a:schemeClr val="tx2"/>
              </a:solidFill>
              <a:ln w="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BDA86E43-DF23-43A8-C993-321975612C9B}"/>
                  </a:ext>
                </a:extLst>
              </p:cNvPr>
              <p:cNvSpPr/>
              <p:nvPr/>
            </p:nvSpPr>
            <p:spPr>
              <a:xfrm>
                <a:off x="9448886" y="4927282"/>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a:p>
            </p:txBody>
          </p:sp>
          <p:grpSp>
            <p:nvGrpSpPr>
              <p:cNvPr id="38" name="Group 37">
                <a:extLst>
                  <a:ext uri="{FF2B5EF4-FFF2-40B4-BE49-F238E27FC236}">
                    <a16:creationId xmlns:a16="http://schemas.microsoft.com/office/drawing/2014/main" id="{B0E29AE6-F83B-43CE-640D-AF96186F66C2}"/>
                  </a:ext>
                </a:extLst>
              </p:cNvPr>
              <p:cNvGrpSpPr/>
              <p:nvPr/>
            </p:nvGrpSpPr>
            <p:grpSpPr>
              <a:xfrm>
                <a:off x="9448754" y="4380390"/>
                <a:ext cx="439444" cy="454632"/>
                <a:chOff x="9148498" y="4148374"/>
                <a:chExt cx="439444" cy="454632"/>
              </a:xfrm>
            </p:grpSpPr>
            <p:sp>
              <p:nvSpPr>
                <p:cNvPr id="39" name="Freeform: Shape 38">
                  <a:extLst>
                    <a:ext uri="{FF2B5EF4-FFF2-40B4-BE49-F238E27FC236}">
                      <a16:creationId xmlns:a16="http://schemas.microsoft.com/office/drawing/2014/main" id="{515F8B62-9287-B3EF-B4EE-2424273D1AE4}"/>
                    </a:ext>
                  </a:extLst>
                </p:cNvPr>
                <p:cNvSpPr/>
                <p:nvPr/>
              </p:nvSpPr>
              <p:spPr>
                <a:xfrm>
                  <a:off x="9278393" y="4148374"/>
                  <a:ext cx="179653" cy="454466"/>
                </a:xfrm>
                <a:custGeom>
                  <a:avLst/>
                  <a:gdLst>
                    <a:gd name="connsiteX0" fmla="*/ 4129 w 179653"/>
                    <a:gd name="connsiteY0" fmla="*/ 113575 h 454466"/>
                    <a:gd name="connsiteX1" fmla="*/ 6960 w 179653"/>
                    <a:gd name="connsiteY1" fmla="*/ 139554 h 454466"/>
                    <a:gd name="connsiteX2" fmla="*/ 32939 w 179653"/>
                    <a:gd name="connsiteY2" fmla="*/ 136723 h 454466"/>
                    <a:gd name="connsiteX3" fmla="*/ 72741 w 179653"/>
                    <a:gd name="connsiteY3" fmla="*/ 82434 h 454466"/>
                    <a:gd name="connsiteX4" fmla="*/ 72741 w 179653"/>
                    <a:gd name="connsiteY4" fmla="*/ 437314 h 454466"/>
                    <a:gd name="connsiteX5" fmla="*/ 89893 w 179653"/>
                    <a:gd name="connsiteY5" fmla="*/ 454467 h 454466"/>
                    <a:gd name="connsiteX6" fmla="*/ 107046 w 179653"/>
                    <a:gd name="connsiteY6" fmla="*/ 437314 h 454466"/>
                    <a:gd name="connsiteX7" fmla="*/ 107046 w 179653"/>
                    <a:gd name="connsiteY7" fmla="*/ 82434 h 454466"/>
                    <a:gd name="connsiteX8" fmla="*/ 146847 w 179653"/>
                    <a:gd name="connsiteY8" fmla="*/ 136723 h 454466"/>
                    <a:gd name="connsiteX9" fmla="*/ 172827 w 179653"/>
                    <a:gd name="connsiteY9" fmla="*/ 139554 h 454466"/>
                    <a:gd name="connsiteX10" fmla="*/ 179654 w 179653"/>
                    <a:gd name="connsiteY10" fmla="*/ 125066 h 454466"/>
                    <a:gd name="connsiteX11" fmla="*/ 175491 w 179653"/>
                    <a:gd name="connsiteY11" fmla="*/ 113409 h 454466"/>
                    <a:gd name="connsiteX12" fmla="*/ 89727 w 179653"/>
                    <a:gd name="connsiteY12" fmla="*/ 0 h 454466"/>
                    <a:gd name="connsiteX13" fmla="*/ 3963 w 179653"/>
                    <a:gd name="connsiteY13" fmla="*/ 113409 h 4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53" h="454466">
                      <a:moveTo>
                        <a:pt x="4129" y="113575"/>
                      </a:moveTo>
                      <a:cubicBezTo>
                        <a:pt x="-2366" y="121569"/>
                        <a:pt x="-1033" y="133226"/>
                        <a:pt x="6960" y="139554"/>
                      </a:cubicBezTo>
                      <a:cubicBezTo>
                        <a:pt x="14954" y="146049"/>
                        <a:pt x="26611" y="144717"/>
                        <a:pt x="32939" y="136723"/>
                      </a:cubicBezTo>
                      <a:lnTo>
                        <a:pt x="72741" y="82434"/>
                      </a:lnTo>
                      <a:lnTo>
                        <a:pt x="72741" y="437314"/>
                      </a:lnTo>
                      <a:cubicBezTo>
                        <a:pt x="72741" y="446806"/>
                        <a:pt x="80401" y="454467"/>
                        <a:pt x="89893" y="454467"/>
                      </a:cubicBezTo>
                      <a:cubicBezTo>
                        <a:pt x="99386" y="454467"/>
                        <a:pt x="107046" y="446806"/>
                        <a:pt x="107046" y="437314"/>
                      </a:cubicBezTo>
                      <a:lnTo>
                        <a:pt x="107046" y="82434"/>
                      </a:lnTo>
                      <a:lnTo>
                        <a:pt x="146847" y="136723"/>
                      </a:lnTo>
                      <a:cubicBezTo>
                        <a:pt x="153342" y="144717"/>
                        <a:pt x="165000" y="145882"/>
                        <a:pt x="172827" y="139554"/>
                      </a:cubicBezTo>
                      <a:cubicBezTo>
                        <a:pt x="177323" y="135890"/>
                        <a:pt x="179654" y="130561"/>
                        <a:pt x="179654" y="125066"/>
                      </a:cubicBezTo>
                      <a:cubicBezTo>
                        <a:pt x="179654" y="121069"/>
                        <a:pt x="178322" y="116906"/>
                        <a:pt x="175491" y="113409"/>
                      </a:cubicBezTo>
                      <a:lnTo>
                        <a:pt x="89727" y="0"/>
                      </a:lnTo>
                      <a:lnTo>
                        <a:pt x="3963" y="113409"/>
                      </a:lnTo>
                      <a:close/>
                    </a:path>
                  </a:pathLst>
                </a:custGeom>
                <a:solidFill>
                  <a:schemeClr val="accent2"/>
                </a:solidFill>
                <a:ln w="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AEEB90C-70D3-E5CB-FC7F-E371E295FE0D}"/>
                    </a:ext>
                  </a:extLst>
                </p:cNvPr>
                <p:cNvSpPr/>
                <p:nvPr/>
              </p:nvSpPr>
              <p:spPr>
                <a:xfrm>
                  <a:off x="9148498" y="4358371"/>
                  <a:ext cx="179654" cy="244635"/>
                </a:xfrm>
                <a:custGeom>
                  <a:avLst/>
                  <a:gdLst>
                    <a:gd name="connsiteX0" fmla="*/ 4129 w 179654"/>
                    <a:gd name="connsiteY0" fmla="*/ 113575 h 244635"/>
                    <a:gd name="connsiteX1" fmla="*/ 6960 w 179654"/>
                    <a:gd name="connsiteY1" fmla="*/ 139554 h 244635"/>
                    <a:gd name="connsiteX2" fmla="*/ 32939 w 179654"/>
                    <a:gd name="connsiteY2" fmla="*/ 136723 h 244635"/>
                    <a:gd name="connsiteX3" fmla="*/ 72740 w 179654"/>
                    <a:gd name="connsiteY3" fmla="*/ 82434 h 244635"/>
                    <a:gd name="connsiteX4" fmla="*/ 72740 w 179654"/>
                    <a:gd name="connsiteY4" fmla="*/ 227483 h 244635"/>
                    <a:gd name="connsiteX5" fmla="*/ 89893 w 179654"/>
                    <a:gd name="connsiteY5" fmla="*/ 244636 h 244635"/>
                    <a:gd name="connsiteX6" fmla="*/ 107046 w 179654"/>
                    <a:gd name="connsiteY6" fmla="*/ 227483 h 244635"/>
                    <a:gd name="connsiteX7" fmla="*/ 107046 w 179654"/>
                    <a:gd name="connsiteY7" fmla="*/ 82434 h 244635"/>
                    <a:gd name="connsiteX8" fmla="*/ 146847 w 179654"/>
                    <a:gd name="connsiteY8" fmla="*/ 136723 h 244635"/>
                    <a:gd name="connsiteX9" fmla="*/ 172826 w 179654"/>
                    <a:gd name="connsiteY9" fmla="*/ 139554 h 244635"/>
                    <a:gd name="connsiteX10" fmla="*/ 179654 w 179654"/>
                    <a:gd name="connsiteY10" fmla="*/ 125066 h 244635"/>
                    <a:gd name="connsiteX11" fmla="*/ 175491 w 179654"/>
                    <a:gd name="connsiteY11" fmla="*/ 113409 h 244635"/>
                    <a:gd name="connsiteX12" fmla="*/ 89727 w 179654"/>
                    <a:gd name="connsiteY12" fmla="*/ 0 h 244635"/>
                    <a:gd name="connsiteX13" fmla="*/ 3963 w 179654"/>
                    <a:gd name="connsiteY13" fmla="*/ 113409 h 24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54" h="244635">
                      <a:moveTo>
                        <a:pt x="4129" y="113575"/>
                      </a:moveTo>
                      <a:cubicBezTo>
                        <a:pt x="-2365" y="121569"/>
                        <a:pt x="-1033" y="133226"/>
                        <a:pt x="6960" y="139554"/>
                      </a:cubicBezTo>
                      <a:cubicBezTo>
                        <a:pt x="14954" y="146049"/>
                        <a:pt x="26611" y="144717"/>
                        <a:pt x="32939" y="136723"/>
                      </a:cubicBezTo>
                      <a:lnTo>
                        <a:pt x="72740" y="82434"/>
                      </a:lnTo>
                      <a:lnTo>
                        <a:pt x="72740" y="227483"/>
                      </a:lnTo>
                      <a:cubicBezTo>
                        <a:pt x="72740" y="236976"/>
                        <a:pt x="80401" y="244636"/>
                        <a:pt x="89893" y="244636"/>
                      </a:cubicBezTo>
                      <a:cubicBezTo>
                        <a:pt x="99386" y="244636"/>
                        <a:pt x="107046" y="236976"/>
                        <a:pt x="107046" y="227483"/>
                      </a:cubicBezTo>
                      <a:lnTo>
                        <a:pt x="107046" y="82434"/>
                      </a:lnTo>
                      <a:lnTo>
                        <a:pt x="146847" y="136723"/>
                      </a:lnTo>
                      <a:cubicBezTo>
                        <a:pt x="153342" y="144717"/>
                        <a:pt x="164999" y="145882"/>
                        <a:pt x="172826" y="139554"/>
                      </a:cubicBezTo>
                      <a:cubicBezTo>
                        <a:pt x="177323" y="135890"/>
                        <a:pt x="179654" y="130561"/>
                        <a:pt x="179654" y="125066"/>
                      </a:cubicBezTo>
                      <a:cubicBezTo>
                        <a:pt x="179654" y="121069"/>
                        <a:pt x="178322" y="116906"/>
                        <a:pt x="175491" y="113409"/>
                      </a:cubicBezTo>
                      <a:lnTo>
                        <a:pt x="89727" y="0"/>
                      </a:lnTo>
                      <a:lnTo>
                        <a:pt x="3963" y="113409"/>
                      </a:lnTo>
                      <a:close/>
                    </a:path>
                  </a:pathLst>
                </a:custGeom>
                <a:solidFill>
                  <a:schemeClr val="accent2"/>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9330E8B-3D27-1F96-E534-8EA7578815A2}"/>
                    </a:ext>
                  </a:extLst>
                </p:cNvPr>
                <p:cNvSpPr/>
                <p:nvPr/>
              </p:nvSpPr>
              <p:spPr>
                <a:xfrm>
                  <a:off x="9408288" y="4277437"/>
                  <a:ext cx="179654" cy="325404"/>
                </a:xfrm>
                <a:custGeom>
                  <a:avLst/>
                  <a:gdLst>
                    <a:gd name="connsiteX0" fmla="*/ 4129 w 179654"/>
                    <a:gd name="connsiteY0" fmla="*/ 113575 h 325404"/>
                    <a:gd name="connsiteX1" fmla="*/ 6960 w 179654"/>
                    <a:gd name="connsiteY1" fmla="*/ 139554 h 325404"/>
                    <a:gd name="connsiteX2" fmla="*/ 32939 w 179654"/>
                    <a:gd name="connsiteY2" fmla="*/ 136723 h 325404"/>
                    <a:gd name="connsiteX3" fmla="*/ 72740 w 179654"/>
                    <a:gd name="connsiteY3" fmla="*/ 82434 h 325404"/>
                    <a:gd name="connsiteX4" fmla="*/ 72740 w 179654"/>
                    <a:gd name="connsiteY4" fmla="*/ 308251 h 325404"/>
                    <a:gd name="connsiteX5" fmla="*/ 89893 w 179654"/>
                    <a:gd name="connsiteY5" fmla="*/ 325404 h 325404"/>
                    <a:gd name="connsiteX6" fmla="*/ 107046 w 179654"/>
                    <a:gd name="connsiteY6" fmla="*/ 308251 h 325404"/>
                    <a:gd name="connsiteX7" fmla="*/ 107046 w 179654"/>
                    <a:gd name="connsiteY7" fmla="*/ 82434 h 325404"/>
                    <a:gd name="connsiteX8" fmla="*/ 146847 w 179654"/>
                    <a:gd name="connsiteY8" fmla="*/ 136723 h 325404"/>
                    <a:gd name="connsiteX9" fmla="*/ 172826 w 179654"/>
                    <a:gd name="connsiteY9" fmla="*/ 139554 h 325404"/>
                    <a:gd name="connsiteX10" fmla="*/ 179654 w 179654"/>
                    <a:gd name="connsiteY10" fmla="*/ 125066 h 325404"/>
                    <a:gd name="connsiteX11" fmla="*/ 175491 w 179654"/>
                    <a:gd name="connsiteY11" fmla="*/ 113409 h 325404"/>
                    <a:gd name="connsiteX12" fmla="*/ 89727 w 179654"/>
                    <a:gd name="connsiteY12" fmla="*/ 0 h 325404"/>
                    <a:gd name="connsiteX13" fmla="*/ 3962 w 179654"/>
                    <a:gd name="connsiteY13" fmla="*/ 113409 h 32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54" h="325404">
                      <a:moveTo>
                        <a:pt x="4129" y="113575"/>
                      </a:moveTo>
                      <a:cubicBezTo>
                        <a:pt x="-2365" y="121569"/>
                        <a:pt x="-1033" y="133226"/>
                        <a:pt x="6960" y="139554"/>
                      </a:cubicBezTo>
                      <a:cubicBezTo>
                        <a:pt x="14954" y="146049"/>
                        <a:pt x="26611" y="144717"/>
                        <a:pt x="32939" y="136723"/>
                      </a:cubicBezTo>
                      <a:lnTo>
                        <a:pt x="72740" y="82434"/>
                      </a:lnTo>
                      <a:lnTo>
                        <a:pt x="72740" y="308251"/>
                      </a:lnTo>
                      <a:cubicBezTo>
                        <a:pt x="72740" y="317743"/>
                        <a:pt x="80401" y="325404"/>
                        <a:pt x="89893" y="325404"/>
                      </a:cubicBezTo>
                      <a:cubicBezTo>
                        <a:pt x="99386" y="325404"/>
                        <a:pt x="107046" y="317743"/>
                        <a:pt x="107046" y="308251"/>
                      </a:cubicBezTo>
                      <a:lnTo>
                        <a:pt x="107046" y="82434"/>
                      </a:lnTo>
                      <a:lnTo>
                        <a:pt x="146847" y="136723"/>
                      </a:lnTo>
                      <a:cubicBezTo>
                        <a:pt x="153342" y="144717"/>
                        <a:pt x="164999" y="145882"/>
                        <a:pt x="172826" y="139554"/>
                      </a:cubicBezTo>
                      <a:cubicBezTo>
                        <a:pt x="177323" y="135890"/>
                        <a:pt x="179654" y="130561"/>
                        <a:pt x="179654" y="125066"/>
                      </a:cubicBezTo>
                      <a:cubicBezTo>
                        <a:pt x="179654" y="121069"/>
                        <a:pt x="178322" y="116906"/>
                        <a:pt x="175491" y="113409"/>
                      </a:cubicBezTo>
                      <a:lnTo>
                        <a:pt x="89727" y="0"/>
                      </a:lnTo>
                      <a:lnTo>
                        <a:pt x="3962" y="113409"/>
                      </a:lnTo>
                      <a:close/>
                    </a:path>
                  </a:pathLst>
                </a:custGeom>
                <a:solidFill>
                  <a:schemeClr val="accent2"/>
                </a:solidFill>
                <a:ln w="0" cap="flat">
                  <a:noFill/>
                  <a:prstDash val="solid"/>
                  <a:miter/>
                </a:ln>
              </p:spPr>
              <p:txBody>
                <a:bodyPr rtlCol="0" anchor="ctr"/>
                <a:lstStyle/>
                <a:p>
                  <a:endParaRPr lang="en-US"/>
                </a:p>
              </p:txBody>
            </p:sp>
          </p:grpSp>
        </p:grpSp>
        <p:sp>
          <p:nvSpPr>
            <p:cNvPr id="34" name="Title 1">
              <a:extLst>
                <a:ext uri="{FF2B5EF4-FFF2-40B4-BE49-F238E27FC236}">
                  <a16:creationId xmlns:a16="http://schemas.microsoft.com/office/drawing/2014/main" id="{6F8B84F8-8FD2-68C2-EF8A-87C0892937FA}"/>
                </a:ext>
              </a:extLst>
            </p:cNvPr>
            <p:cNvSpPr txBox="1">
              <a:spLocks/>
            </p:cNvSpPr>
            <p:nvPr/>
          </p:nvSpPr>
          <p:spPr>
            <a:xfrm>
              <a:off x="9354595" y="5438971"/>
              <a:ext cx="2427454" cy="12198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a:effectLst/>
                  <a:latin typeface="Arial" panose="020B0604020202020204" pitchFamily="34" charset="0"/>
                  <a:ea typeface="Calibri" panose="020F0502020204030204" pitchFamily="34" charset="0"/>
                  <a:cs typeface="Univers LT Std 45 Light" panose="020B0403020202020204" pitchFamily="34" charset="0"/>
                </a:rPr>
                <a:t>Everyone is expected to be a leader and take ownership of their work as well as our mission. We are ALL empowered to take initiative and make decisions that serve our customers.</a:t>
              </a:r>
              <a:endParaRPr lang="en-US" sz="115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grpSp>
        <p:nvGrpSpPr>
          <p:cNvPr id="42" name="Group 41">
            <a:extLst>
              <a:ext uri="{FF2B5EF4-FFF2-40B4-BE49-F238E27FC236}">
                <a16:creationId xmlns:a16="http://schemas.microsoft.com/office/drawing/2014/main" id="{BA3B2D90-90EF-A473-D2F9-DBAD3F1563AB}"/>
              </a:ext>
            </a:extLst>
          </p:cNvPr>
          <p:cNvGrpSpPr/>
          <p:nvPr userDrawn="1"/>
        </p:nvGrpSpPr>
        <p:grpSpPr>
          <a:xfrm>
            <a:off x="3898024" y="2043203"/>
            <a:ext cx="2311856" cy="2006793"/>
            <a:chOff x="3898024" y="2043203"/>
            <a:chExt cx="2311856" cy="2006793"/>
          </a:xfrm>
        </p:grpSpPr>
        <p:sp>
          <p:nvSpPr>
            <p:cNvPr id="43" name="Title 1">
              <a:extLst>
                <a:ext uri="{FF2B5EF4-FFF2-40B4-BE49-F238E27FC236}">
                  <a16:creationId xmlns:a16="http://schemas.microsoft.com/office/drawing/2014/main" id="{319C020B-F307-47C9-CF1F-628CFE4E57BF}"/>
                </a:ext>
              </a:extLst>
            </p:cNvPr>
            <p:cNvSpPr txBox="1">
              <a:spLocks/>
            </p:cNvSpPr>
            <p:nvPr/>
          </p:nvSpPr>
          <p:spPr>
            <a:xfrm>
              <a:off x="3898024" y="3078515"/>
              <a:ext cx="2311856" cy="9714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a:effectLst/>
                  <a:latin typeface="Arial" panose="020B0604020202020204" pitchFamily="34" charset="0"/>
                  <a:ea typeface="Calibri" panose="020F0502020204030204" pitchFamily="34" charset="0"/>
                  <a:cs typeface="Univers LT Std 45 Light" panose="020B0403020202020204" pitchFamily="34" charset="0"/>
                </a:rPr>
                <a:t>Our work impacts people’s lives. It’s an honor to serve each other, our customers and the community. </a:t>
              </a:r>
              <a:endParaRPr lang="en-US" sz="115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nvGrpSpPr>
            <p:cNvPr id="44" name="Group 43">
              <a:extLst>
                <a:ext uri="{FF2B5EF4-FFF2-40B4-BE49-F238E27FC236}">
                  <a16:creationId xmlns:a16="http://schemas.microsoft.com/office/drawing/2014/main" id="{A3CE9A67-9133-F63F-8AB3-0D7EDED27A90}"/>
                </a:ext>
              </a:extLst>
            </p:cNvPr>
            <p:cNvGrpSpPr/>
            <p:nvPr/>
          </p:nvGrpSpPr>
          <p:grpSpPr>
            <a:xfrm>
              <a:off x="3960932" y="2043203"/>
              <a:ext cx="2248948" cy="1008402"/>
              <a:chOff x="3960932" y="2043203"/>
              <a:chExt cx="2248948" cy="1008402"/>
            </a:xfrm>
          </p:grpSpPr>
          <p:sp>
            <p:nvSpPr>
              <p:cNvPr id="45" name="Freeform: Shape 44">
                <a:extLst>
                  <a:ext uri="{FF2B5EF4-FFF2-40B4-BE49-F238E27FC236}">
                    <a16:creationId xmlns:a16="http://schemas.microsoft.com/office/drawing/2014/main" id="{97367A4E-4E4C-0DD4-DF6D-22D32F848C0B}"/>
                  </a:ext>
                </a:extLst>
              </p:cNvPr>
              <p:cNvSpPr/>
              <p:nvPr/>
            </p:nvSpPr>
            <p:spPr>
              <a:xfrm>
                <a:off x="4008824" y="2907222"/>
                <a:ext cx="668793" cy="144383"/>
              </a:xfrm>
              <a:custGeom>
                <a:avLst/>
                <a:gdLst>
                  <a:gd name="connsiteX0" fmla="*/ 606510 w 668793"/>
                  <a:gd name="connsiteY0" fmla="*/ 84432 h 144383"/>
                  <a:gd name="connsiteX1" fmla="*/ 614337 w 668793"/>
                  <a:gd name="connsiteY1" fmla="*/ 84432 h 144383"/>
                  <a:gd name="connsiteX2" fmla="*/ 635986 w 668793"/>
                  <a:gd name="connsiteY2" fmla="*/ 116240 h 144383"/>
                  <a:gd name="connsiteX3" fmla="*/ 639151 w 668793"/>
                  <a:gd name="connsiteY3" fmla="*/ 144217 h 144383"/>
                  <a:gd name="connsiteX4" fmla="*/ 668793 w 668793"/>
                  <a:gd name="connsiteY4" fmla="*/ 144217 h 144383"/>
                  <a:gd name="connsiteX5" fmla="*/ 665463 w 668793"/>
                  <a:gd name="connsiteY5" fmla="*/ 101918 h 144383"/>
                  <a:gd name="connsiteX6" fmla="*/ 639317 w 668793"/>
                  <a:gd name="connsiteY6" fmla="*/ 73607 h 144383"/>
                  <a:gd name="connsiteX7" fmla="*/ 639317 w 668793"/>
                  <a:gd name="connsiteY7" fmla="*/ 73274 h 144383"/>
                  <a:gd name="connsiteX8" fmla="*/ 666129 w 668793"/>
                  <a:gd name="connsiteY8" fmla="*/ 37969 h 144383"/>
                  <a:gd name="connsiteX9" fmla="*/ 632323 w 668793"/>
                  <a:gd name="connsiteY9" fmla="*/ 167 h 144383"/>
                  <a:gd name="connsiteX10" fmla="*/ 576534 w 668793"/>
                  <a:gd name="connsiteY10" fmla="*/ 167 h 144383"/>
                  <a:gd name="connsiteX11" fmla="*/ 576534 w 668793"/>
                  <a:gd name="connsiteY11" fmla="*/ 144384 h 144383"/>
                  <a:gd name="connsiteX12" fmla="*/ 606677 w 668793"/>
                  <a:gd name="connsiteY12" fmla="*/ 144384 h 144383"/>
                  <a:gd name="connsiteX13" fmla="*/ 606677 w 668793"/>
                  <a:gd name="connsiteY13" fmla="*/ 84598 h 144383"/>
                  <a:gd name="connsiteX14" fmla="*/ 606510 w 668793"/>
                  <a:gd name="connsiteY14" fmla="*/ 22149 h 144383"/>
                  <a:gd name="connsiteX15" fmla="*/ 619999 w 668793"/>
                  <a:gd name="connsiteY15" fmla="*/ 22149 h 144383"/>
                  <a:gd name="connsiteX16" fmla="*/ 635320 w 668793"/>
                  <a:gd name="connsiteY16" fmla="*/ 41133 h 144383"/>
                  <a:gd name="connsiteX17" fmla="*/ 619999 w 668793"/>
                  <a:gd name="connsiteY17" fmla="*/ 62283 h 144383"/>
                  <a:gd name="connsiteX18" fmla="*/ 606510 w 668793"/>
                  <a:gd name="connsiteY18" fmla="*/ 62283 h 144383"/>
                  <a:gd name="connsiteX19" fmla="*/ 606510 w 668793"/>
                  <a:gd name="connsiteY19" fmla="*/ 22149 h 144383"/>
                  <a:gd name="connsiteX20" fmla="*/ 557383 w 668793"/>
                  <a:gd name="connsiteY20" fmla="*/ 144217 h 144383"/>
                  <a:gd name="connsiteX21" fmla="*/ 557383 w 668793"/>
                  <a:gd name="connsiteY21" fmla="*/ 122068 h 144383"/>
                  <a:gd name="connsiteX22" fmla="*/ 507257 w 668793"/>
                  <a:gd name="connsiteY22" fmla="*/ 122068 h 144383"/>
                  <a:gd name="connsiteX23" fmla="*/ 507257 w 668793"/>
                  <a:gd name="connsiteY23" fmla="*/ 79936 h 144383"/>
                  <a:gd name="connsiteX24" fmla="*/ 552054 w 668793"/>
                  <a:gd name="connsiteY24" fmla="*/ 79936 h 144383"/>
                  <a:gd name="connsiteX25" fmla="*/ 552054 w 668793"/>
                  <a:gd name="connsiteY25" fmla="*/ 57787 h 144383"/>
                  <a:gd name="connsiteX26" fmla="*/ 507257 w 668793"/>
                  <a:gd name="connsiteY26" fmla="*/ 57787 h 144383"/>
                  <a:gd name="connsiteX27" fmla="*/ 507257 w 668793"/>
                  <a:gd name="connsiteY27" fmla="*/ 22149 h 144383"/>
                  <a:gd name="connsiteX28" fmla="*/ 555884 w 668793"/>
                  <a:gd name="connsiteY28" fmla="*/ 22149 h 144383"/>
                  <a:gd name="connsiteX29" fmla="*/ 555884 w 668793"/>
                  <a:gd name="connsiteY29" fmla="*/ 0 h 144383"/>
                  <a:gd name="connsiteX30" fmla="*/ 477115 w 668793"/>
                  <a:gd name="connsiteY30" fmla="*/ 0 h 144383"/>
                  <a:gd name="connsiteX31" fmla="*/ 477115 w 668793"/>
                  <a:gd name="connsiteY31" fmla="*/ 144217 h 144383"/>
                  <a:gd name="connsiteX32" fmla="*/ 557383 w 668793"/>
                  <a:gd name="connsiteY32" fmla="*/ 144217 h 144383"/>
                  <a:gd name="connsiteX33" fmla="*/ 365705 w 668793"/>
                  <a:gd name="connsiteY33" fmla="*/ 0 h 144383"/>
                  <a:gd name="connsiteX34" fmla="*/ 365705 w 668793"/>
                  <a:gd name="connsiteY34" fmla="*/ 23981 h 144383"/>
                  <a:gd name="connsiteX35" fmla="*/ 399344 w 668793"/>
                  <a:gd name="connsiteY35" fmla="*/ 23981 h 144383"/>
                  <a:gd name="connsiteX36" fmla="*/ 399344 w 668793"/>
                  <a:gd name="connsiteY36" fmla="*/ 144217 h 144383"/>
                  <a:gd name="connsiteX37" fmla="*/ 429487 w 668793"/>
                  <a:gd name="connsiteY37" fmla="*/ 144217 h 144383"/>
                  <a:gd name="connsiteX38" fmla="*/ 429487 w 668793"/>
                  <a:gd name="connsiteY38" fmla="*/ 23981 h 144383"/>
                  <a:gd name="connsiteX39" fmla="*/ 463126 w 668793"/>
                  <a:gd name="connsiteY39" fmla="*/ 23981 h 144383"/>
                  <a:gd name="connsiteX40" fmla="*/ 463126 w 668793"/>
                  <a:gd name="connsiteY40" fmla="*/ 0 h 144383"/>
                  <a:gd name="connsiteX41" fmla="*/ 365871 w 668793"/>
                  <a:gd name="connsiteY41" fmla="*/ 0 h 144383"/>
                  <a:gd name="connsiteX42" fmla="*/ 265785 w 668793"/>
                  <a:gd name="connsiteY42" fmla="*/ 0 h 144383"/>
                  <a:gd name="connsiteX43" fmla="*/ 265785 w 668793"/>
                  <a:gd name="connsiteY43" fmla="*/ 23981 h 144383"/>
                  <a:gd name="connsiteX44" fmla="*/ 299425 w 668793"/>
                  <a:gd name="connsiteY44" fmla="*/ 23981 h 144383"/>
                  <a:gd name="connsiteX45" fmla="*/ 299425 w 668793"/>
                  <a:gd name="connsiteY45" fmla="*/ 144217 h 144383"/>
                  <a:gd name="connsiteX46" fmla="*/ 329567 w 668793"/>
                  <a:gd name="connsiteY46" fmla="*/ 144217 h 144383"/>
                  <a:gd name="connsiteX47" fmla="*/ 329567 w 668793"/>
                  <a:gd name="connsiteY47" fmla="*/ 23981 h 144383"/>
                  <a:gd name="connsiteX48" fmla="*/ 363207 w 668793"/>
                  <a:gd name="connsiteY48" fmla="*/ 23981 h 144383"/>
                  <a:gd name="connsiteX49" fmla="*/ 363207 w 668793"/>
                  <a:gd name="connsiteY49" fmla="*/ 0 h 144383"/>
                  <a:gd name="connsiteX50" fmla="*/ 265952 w 668793"/>
                  <a:gd name="connsiteY50" fmla="*/ 0 h 144383"/>
                  <a:gd name="connsiteX51" fmla="*/ 228815 w 668793"/>
                  <a:gd name="connsiteY51" fmla="*/ 90094 h 144383"/>
                  <a:gd name="connsiteX52" fmla="*/ 200005 w 668793"/>
                  <a:gd name="connsiteY52" fmla="*/ 90094 h 144383"/>
                  <a:gd name="connsiteX53" fmla="*/ 213827 w 668793"/>
                  <a:gd name="connsiteY53" fmla="*/ 27811 h 144383"/>
                  <a:gd name="connsiteX54" fmla="*/ 214160 w 668793"/>
                  <a:gd name="connsiteY54" fmla="*/ 27811 h 144383"/>
                  <a:gd name="connsiteX55" fmla="*/ 228815 w 668793"/>
                  <a:gd name="connsiteY55" fmla="*/ 90094 h 144383"/>
                  <a:gd name="connsiteX56" fmla="*/ 185850 w 668793"/>
                  <a:gd name="connsiteY56" fmla="*/ 144217 h 144383"/>
                  <a:gd name="connsiteX57" fmla="*/ 194010 w 668793"/>
                  <a:gd name="connsiteY57" fmla="*/ 112243 h 144383"/>
                  <a:gd name="connsiteX58" fmla="*/ 235143 w 668793"/>
                  <a:gd name="connsiteY58" fmla="*/ 112243 h 144383"/>
                  <a:gd name="connsiteX59" fmla="*/ 243137 w 668793"/>
                  <a:gd name="connsiteY59" fmla="*/ 144217 h 144383"/>
                  <a:gd name="connsiteX60" fmla="*/ 274945 w 668793"/>
                  <a:gd name="connsiteY60" fmla="*/ 144217 h 144383"/>
                  <a:gd name="connsiteX61" fmla="*/ 235810 w 668793"/>
                  <a:gd name="connsiteY61" fmla="*/ 0 h 144383"/>
                  <a:gd name="connsiteX62" fmla="*/ 196008 w 668793"/>
                  <a:gd name="connsiteY62" fmla="*/ 0 h 144383"/>
                  <a:gd name="connsiteX63" fmla="*/ 156041 w 668793"/>
                  <a:gd name="connsiteY63" fmla="*/ 144217 h 144383"/>
                  <a:gd name="connsiteX64" fmla="*/ 185850 w 668793"/>
                  <a:gd name="connsiteY64" fmla="*/ 144217 h 144383"/>
                  <a:gd name="connsiteX65" fmla="*/ 29310 w 668793"/>
                  <a:gd name="connsiteY65" fmla="*/ 144217 h 144383"/>
                  <a:gd name="connsiteX66" fmla="*/ 29310 w 668793"/>
                  <a:gd name="connsiteY66" fmla="*/ 32973 h 144383"/>
                  <a:gd name="connsiteX67" fmla="*/ 29643 w 668793"/>
                  <a:gd name="connsiteY67" fmla="*/ 32973 h 144383"/>
                  <a:gd name="connsiteX68" fmla="*/ 55955 w 668793"/>
                  <a:gd name="connsiteY68" fmla="*/ 144217 h 144383"/>
                  <a:gd name="connsiteX69" fmla="*/ 84765 w 668793"/>
                  <a:gd name="connsiteY69" fmla="*/ 144217 h 144383"/>
                  <a:gd name="connsiteX70" fmla="*/ 112576 w 668793"/>
                  <a:gd name="connsiteY70" fmla="*/ 32973 h 144383"/>
                  <a:gd name="connsiteX71" fmla="*/ 112909 w 668793"/>
                  <a:gd name="connsiteY71" fmla="*/ 32973 h 144383"/>
                  <a:gd name="connsiteX72" fmla="*/ 112909 w 668793"/>
                  <a:gd name="connsiteY72" fmla="*/ 144217 h 144383"/>
                  <a:gd name="connsiteX73" fmla="*/ 142219 w 668793"/>
                  <a:gd name="connsiteY73" fmla="*/ 144217 h 144383"/>
                  <a:gd name="connsiteX74" fmla="*/ 142219 w 668793"/>
                  <a:gd name="connsiteY74" fmla="*/ 0 h 144383"/>
                  <a:gd name="connsiteX75" fmla="*/ 95256 w 668793"/>
                  <a:gd name="connsiteY75" fmla="*/ 0 h 144383"/>
                  <a:gd name="connsiteX76" fmla="*/ 71276 w 668793"/>
                  <a:gd name="connsiteY76" fmla="*/ 98088 h 144383"/>
                  <a:gd name="connsiteX77" fmla="*/ 70943 w 668793"/>
                  <a:gd name="connsiteY77" fmla="*/ 98088 h 144383"/>
                  <a:gd name="connsiteX78" fmla="*/ 48294 w 668793"/>
                  <a:gd name="connsiteY78" fmla="*/ 0 h 144383"/>
                  <a:gd name="connsiteX79" fmla="*/ 0 w 668793"/>
                  <a:gd name="connsiteY79" fmla="*/ 0 h 144383"/>
                  <a:gd name="connsiteX80" fmla="*/ 0 w 668793"/>
                  <a:gd name="connsiteY80" fmla="*/ 144217 h 144383"/>
                  <a:gd name="connsiteX81" fmla="*/ 29310 w 668793"/>
                  <a:gd name="connsiteY81" fmla="*/ 144217 h 14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68793" h="144383">
                    <a:moveTo>
                      <a:pt x="606510" y="84432"/>
                    </a:moveTo>
                    <a:lnTo>
                      <a:pt x="614337" y="84432"/>
                    </a:lnTo>
                    <a:cubicBezTo>
                      <a:pt x="637485" y="84432"/>
                      <a:pt x="635986" y="99087"/>
                      <a:pt x="635986" y="116240"/>
                    </a:cubicBezTo>
                    <a:cubicBezTo>
                      <a:pt x="635986" y="125565"/>
                      <a:pt x="635154" y="135391"/>
                      <a:pt x="639151" y="144217"/>
                    </a:cubicBezTo>
                    <a:lnTo>
                      <a:pt x="668793" y="144217"/>
                    </a:lnTo>
                    <a:cubicBezTo>
                      <a:pt x="665962" y="138222"/>
                      <a:pt x="665463" y="111077"/>
                      <a:pt x="665463" y="101918"/>
                    </a:cubicBezTo>
                    <a:cubicBezTo>
                      <a:pt x="665463" y="75939"/>
                      <a:pt x="645978" y="74440"/>
                      <a:pt x="639317" y="73607"/>
                    </a:cubicBezTo>
                    <a:lnTo>
                      <a:pt x="639317" y="73274"/>
                    </a:lnTo>
                    <a:cubicBezTo>
                      <a:pt x="658801" y="70110"/>
                      <a:pt x="666129" y="56288"/>
                      <a:pt x="666129" y="37969"/>
                    </a:cubicBezTo>
                    <a:cubicBezTo>
                      <a:pt x="666129" y="13323"/>
                      <a:pt x="652973" y="167"/>
                      <a:pt x="632323" y="167"/>
                    </a:cubicBezTo>
                    <a:lnTo>
                      <a:pt x="576534" y="167"/>
                    </a:lnTo>
                    <a:lnTo>
                      <a:pt x="576534" y="144384"/>
                    </a:lnTo>
                    <a:lnTo>
                      <a:pt x="606677" y="144384"/>
                    </a:lnTo>
                    <a:lnTo>
                      <a:pt x="606677" y="84598"/>
                    </a:lnTo>
                    <a:close/>
                    <a:moveTo>
                      <a:pt x="606510" y="22149"/>
                    </a:moveTo>
                    <a:lnTo>
                      <a:pt x="619999" y="22149"/>
                    </a:lnTo>
                    <a:cubicBezTo>
                      <a:pt x="629658" y="22149"/>
                      <a:pt x="635320" y="27311"/>
                      <a:pt x="635320" y="41133"/>
                    </a:cubicBezTo>
                    <a:cubicBezTo>
                      <a:pt x="635320" y="50293"/>
                      <a:pt x="631990" y="62283"/>
                      <a:pt x="619999" y="62283"/>
                    </a:cubicBezTo>
                    <a:lnTo>
                      <a:pt x="606510" y="62283"/>
                    </a:lnTo>
                    <a:lnTo>
                      <a:pt x="606510" y="22149"/>
                    </a:lnTo>
                    <a:close/>
                    <a:moveTo>
                      <a:pt x="557383" y="144217"/>
                    </a:moveTo>
                    <a:lnTo>
                      <a:pt x="557383" y="122068"/>
                    </a:lnTo>
                    <a:lnTo>
                      <a:pt x="507257" y="122068"/>
                    </a:lnTo>
                    <a:lnTo>
                      <a:pt x="507257" y="79936"/>
                    </a:lnTo>
                    <a:lnTo>
                      <a:pt x="552054" y="79936"/>
                    </a:lnTo>
                    <a:lnTo>
                      <a:pt x="552054" y="57787"/>
                    </a:lnTo>
                    <a:lnTo>
                      <a:pt x="507257" y="57787"/>
                    </a:lnTo>
                    <a:lnTo>
                      <a:pt x="507257" y="22149"/>
                    </a:lnTo>
                    <a:lnTo>
                      <a:pt x="555884" y="22149"/>
                    </a:lnTo>
                    <a:lnTo>
                      <a:pt x="555884" y="0"/>
                    </a:lnTo>
                    <a:lnTo>
                      <a:pt x="477115" y="0"/>
                    </a:lnTo>
                    <a:lnTo>
                      <a:pt x="477115" y="144217"/>
                    </a:lnTo>
                    <a:lnTo>
                      <a:pt x="557383" y="144217"/>
                    </a:lnTo>
                    <a:close/>
                    <a:moveTo>
                      <a:pt x="365705" y="0"/>
                    </a:moveTo>
                    <a:lnTo>
                      <a:pt x="365705" y="23981"/>
                    </a:lnTo>
                    <a:lnTo>
                      <a:pt x="399344" y="23981"/>
                    </a:lnTo>
                    <a:lnTo>
                      <a:pt x="399344" y="144217"/>
                    </a:lnTo>
                    <a:lnTo>
                      <a:pt x="429487" y="144217"/>
                    </a:lnTo>
                    <a:lnTo>
                      <a:pt x="429487" y="23981"/>
                    </a:lnTo>
                    <a:lnTo>
                      <a:pt x="463126" y="23981"/>
                    </a:lnTo>
                    <a:lnTo>
                      <a:pt x="463126" y="0"/>
                    </a:lnTo>
                    <a:lnTo>
                      <a:pt x="365871" y="0"/>
                    </a:lnTo>
                    <a:close/>
                    <a:moveTo>
                      <a:pt x="265785" y="0"/>
                    </a:moveTo>
                    <a:lnTo>
                      <a:pt x="265785" y="23981"/>
                    </a:lnTo>
                    <a:lnTo>
                      <a:pt x="299425" y="23981"/>
                    </a:lnTo>
                    <a:lnTo>
                      <a:pt x="299425" y="144217"/>
                    </a:lnTo>
                    <a:lnTo>
                      <a:pt x="329567" y="144217"/>
                    </a:lnTo>
                    <a:lnTo>
                      <a:pt x="329567" y="23981"/>
                    </a:lnTo>
                    <a:lnTo>
                      <a:pt x="363207" y="23981"/>
                    </a:lnTo>
                    <a:lnTo>
                      <a:pt x="363207" y="0"/>
                    </a:lnTo>
                    <a:lnTo>
                      <a:pt x="265952" y="0"/>
                    </a:lnTo>
                    <a:close/>
                    <a:moveTo>
                      <a:pt x="228815" y="90094"/>
                    </a:moveTo>
                    <a:lnTo>
                      <a:pt x="200005" y="90094"/>
                    </a:lnTo>
                    <a:lnTo>
                      <a:pt x="213827" y="27811"/>
                    </a:lnTo>
                    <a:lnTo>
                      <a:pt x="214160" y="27811"/>
                    </a:lnTo>
                    <a:lnTo>
                      <a:pt x="228815" y="90094"/>
                    </a:lnTo>
                    <a:close/>
                    <a:moveTo>
                      <a:pt x="185850" y="144217"/>
                    </a:moveTo>
                    <a:lnTo>
                      <a:pt x="194010" y="112243"/>
                    </a:lnTo>
                    <a:lnTo>
                      <a:pt x="235143" y="112243"/>
                    </a:lnTo>
                    <a:lnTo>
                      <a:pt x="243137" y="144217"/>
                    </a:lnTo>
                    <a:lnTo>
                      <a:pt x="274945" y="144217"/>
                    </a:lnTo>
                    <a:lnTo>
                      <a:pt x="235810" y="0"/>
                    </a:lnTo>
                    <a:lnTo>
                      <a:pt x="196008" y="0"/>
                    </a:lnTo>
                    <a:lnTo>
                      <a:pt x="156041" y="144217"/>
                    </a:lnTo>
                    <a:lnTo>
                      <a:pt x="185850" y="144217"/>
                    </a:lnTo>
                    <a:close/>
                    <a:moveTo>
                      <a:pt x="29310" y="144217"/>
                    </a:moveTo>
                    <a:lnTo>
                      <a:pt x="29310" y="32973"/>
                    </a:lnTo>
                    <a:lnTo>
                      <a:pt x="29643" y="32973"/>
                    </a:lnTo>
                    <a:lnTo>
                      <a:pt x="55955" y="144217"/>
                    </a:lnTo>
                    <a:lnTo>
                      <a:pt x="84765" y="144217"/>
                    </a:lnTo>
                    <a:lnTo>
                      <a:pt x="112576" y="32973"/>
                    </a:lnTo>
                    <a:lnTo>
                      <a:pt x="112909" y="32973"/>
                    </a:lnTo>
                    <a:lnTo>
                      <a:pt x="112909" y="144217"/>
                    </a:lnTo>
                    <a:lnTo>
                      <a:pt x="142219" y="144217"/>
                    </a:lnTo>
                    <a:lnTo>
                      <a:pt x="142219" y="0"/>
                    </a:lnTo>
                    <a:lnTo>
                      <a:pt x="95256" y="0"/>
                    </a:lnTo>
                    <a:lnTo>
                      <a:pt x="71276" y="98088"/>
                    </a:lnTo>
                    <a:lnTo>
                      <a:pt x="70943" y="98088"/>
                    </a:lnTo>
                    <a:lnTo>
                      <a:pt x="48294" y="0"/>
                    </a:lnTo>
                    <a:lnTo>
                      <a:pt x="0" y="0"/>
                    </a:lnTo>
                    <a:lnTo>
                      <a:pt x="0" y="144217"/>
                    </a:lnTo>
                    <a:lnTo>
                      <a:pt x="29310" y="144217"/>
                    </a:lnTo>
                    <a:close/>
                  </a:path>
                </a:pathLst>
              </a:custGeom>
              <a:solidFill>
                <a:schemeClr val="tx2"/>
              </a:solidFill>
              <a:ln w="0" cap="flat">
                <a:noFill/>
                <a:prstDash val="solid"/>
                <a:miter/>
              </a:ln>
            </p:spPr>
            <p:txBody>
              <a:bodyPr rtlCol="0" anchor="ctr"/>
              <a:lstStyle/>
              <a:p>
                <a:endParaRPr lang="en-US">
                  <a:solidFill>
                    <a:schemeClr val="tx2"/>
                  </a:solidFill>
                </a:endParaRPr>
              </a:p>
            </p:txBody>
          </p:sp>
          <p:sp>
            <p:nvSpPr>
              <p:cNvPr id="46" name="Freeform: Shape 45">
                <a:extLst>
                  <a:ext uri="{FF2B5EF4-FFF2-40B4-BE49-F238E27FC236}">
                    <a16:creationId xmlns:a16="http://schemas.microsoft.com/office/drawing/2014/main" id="{0FA966FC-50B7-B8BF-33B1-2DD36EEC5692}"/>
                  </a:ext>
                </a:extLst>
              </p:cNvPr>
              <p:cNvSpPr/>
              <p:nvPr/>
            </p:nvSpPr>
            <p:spPr>
              <a:xfrm>
                <a:off x="4009656" y="2705861"/>
                <a:ext cx="613005" cy="149212"/>
              </a:xfrm>
              <a:custGeom>
                <a:avLst/>
                <a:gdLst>
                  <a:gd name="connsiteX0" fmla="*/ 613005 w 613005"/>
                  <a:gd name="connsiteY0" fmla="*/ 146715 h 149212"/>
                  <a:gd name="connsiteX1" fmla="*/ 613005 w 613005"/>
                  <a:gd name="connsiteY1" fmla="*/ 124566 h 149212"/>
                  <a:gd name="connsiteX2" fmla="*/ 562879 w 613005"/>
                  <a:gd name="connsiteY2" fmla="*/ 124566 h 149212"/>
                  <a:gd name="connsiteX3" fmla="*/ 562879 w 613005"/>
                  <a:gd name="connsiteY3" fmla="*/ 82433 h 149212"/>
                  <a:gd name="connsiteX4" fmla="*/ 607676 w 613005"/>
                  <a:gd name="connsiteY4" fmla="*/ 82433 h 149212"/>
                  <a:gd name="connsiteX5" fmla="*/ 607676 w 613005"/>
                  <a:gd name="connsiteY5" fmla="*/ 60285 h 149212"/>
                  <a:gd name="connsiteX6" fmla="*/ 562879 w 613005"/>
                  <a:gd name="connsiteY6" fmla="*/ 60285 h 149212"/>
                  <a:gd name="connsiteX7" fmla="*/ 562879 w 613005"/>
                  <a:gd name="connsiteY7" fmla="*/ 24647 h 149212"/>
                  <a:gd name="connsiteX8" fmla="*/ 611506 w 613005"/>
                  <a:gd name="connsiteY8" fmla="*/ 24647 h 149212"/>
                  <a:gd name="connsiteX9" fmla="*/ 611506 w 613005"/>
                  <a:gd name="connsiteY9" fmla="*/ 2498 h 149212"/>
                  <a:gd name="connsiteX10" fmla="*/ 532736 w 613005"/>
                  <a:gd name="connsiteY10" fmla="*/ 2498 h 149212"/>
                  <a:gd name="connsiteX11" fmla="*/ 532736 w 613005"/>
                  <a:gd name="connsiteY11" fmla="*/ 146715 h 149212"/>
                  <a:gd name="connsiteX12" fmla="*/ 613005 w 613005"/>
                  <a:gd name="connsiteY12" fmla="*/ 146715 h 149212"/>
                  <a:gd name="connsiteX13" fmla="*/ 519414 w 613005"/>
                  <a:gd name="connsiteY13" fmla="*/ 146715 h 149212"/>
                  <a:gd name="connsiteX14" fmla="*/ 519414 w 613005"/>
                  <a:gd name="connsiteY14" fmla="*/ 122734 h 149212"/>
                  <a:gd name="connsiteX15" fmla="*/ 474284 w 613005"/>
                  <a:gd name="connsiteY15" fmla="*/ 122734 h 149212"/>
                  <a:gd name="connsiteX16" fmla="*/ 474284 w 613005"/>
                  <a:gd name="connsiteY16" fmla="*/ 2498 h 149212"/>
                  <a:gd name="connsiteX17" fmla="*/ 444141 w 613005"/>
                  <a:gd name="connsiteY17" fmla="*/ 2498 h 149212"/>
                  <a:gd name="connsiteX18" fmla="*/ 444141 w 613005"/>
                  <a:gd name="connsiteY18" fmla="*/ 146715 h 149212"/>
                  <a:gd name="connsiteX19" fmla="*/ 519414 w 613005"/>
                  <a:gd name="connsiteY19" fmla="*/ 146715 h 149212"/>
                  <a:gd name="connsiteX20" fmla="*/ 333064 w 613005"/>
                  <a:gd name="connsiteY20" fmla="*/ 146715 h 149212"/>
                  <a:gd name="connsiteX21" fmla="*/ 363207 w 613005"/>
                  <a:gd name="connsiteY21" fmla="*/ 146715 h 149212"/>
                  <a:gd name="connsiteX22" fmla="*/ 363207 w 613005"/>
                  <a:gd name="connsiteY22" fmla="*/ 87929 h 149212"/>
                  <a:gd name="connsiteX23" fmla="*/ 385689 w 613005"/>
                  <a:gd name="connsiteY23" fmla="*/ 87929 h 149212"/>
                  <a:gd name="connsiteX24" fmla="*/ 425823 w 613005"/>
                  <a:gd name="connsiteY24" fmla="*/ 45630 h 149212"/>
                  <a:gd name="connsiteX25" fmla="*/ 387520 w 613005"/>
                  <a:gd name="connsiteY25" fmla="*/ 2498 h 149212"/>
                  <a:gd name="connsiteX26" fmla="*/ 333231 w 613005"/>
                  <a:gd name="connsiteY26" fmla="*/ 2498 h 149212"/>
                  <a:gd name="connsiteX27" fmla="*/ 333231 w 613005"/>
                  <a:gd name="connsiteY27" fmla="*/ 146715 h 149212"/>
                  <a:gd name="connsiteX28" fmla="*/ 363207 w 613005"/>
                  <a:gd name="connsiteY28" fmla="*/ 24647 h 149212"/>
                  <a:gd name="connsiteX29" fmla="*/ 378361 w 613005"/>
                  <a:gd name="connsiteY29" fmla="*/ 24647 h 149212"/>
                  <a:gd name="connsiteX30" fmla="*/ 395181 w 613005"/>
                  <a:gd name="connsiteY30" fmla="*/ 46462 h 149212"/>
                  <a:gd name="connsiteX31" fmla="*/ 380026 w 613005"/>
                  <a:gd name="connsiteY31" fmla="*/ 65947 h 149212"/>
                  <a:gd name="connsiteX32" fmla="*/ 363207 w 613005"/>
                  <a:gd name="connsiteY32" fmla="*/ 65947 h 149212"/>
                  <a:gd name="connsiteX33" fmla="*/ 363207 w 613005"/>
                  <a:gd name="connsiteY33" fmla="*/ 24813 h 149212"/>
                  <a:gd name="connsiteX34" fmla="*/ 259124 w 613005"/>
                  <a:gd name="connsiteY34" fmla="*/ 149213 h 149212"/>
                  <a:gd name="connsiteX35" fmla="*/ 308917 w 613005"/>
                  <a:gd name="connsiteY35" fmla="*/ 74606 h 149212"/>
                  <a:gd name="connsiteX36" fmla="*/ 259124 w 613005"/>
                  <a:gd name="connsiteY36" fmla="*/ 0 h 149212"/>
                  <a:gd name="connsiteX37" fmla="*/ 209331 w 613005"/>
                  <a:gd name="connsiteY37" fmla="*/ 74606 h 149212"/>
                  <a:gd name="connsiteX38" fmla="*/ 259124 w 613005"/>
                  <a:gd name="connsiteY38" fmla="*/ 149213 h 149212"/>
                  <a:gd name="connsiteX39" fmla="*/ 259124 w 613005"/>
                  <a:gd name="connsiteY39" fmla="*/ 127730 h 149212"/>
                  <a:gd name="connsiteX40" fmla="*/ 239973 w 613005"/>
                  <a:gd name="connsiteY40" fmla="*/ 74773 h 149212"/>
                  <a:gd name="connsiteX41" fmla="*/ 259124 w 613005"/>
                  <a:gd name="connsiteY41" fmla="*/ 21816 h 149212"/>
                  <a:gd name="connsiteX42" fmla="*/ 278275 w 613005"/>
                  <a:gd name="connsiteY42" fmla="*/ 74773 h 149212"/>
                  <a:gd name="connsiteX43" fmla="*/ 259124 w 613005"/>
                  <a:gd name="connsiteY43" fmla="*/ 127730 h 149212"/>
                  <a:gd name="connsiteX44" fmla="*/ 191179 w 613005"/>
                  <a:gd name="connsiteY44" fmla="*/ 146881 h 149212"/>
                  <a:gd name="connsiteX45" fmla="*/ 191179 w 613005"/>
                  <a:gd name="connsiteY45" fmla="*/ 124733 h 149212"/>
                  <a:gd name="connsiteX46" fmla="*/ 141053 w 613005"/>
                  <a:gd name="connsiteY46" fmla="*/ 124733 h 149212"/>
                  <a:gd name="connsiteX47" fmla="*/ 141053 w 613005"/>
                  <a:gd name="connsiteY47" fmla="*/ 82600 h 149212"/>
                  <a:gd name="connsiteX48" fmla="*/ 185850 w 613005"/>
                  <a:gd name="connsiteY48" fmla="*/ 82600 h 149212"/>
                  <a:gd name="connsiteX49" fmla="*/ 185850 w 613005"/>
                  <a:gd name="connsiteY49" fmla="*/ 60451 h 149212"/>
                  <a:gd name="connsiteX50" fmla="*/ 141053 w 613005"/>
                  <a:gd name="connsiteY50" fmla="*/ 60451 h 149212"/>
                  <a:gd name="connsiteX51" fmla="*/ 141053 w 613005"/>
                  <a:gd name="connsiteY51" fmla="*/ 24813 h 149212"/>
                  <a:gd name="connsiteX52" fmla="*/ 189680 w 613005"/>
                  <a:gd name="connsiteY52" fmla="*/ 24813 h 149212"/>
                  <a:gd name="connsiteX53" fmla="*/ 189680 w 613005"/>
                  <a:gd name="connsiteY53" fmla="*/ 2665 h 149212"/>
                  <a:gd name="connsiteX54" fmla="*/ 110910 w 613005"/>
                  <a:gd name="connsiteY54" fmla="*/ 2665 h 149212"/>
                  <a:gd name="connsiteX55" fmla="*/ 110910 w 613005"/>
                  <a:gd name="connsiteY55" fmla="*/ 146881 h 149212"/>
                  <a:gd name="connsiteX56" fmla="*/ 191179 w 613005"/>
                  <a:gd name="connsiteY56" fmla="*/ 146881 h 149212"/>
                  <a:gd name="connsiteX57" fmla="*/ 0 w 613005"/>
                  <a:gd name="connsiteY57" fmla="*/ 146881 h 149212"/>
                  <a:gd name="connsiteX58" fmla="*/ 30142 w 613005"/>
                  <a:gd name="connsiteY58" fmla="*/ 146881 h 149212"/>
                  <a:gd name="connsiteX59" fmla="*/ 30142 w 613005"/>
                  <a:gd name="connsiteY59" fmla="*/ 88095 h 149212"/>
                  <a:gd name="connsiteX60" fmla="*/ 52624 w 613005"/>
                  <a:gd name="connsiteY60" fmla="*/ 88095 h 149212"/>
                  <a:gd name="connsiteX61" fmla="*/ 92758 w 613005"/>
                  <a:gd name="connsiteY61" fmla="*/ 45796 h 149212"/>
                  <a:gd name="connsiteX62" fmla="*/ 54456 w 613005"/>
                  <a:gd name="connsiteY62" fmla="*/ 2665 h 149212"/>
                  <a:gd name="connsiteX63" fmla="*/ 0 w 613005"/>
                  <a:gd name="connsiteY63" fmla="*/ 2665 h 149212"/>
                  <a:gd name="connsiteX64" fmla="*/ 0 w 613005"/>
                  <a:gd name="connsiteY64" fmla="*/ 146881 h 149212"/>
                  <a:gd name="connsiteX65" fmla="*/ 30142 w 613005"/>
                  <a:gd name="connsiteY65" fmla="*/ 24813 h 149212"/>
                  <a:gd name="connsiteX66" fmla="*/ 45297 w 613005"/>
                  <a:gd name="connsiteY66" fmla="*/ 24813 h 149212"/>
                  <a:gd name="connsiteX67" fmla="*/ 62117 w 613005"/>
                  <a:gd name="connsiteY67" fmla="*/ 46629 h 149212"/>
                  <a:gd name="connsiteX68" fmla="*/ 46962 w 613005"/>
                  <a:gd name="connsiteY68" fmla="*/ 66113 h 149212"/>
                  <a:gd name="connsiteX69" fmla="*/ 30142 w 613005"/>
                  <a:gd name="connsiteY69" fmla="*/ 66113 h 149212"/>
                  <a:gd name="connsiteX70" fmla="*/ 30142 w 613005"/>
                  <a:gd name="connsiteY70" fmla="*/ 24980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13005" h="149212">
                    <a:moveTo>
                      <a:pt x="613005" y="146715"/>
                    </a:moveTo>
                    <a:lnTo>
                      <a:pt x="613005" y="124566"/>
                    </a:lnTo>
                    <a:lnTo>
                      <a:pt x="562879" y="124566"/>
                    </a:lnTo>
                    <a:lnTo>
                      <a:pt x="562879" y="82433"/>
                    </a:lnTo>
                    <a:lnTo>
                      <a:pt x="607676" y="82433"/>
                    </a:lnTo>
                    <a:lnTo>
                      <a:pt x="607676" y="60285"/>
                    </a:lnTo>
                    <a:lnTo>
                      <a:pt x="562879" y="60285"/>
                    </a:lnTo>
                    <a:lnTo>
                      <a:pt x="562879" y="24647"/>
                    </a:lnTo>
                    <a:lnTo>
                      <a:pt x="611506" y="24647"/>
                    </a:lnTo>
                    <a:lnTo>
                      <a:pt x="611506" y="2498"/>
                    </a:lnTo>
                    <a:lnTo>
                      <a:pt x="532736" y="2498"/>
                    </a:lnTo>
                    <a:lnTo>
                      <a:pt x="532736" y="146715"/>
                    </a:lnTo>
                    <a:lnTo>
                      <a:pt x="613005" y="146715"/>
                    </a:lnTo>
                    <a:close/>
                    <a:moveTo>
                      <a:pt x="519414" y="146715"/>
                    </a:moveTo>
                    <a:lnTo>
                      <a:pt x="519414" y="122734"/>
                    </a:lnTo>
                    <a:lnTo>
                      <a:pt x="474284" y="122734"/>
                    </a:lnTo>
                    <a:lnTo>
                      <a:pt x="474284" y="2498"/>
                    </a:lnTo>
                    <a:lnTo>
                      <a:pt x="444141" y="2498"/>
                    </a:lnTo>
                    <a:lnTo>
                      <a:pt x="444141" y="146715"/>
                    </a:lnTo>
                    <a:lnTo>
                      <a:pt x="519414" y="146715"/>
                    </a:lnTo>
                    <a:close/>
                    <a:moveTo>
                      <a:pt x="333064" y="146715"/>
                    </a:moveTo>
                    <a:lnTo>
                      <a:pt x="363207" y="146715"/>
                    </a:lnTo>
                    <a:lnTo>
                      <a:pt x="363207" y="87929"/>
                    </a:lnTo>
                    <a:lnTo>
                      <a:pt x="385689" y="87929"/>
                    </a:lnTo>
                    <a:cubicBezTo>
                      <a:pt x="420993" y="87929"/>
                      <a:pt x="425823" y="61950"/>
                      <a:pt x="425823" y="45630"/>
                    </a:cubicBezTo>
                    <a:cubicBezTo>
                      <a:pt x="425823" y="19318"/>
                      <a:pt x="414998" y="2498"/>
                      <a:pt x="387520" y="2498"/>
                    </a:cubicBezTo>
                    <a:lnTo>
                      <a:pt x="333231" y="2498"/>
                    </a:lnTo>
                    <a:lnTo>
                      <a:pt x="333231" y="146715"/>
                    </a:lnTo>
                    <a:close/>
                    <a:moveTo>
                      <a:pt x="363207" y="24647"/>
                    </a:moveTo>
                    <a:lnTo>
                      <a:pt x="378361" y="24647"/>
                    </a:lnTo>
                    <a:cubicBezTo>
                      <a:pt x="392017" y="24647"/>
                      <a:pt x="395181" y="34639"/>
                      <a:pt x="395181" y="46462"/>
                    </a:cubicBezTo>
                    <a:cubicBezTo>
                      <a:pt x="395181" y="56121"/>
                      <a:pt x="389019" y="65947"/>
                      <a:pt x="380026" y="65947"/>
                    </a:cubicBezTo>
                    <a:lnTo>
                      <a:pt x="363207" y="65947"/>
                    </a:lnTo>
                    <a:lnTo>
                      <a:pt x="363207" y="24813"/>
                    </a:lnTo>
                    <a:close/>
                    <a:moveTo>
                      <a:pt x="259124" y="149213"/>
                    </a:moveTo>
                    <a:cubicBezTo>
                      <a:pt x="308917" y="149213"/>
                      <a:pt x="308917" y="112409"/>
                      <a:pt x="308917" y="74606"/>
                    </a:cubicBezTo>
                    <a:cubicBezTo>
                      <a:pt x="308917" y="36804"/>
                      <a:pt x="308917" y="0"/>
                      <a:pt x="259124" y="0"/>
                    </a:cubicBezTo>
                    <a:cubicBezTo>
                      <a:pt x="209331" y="0"/>
                      <a:pt x="209331" y="36304"/>
                      <a:pt x="209331" y="74606"/>
                    </a:cubicBezTo>
                    <a:cubicBezTo>
                      <a:pt x="209331" y="112909"/>
                      <a:pt x="209331" y="149213"/>
                      <a:pt x="259124" y="149213"/>
                    </a:cubicBezTo>
                    <a:moveTo>
                      <a:pt x="259124" y="127730"/>
                    </a:moveTo>
                    <a:cubicBezTo>
                      <a:pt x="242138" y="127730"/>
                      <a:pt x="239973" y="111743"/>
                      <a:pt x="239973" y="74773"/>
                    </a:cubicBezTo>
                    <a:cubicBezTo>
                      <a:pt x="239973" y="37803"/>
                      <a:pt x="242138" y="21816"/>
                      <a:pt x="259124" y="21816"/>
                    </a:cubicBezTo>
                    <a:cubicBezTo>
                      <a:pt x="276110" y="21816"/>
                      <a:pt x="278275" y="37803"/>
                      <a:pt x="278275" y="74773"/>
                    </a:cubicBezTo>
                    <a:cubicBezTo>
                      <a:pt x="278275" y="111743"/>
                      <a:pt x="276110" y="127730"/>
                      <a:pt x="259124" y="127730"/>
                    </a:cubicBezTo>
                    <a:moveTo>
                      <a:pt x="191179" y="146881"/>
                    </a:moveTo>
                    <a:lnTo>
                      <a:pt x="191179" y="124733"/>
                    </a:lnTo>
                    <a:lnTo>
                      <a:pt x="141053" y="124733"/>
                    </a:lnTo>
                    <a:lnTo>
                      <a:pt x="141053" y="82600"/>
                    </a:lnTo>
                    <a:lnTo>
                      <a:pt x="185850" y="82600"/>
                    </a:lnTo>
                    <a:lnTo>
                      <a:pt x="185850" y="60451"/>
                    </a:lnTo>
                    <a:lnTo>
                      <a:pt x="141053" y="60451"/>
                    </a:lnTo>
                    <a:lnTo>
                      <a:pt x="141053" y="24813"/>
                    </a:lnTo>
                    <a:lnTo>
                      <a:pt x="189680" y="24813"/>
                    </a:lnTo>
                    <a:lnTo>
                      <a:pt x="189680" y="2665"/>
                    </a:lnTo>
                    <a:lnTo>
                      <a:pt x="110910" y="2665"/>
                    </a:lnTo>
                    <a:lnTo>
                      <a:pt x="110910" y="146881"/>
                    </a:lnTo>
                    <a:lnTo>
                      <a:pt x="191179" y="146881"/>
                    </a:lnTo>
                    <a:close/>
                    <a:moveTo>
                      <a:pt x="0" y="146881"/>
                    </a:moveTo>
                    <a:lnTo>
                      <a:pt x="30142" y="146881"/>
                    </a:lnTo>
                    <a:lnTo>
                      <a:pt x="30142" y="88095"/>
                    </a:lnTo>
                    <a:lnTo>
                      <a:pt x="52624" y="88095"/>
                    </a:lnTo>
                    <a:cubicBezTo>
                      <a:pt x="87929" y="88095"/>
                      <a:pt x="92758" y="62117"/>
                      <a:pt x="92758" y="45796"/>
                    </a:cubicBezTo>
                    <a:cubicBezTo>
                      <a:pt x="92758" y="19484"/>
                      <a:pt x="81934" y="2665"/>
                      <a:pt x="54456" y="2665"/>
                    </a:cubicBezTo>
                    <a:lnTo>
                      <a:pt x="0" y="2665"/>
                    </a:lnTo>
                    <a:lnTo>
                      <a:pt x="0" y="146881"/>
                    </a:lnTo>
                    <a:close/>
                    <a:moveTo>
                      <a:pt x="30142" y="24813"/>
                    </a:moveTo>
                    <a:lnTo>
                      <a:pt x="45297" y="24813"/>
                    </a:lnTo>
                    <a:cubicBezTo>
                      <a:pt x="58952" y="24813"/>
                      <a:pt x="62117" y="34805"/>
                      <a:pt x="62117" y="46629"/>
                    </a:cubicBezTo>
                    <a:cubicBezTo>
                      <a:pt x="62117" y="56288"/>
                      <a:pt x="55955" y="66113"/>
                      <a:pt x="46962" y="66113"/>
                    </a:cubicBezTo>
                    <a:lnTo>
                      <a:pt x="30142" y="66113"/>
                    </a:lnTo>
                    <a:lnTo>
                      <a:pt x="30142" y="24980"/>
                    </a:lnTo>
                    <a:close/>
                  </a:path>
                </a:pathLst>
              </a:custGeom>
              <a:solidFill>
                <a:schemeClr val="tx2"/>
              </a:solidFill>
              <a:ln w="0" cap="flat">
                <a:noFill/>
                <a:prstDash val="solid"/>
                <a:miter/>
              </a:ln>
            </p:spPr>
            <p:txBody>
              <a:bodyPr rtlCol="0" anchor="ctr"/>
              <a:lstStyle/>
              <a:p>
                <a:endParaRPr lang="en-US">
                  <a:solidFill>
                    <a:schemeClr val="tx2"/>
                  </a:solidFill>
                </a:endParaRPr>
              </a:p>
            </p:txBody>
          </p:sp>
          <p:sp>
            <p:nvSpPr>
              <p:cNvPr id="47" name="Freeform: Shape 46">
                <a:extLst>
                  <a:ext uri="{FF2B5EF4-FFF2-40B4-BE49-F238E27FC236}">
                    <a16:creationId xmlns:a16="http://schemas.microsoft.com/office/drawing/2014/main" id="{F1EA9698-D941-ECB8-4C52-C91534C7D2E3}"/>
                  </a:ext>
                </a:extLst>
              </p:cNvPr>
              <p:cNvSpPr/>
              <p:nvPr/>
            </p:nvSpPr>
            <p:spPr>
              <a:xfrm>
                <a:off x="3996834" y="2575239"/>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a:p>
            </p:txBody>
          </p:sp>
          <p:pic>
            <p:nvPicPr>
              <p:cNvPr id="48" name="Graphic 47">
                <a:extLst>
                  <a:ext uri="{FF2B5EF4-FFF2-40B4-BE49-F238E27FC236}">
                    <a16:creationId xmlns:a16="http://schemas.microsoft.com/office/drawing/2014/main" id="{D04B9CBE-31CB-D69A-9291-3CE44968CA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60932" y="2043203"/>
                <a:ext cx="548785" cy="460271"/>
              </a:xfrm>
              <a:prstGeom prst="rect">
                <a:avLst/>
              </a:prstGeom>
            </p:spPr>
          </p:pic>
        </p:grpSp>
      </p:grpSp>
      <p:grpSp>
        <p:nvGrpSpPr>
          <p:cNvPr id="49" name="Group 48">
            <a:extLst>
              <a:ext uri="{FF2B5EF4-FFF2-40B4-BE49-F238E27FC236}">
                <a16:creationId xmlns:a16="http://schemas.microsoft.com/office/drawing/2014/main" id="{B8ADF69A-AED5-C02A-C2EF-25C0F12FDE35}"/>
              </a:ext>
            </a:extLst>
          </p:cNvPr>
          <p:cNvGrpSpPr/>
          <p:nvPr userDrawn="1"/>
        </p:nvGrpSpPr>
        <p:grpSpPr>
          <a:xfrm>
            <a:off x="9354595" y="1950277"/>
            <a:ext cx="2424160" cy="2337687"/>
            <a:chOff x="9354595" y="1950277"/>
            <a:chExt cx="2424160" cy="2337687"/>
          </a:xfrm>
        </p:grpSpPr>
        <p:sp>
          <p:nvSpPr>
            <p:cNvPr id="50" name="Title 1">
              <a:extLst>
                <a:ext uri="{FF2B5EF4-FFF2-40B4-BE49-F238E27FC236}">
                  <a16:creationId xmlns:a16="http://schemas.microsoft.com/office/drawing/2014/main" id="{8FD7AD61-B9F9-F113-2B6E-5CEE06B49671}"/>
                </a:ext>
              </a:extLst>
            </p:cNvPr>
            <p:cNvSpPr txBox="1">
              <a:spLocks/>
            </p:cNvSpPr>
            <p:nvPr/>
          </p:nvSpPr>
          <p:spPr>
            <a:xfrm>
              <a:off x="9354595" y="3068088"/>
              <a:ext cx="2424160" cy="12198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a:effectLst/>
                  <a:latin typeface="Arial" panose="020B0604020202020204" pitchFamily="34" charset="0"/>
                  <a:ea typeface="Calibri" panose="020F0502020204030204" pitchFamily="34" charset="0"/>
                  <a:cs typeface="Univers LT Std 45 Light" panose="020B0403020202020204" pitchFamily="34" charset="0"/>
                </a:rPr>
                <a:t>We value action and decision making over delay. We are </a:t>
              </a:r>
              <a:br>
                <a:rPr lang="en-US" sz="1150" spc="10">
                  <a:effectLst/>
                  <a:latin typeface="Arial" panose="020B0604020202020204" pitchFamily="34" charset="0"/>
                  <a:ea typeface="Calibri" panose="020F0502020204030204" pitchFamily="34" charset="0"/>
                  <a:cs typeface="Univers LT Std 45 Light" panose="020B0403020202020204" pitchFamily="34" charset="0"/>
                </a:rPr>
              </a:br>
              <a:r>
                <a:rPr lang="en-US" sz="1150" spc="10">
                  <a:effectLst/>
                  <a:latin typeface="Arial" panose="020B0604020202020204" pitchFamily="34" charset="0"/>
                  <a:ea typeface="Calibri" panose="020F0502020204030204" pitchFamily="34" charset="0"/>
                  <a:cs typeface="Univers LT Std 45 Light" panose="020B0403020202020204" pitchFamily="34" charset="0"/>
                </a:rPr>
                <a:t>willing to take strategic risks and try new things. We collaborate and move forward with our customers’ needs in mind. </a:t>
              </a:r>
              <a:endParaRPr lang="en-US" sz="115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nvGrpSpPr>
            <p:cNvPr id="51" name="Group 50">
              <a:extLst>
                <a:ext uri="{FF2B5EF4-FFF2-40B4-BE49-F238E27FC236}">
                  <a16:creationId xmlns:a16="http://schemas.microsoft.com/office/drawing/2014/main" id="{BDFB8F57-E786-8E3D-03E6-49742592FCB1}"/>
                </a:ext>
              </a:extLst>
            </p:cNvPr>
            <p:cNvGrpSpPr/>
            <p:nvPr/>
          </p:nvGrpSpPr>
          <p:grpSpPr>
            <a:xfrm>
              <a:off x="9448887" y="1950277"/>
              <a:ext cx="2213046" cy="1103659"/>
              <a:chOff x="9448887" y="1950277"/>
              <a:chExt cx="2213046" cy="1103659"/>
            </a:xfrm>
          </p:grpSpPr>
          <p:sp>
            <p:nvSpPr>
              <p:cNvPr id="52" name="Freeform: Shape 51">
                <a:extLst>
                  <a:ext uri="{FF2B5EF4-FFF2-40B4-BE49-F238E27FC236}">
                    <a16:creationId xmlns:a16="http://schemas.microsoft.com/office/drawing/2014/main" id="{86A8BC47-52AB-EF04-953F-7FBBBC919FF5}"/>
                  </a:ext>
                </a:extLst>
              </p:cNvPr>
              <p:cNvSpPr/>
              <p:nvPr/>
            </p:nvSpPr>
            <p:spPr>
              <a:xfrm>
                <a:off x="9449720" y="2904724"/>
                <a:ext cx="896775" cy="149212"/>
              </a:xfrm>
              <a:custGeom>
                <a:avLst/>
                <a:gdLst>
                  <a:gd name="connsiteX0" fmla="*/ 817174 w 896775"/>
                  <a:gd name="connsiteY0" fmla="*/ 146715 h 149212"/>
                  <a:gd name="connsiteX1" fmla="*/ 817174 w 896775"/>
                  <a:gd name="connsiteY1" fmla="*/ 41133 h 149212"/>
                  <a:gd name="connsiteX2" fmla="*/ 817507 w 896775"/>
                  <a:gd name="connsiteY2" fmla="*/ 41133 h 149212"/>
                  <a:gd name="connsiteX3" fmla="*/ 856975 w 896775"/>
                  <a:gd name="connsiteY3" fmla="*/ 146715 h 149212"/>
                  <a:gd name="connsiteX4" fmla="*/ 896776 w 896775"/>
                  <a:gd name="connsiteY4" fmla="*/ 146715 h 149212"/>
                  <a:gd name="connsiteX5" fmla="*/ 896776 w 896775"/>
                  <a:gd name="connsiteY5" fmla="*/ 2498 h 149212"/>
                  <a:gd name="connsiteX6" fmla="*/ 868632 w 896775"/>
                  <a:gd name="connsiteY6" fmla="*/ 2498 h 149212"/>
                  <a:gd name="connsiteX7" fmla="*/ 868632 w 896775"/>
                  <a:gd name="connsiteY7" fmla="*/ 102417 h 149212"/>
                  <a:gd name="connsiteX8" fmla="*/ 868299 w 896775"/>
                  <a:gd name="connsiteY8" fmla="*/ 102417 h 149212"/>
                  <a:gd name="connsiteX9" fmla="*/ 829830 w 896775"/>
                  <a:gd name="connsiteY9" fmla="*/ 2498 h 149212"/>
                  <a:gd name="connsiteX10" fmla="*/ 789030 w 896775"/>
                  <a:gd name="connsiteY10" fmla="*/ 2498 h 149212"/>
                  <a:gd name="connsiteX11" fmla="*/ 789030 w 896775"/>
                  <a:gd name="connsiteY11" fmla="*/ 146715 h 149212"/>
                  <a:gd name="connsiteX12" fmla="*/ 817174 w 896775"/>
                  <a:gd name="connsiteY12" fmla="*/ 146715 h 149212"/>
                  <a:gd name="connsiteX13" fmla="*/ 715089 w 896775"/>
                  <a:gd name="connsiteY13" fmla="*/ 149046 h 149212"/>
                  <a:gd name="connsiteX14" fmla="*/ 764883 w 896775"/>
                  <a:gd name="connsiteY14" fmla="*/ 74606 h 149212"/>
                  <a:gd name="connsiteX15" fmla="*/ 715089 w 896775"/>
                  <a:gd name="connsiteY15" fmla="*/ 0 h 149212"/>
                  <a:gd name="connsiteX16" fmla="*/ 665296 w 896775"/>
                  <a:gd name="connsiteY16" fmla="*/ 74606 h 149212"/>
                  <a:gd name="connsiteX17" fmla="*/ 715089 w 896775"/>
                  <a:gd name="connsiteY17" fmla="*/ 149046 h 149212"/>
                  <a:gd name="connsiteX18" fmla="*/ 715089 w 896775"/>
                  <a:gd name="connsiteY18" fmla="*/ 127564 h 149212"/>
                  <a:gd name="connsiteX19" fmla="*/ 695938 w 896775"/>
                  <a:gd name="connsiteY19" fmla="*/ 74606 h 149212"/>
                  <a:gd name="connsiteX20" fmla="*/ 715089 w 896775"/>
                  <a:gd name="connsiteY20" fmla="*/ 21649 h 149212"/>
                  <a:gd name="connsiteX21" fmla="*/ 734240 w 896775"/>
                  <a:gd name="connsiteY21" fmla="*/ 74606 h 149212"/>
                  <a:gd name="connsiteX22" fmla="*/ 715089 w 896775"/>
                  <a:gd name="connsiteY22" fmla="*/ 127564 h 149212"/>
                  <a:gd name="connsiteX23" fmla="*/ 641316 w 896775"/>
                  <a:gd name="connsiteY23" fmla="*/ 2498 h 149212"/>
                  <a:gd name="connsiteX24" fmla="*/ 611173 w 896775"/>
                  <a:gd name="connsiteY24" fmla="*/ 2498 h 149212"/>
                  <a:gd name="connsiteX25" fmla="*/ 611173 w 896775"/>
                  <a:gd name="connsiteY25" fmla="*/ 146715 h 149212"/>
                  <a:gd name="connsiteX26" fmla="*/ 641316 w 896775"/>
                  <a:gd name="connsiteY26" fmla="*/ 146715 h 149212"/>
                  <a:gd name="connsiteX27" fmla="*/ 641316 w 896775"/>
                  <a:gd name="connsiteY27" fmla="*/ 2498 h 149212"/>
                  <a:gd name="connsiteX28" fmla="*/ 499930 w 896775"/>
                  <a:gd name="connsiteY28" fmla="*/ 2498 h 149212"/>
                  <a:gd name="connsiteX29" fmla="*/ 499930 w 896775"/>
                  <a:gd name="connsiteY29" fmla="*/ 26479 h 149212"/>
                  <a:gd name="connsiteX30" fmla="*/ 533569 w 896775"/>
                  <a:gd name="connsiteY30" fmla="*/ 26479 h 149212"/>
                  <a:gd name="connsiteX31" fmla="*/ 533569 w 896775"/>
                  <a:gd name="connsiteY31" fmla="*/ 146715 h 149212"/>
                  <a:gd name="connsiteX32" fmla="*/ 563712 w 896775"/>
                  <a:gd name="connsiteY32" fmla="*/ 146715 h 149212"/>
                  <a:gd name="connsiteX33" fmla="*/ 563712 w 896775"/>
                  <a:gd name="connsiteY33" fmla="*/ 26479 h 149212"/>
                  <a:gd name="connsiteX34" fmla="*/ 597351 w 896775"/>
                  <a:gd name="connsiteY34" fmla="*/ 26479 h 149212"/>
                  <a:gd name="connsiteX35" fmla="*/ 597351 w 896775"/>
                  <a:gd name="connsiteY35" fmla="*/ 2498 h 149212"/>
                  <a:gd name="connsiteX36" fmla="*/ 500096 w 896775"/>
                  <a:gd name="connsiteY36" fmla="*/ 2498 h 149212"/>
                  <a:gd name="connsiteX37" fmla="*/ 448472 w 896775"/>
                  <a:gd name="connsiteY37" fmla="*/ 149213 h 149212"/>
                  <a:gd name="connsiteX38" fmla="*/ 492103 w 896775"/>
                  <a:gd name="connsiteY38" fmla="*/ 98254 h 149212"/>
                  <a:gd name="connsiteX39" fmla="*/ 462294 w 896775"/>
                  <a:gd name="connsiteY39" fmla="*/ 98254 h 149212"/>
                  <a:gd name="connsiteX40" fmla="*/ 448472 w 896775"/>
                  <a:gd name="connsiteY40" fmla="*/ 127564 h 149212"/>
                  <a:gd name="connsiteX41" fmla="*/ 429320 w 896775"/>
                  <a:gd name="connsiteY41" fmla="*/ 74606 h 149212"/>
                  <a:gd name="connsiteX42" fmla="*/ 448472 w 896775"/>
                  <a:gd name="connsiteY42" fmla="*/ 21649 h 149212"/>
                  <a:gd name="connsiteX43" fmla="*/ 460795 w 896775"/>
                  <a:gd name="connsiteY43" fmla="*/ 47961 h 149212"/>
                  <a:gd name="connsiteX44" fmla="*/ 490271 w 896775"/>
                  <a:gd name="connsiteY44" fmla="*/ 47961 h 149212"/>
                  <a:gd name="connsiteX45" fmla="*/ 448305 w 896775"/>
                  <a:gd name="connsiteY45" fmla="*/ 0 h 149212"/>
                  <a:gd name="connsiteX46" fmla="*/ 398512 w 896775"/>
                  <a:gd name="connsiteY46" fmla="*/ 74606 h 149212"/>
                  <a:gd name="connsiteX47" fmla="*/ 448305 w 896775"/>
                  <a:gd name="connsiteY47" fmla="*/ 149046 h 149212"/>
                  <a:gd name="connsiteX48" fmla="*/ 339559 w 896775"/>
                  <a:gd name="connsiteY48" fmla="*/ 92592 h 149212"/>
                  <a:gd name="connsiteX49" fmla="*/ 310749 w 896775"/>
                  <a:gd name="connsiteY49" fmla="*/ 92592 h 149212"/>
                  <a:gd name="connsiteX50" fmla="*/ 324572 w 896775"/>
                  <a:gd name="connsiteY50" fmla="*/ 30309 h 149212"/>
                  <a:gd name="connsiteX51" fmla="*/ 324904 w 896775"/>
                  <a:gd name="connsiteY51" fmla="*/ 30309 h 149212"/>
                  <a:gd name="connsiteX52" fmla="*/ 339559 w 896775"/>
                  <a:gd name="connsiteY52" fmla="*/ 92592 h 149212"/>
                  <a:gd name="connsiteX53" fmla="*/ 296594 w 896775"/>
                  <a:gd name="connsiteY53" fmla="*/ 146715 h 149212"/>
                  <a:gd name="connsiteX54" fmla="*/ 304754 w 896775"/>
                  <a:gd name="connsiteY54" fmla="*/ 114741 h 149212"/>
                  <a:gd name="connsiteX55" fmla="*/ 345888 w 896775"/>
                  <a:gd name="connsiteY55" fmla="*/ 114741 h 149212"/>
                  <a:gd name="connsiteX56" fmla="*/ 353881 w 896775"/>
                  <a:gd name="connsiteY56" fmla="*/ 146715 h 149212"/>
                  <a:gd name="connsiteX57" fmla="*/ 385689 w 896775"/>
                  <a:gd name="connsiteY57" fmla="*/ 146715 h 149212"/>
                  <a:gd name="connsiteX58" fmla="*/ 346553 w 896775"/>
                  <a:gd name="connsiteY58" fmla="*/ 2498 h 149212"/>
                  <a:gd name="connsiteX59" fmla="*/ 306753 w 896775"/>
                  <a:gd name="connsiteY59" fmla="*/ 2498 h 149212"/>
                  <a:gd name="connsiteX60" fmla="*/ 266785 w 896775"/>
                  <a:gd name="connsiteY60" fmla="*/ 146715 h 149212"/>
                  <a:gd name="connsiteX61" fmla="*/ 296594 w 896775"/>
                  <a:gd name="connsiteY61" fmla="*/ 146715 h 149212"/>
                  <a:gd name="connsiteX62" fmla="*/ 159704 w 896775"/>
                  <a:gd name="connsiteY62" fmla="*/ 149046 h 149212"/>
                  <a:gd name="connsiteX63" fmla="*/ 209498 w 896775"/>
                  <a:gd name="connsiteY63" fmla="*/ 74606 h 149212"/>
                  <a:gd name="connsiteX64" fmla="*/ 159704 w 896775"/>
                  <a:gd name="connsiteY64" fmla="*/ 0 h 149212"/>
                  <a:gd name="connsiteX65" fmla="*/ 109911 w 896775"/>
                  <a:gd name="connsiteY65" fmla="*/ 74606 h 149212"/>
                  <a:gd name="connsiteX66" fmla="*/ 159704 w 896775"/>
                  <a:gd name="connsiteY66" fmla="*/ 149046 h 149212"/>
                  <a:gd name="connsiteX67" fmla="*/ 159704 w 896775"/>
                  <a:gd name="connsiteY67" fmla="*/ 127564 h 149212"/>
                  <a:gd name="connsiteX68" fmla="*/ 140553 w 896775"/>
                  <a:gd name="connsiteY68" fmla="*/ 74606 h 149212"/>
                  <a:gd name="connsiteX69" fmla="*/ 159704 w 896775"/>
                  <a:gd name="connsiteY69" fmla="*/ 21649 h 149212"/>
                  <a:gd name="connsiteX70" fmla="*/ 178856 w 896775"/>
                  <a:gd name="connsiteY70" fmla="*/ 74606 h 149212"/>
                  <a:gd name="connsiteX71" fmla="*/ 159704 w 896775"/>
                  <a:gd name="connsiteY71" fmla="*/ 127564 h 149212"/>
                  <a:gd name="connsiteX72" fmla="*/ 0 w 896775"/>
                  <a:gd name="connsiteY72" fmla="*/ 2498 h 149212"/>
                  <a:gd name="connsiteX73" fmla="*/ 0 w 896775"/>
                  <a:gd name="connsiteY73" fmla="*/ 26479 h 149212"/>
                  <a:gd name="connsiteX74" fmla="*/ 33640 w 896775"/>
                  <a:gd name="connsiteY74" fmla="*/ 26479 h 149212"/>
                  <a:gd name="connsiteX75" fmla="*/ 33640 w 896775"/>
                  <a:gd name="connsiteY75" fmla="*/ 146715 h 149212"/>
                  <a:gd name="connsiteX76" fmla="*/ 63782 w 896775"/>
                  <a:gd name="connsiteY76" fmla="*/ 146715 h 149212"/>
                  <a:gd name="connsiteX77" fmla="*/ 63782 w 896775"/>
                  <a:gd name="connsiteY77" fmla="*/ 26479 h 149212"/>
                  <a:gd name="connsiteX78" fmla="*/ 97255 w 896775"/>
                  <a:gd name="connsiteY78" fmla="*/ 26479 h 149212"/>
                  <a:gd name="connsiteX79" fmla="*/ 97255 w 896775"/>
                  <a:gd name="connsiteY79" fmla="*/ 2498 h 149212"/>
                  <a:gd name="connsiteX80" fmla="*/ 0 w 896775"/>
                  <a:gd name="connsiteY80" fmla="*/ 2498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96775" h="149212">
                    <a:moveTo>
                      <a:pt x="817174" y="146715"/>
                    </a:moveTo>
                    <a:lnTo>
                      <a:pt x="817174" y="41133"/>
                    </a:lnTo>
                    <a:lnTo>
                      <a:pt x="817507" y="41133"/>
                    </a:lnTo>
                    <a:lnTo>
                      <a:pt x="856975" y="146715"/>
                    </a:lnTo>
                    <a:lnTo>
                      <a:pt x="896776" y="146715"/>
                    </a:lnTo>
                    <a:lnTo>
                      <a:pt x="896776" y="2498"/>
                    </a:lnTo>
                    <a:lnTo>
                      <a:pt x="868632" y="2498"/>
                    </a:lnTo>
                    <a:lnTo>
                      <a:pt x="868632" y="102417"/>
                    </a:lnTo>
                    <a:lnTo>
                      <a:pt x="868299" y="102417"/>
                    </a:lnTo>
                    <a:lnTo>
                      <a:pt x="829830" y="2498"/>
                    </a:lnTo>
                    <a:lnTo>
                      <a:pt x="789030" y="2498"/>
                    </a:lnTo>
                    <a:lnTo>
                      <a:pt x="789030" y="146715"/>
                    </a:lnTo>
                    <a:lnTo>
                      <a:pt x="817174" y="146715"/>
                    </a:lnTo>
                    <a:close/>
                    <a:moveTo>
                      <a:pt x="715089" y="149046"/>
                    </a:moveTo>
                    <a:cubicBezTo>
                      <a:pt x="764883" y="149046"/>
                      <a:pt x="764883" y="112243"/>
                      <a:pt x="764883" y="74606"/>
                    </a:cubicBezTo>
                    <a:cubicBezTo>
                      <a:pt x="764883" y="36970"/>
                      <a:pt x="764883" y="0"/>
                      <a:pt x="715089" y="0"/>
                    </a:cubicBezTo>
                    <a:cubicBezTo>
                      <a:pt x="665296" y="0"/>
                      <a:pt x="665296" y="36304"/>
                      <a:pt x="665296" y="74606"/>
                    </a:cubicBezTo>
                    <a:cubicBezTo>
                      <a:pt x="665296" y="112909"/>
                      <a:pt x="665296" y="149046"/>
                      <a:pt x="715089" y="149046"/>
                    </a:cubicBezTo>
                    <a:moveTo>
                      <a:pt x="715089" y="127564"/>
                    </a:moveTo>
                    <a:cubicBezTo>
                      <a:pt x="698103" y="127564"/>
                      <a:pt x="695938" y="111577"/>
                      <a:pt x="695938" y="74606"/>
                    </a:cubicBezTo>
                    <a:cubicBezTo>
                      <a:pt x="695938" y="37636"/>
                      <a:pt x="698103" y="21649"/>
                      <a:pt x="715089" y="21649"/>
                    </a:cubicBezTo>
                    <a:cubicBezTo>
                      <a:pt x="732076" y="21649"/>
                      <a:pt x="734240" y="37636"/>
                      <a:pt x="734240" y="74606"/>
                    </a:cubicBezTo>
                    <a:cubicBezTo>
                      <a:pt x="734240" y="111577"/>
                      <a:pt x="732076" y="127564"/>
                      <a:pt x="715089" y="127564"/>
                    </a:cubicBezTo>
                    <a:moveTo>
                      <a:pt x="641316" y="2498"/>
                    </a:moveTo>
                    <a:lnTo>
                      <a:pt x="611173" y="2498"/>
                    </a:lnTo>
                    <a:lnTo>
                      <a:pt x="611173" y="146715"/>
                    </a:lnTo>
                    <a:lnTo>
                      <a:pt x="641316" y="146715"/>
                    </a:lnTo>
                    <a:lnTo>
                      <a:pt x="641316" y="2498"/>
                    </a:lnTo>
                    <a:close/>
                    <a:moveTo>
                      <a:pt x="499930" y="2498"/>
                    </a:moveTo>
                    <a:lnTo>
                      <a:pt x="499930" y="26479"/>
                    </a:lnTo>
                    <a:lnTo>
                      <a:pt x="533569" y="26479"/>
                    </a:lnTo>
                    <a:lnTo>
                      <a:pt x="533569" y="146715"/>
                    </a:lnTo>
                    <a:lnTo>
                      <a:pt x="563712" y="146715"/>
                    </a:lnTo>
                    <a:lnTo>
                      <a:pt x="563712" y="26479"/>
                    </a:lnTo>
                    <a:lnTo>
                      <a:pt x="597351" y="26479"/>
                    </a:lnTo>
                    <a:lnTo>
                      <a:pt x="597351" y="2498"/>
                    </a:lnTo>
                    <a:lnTo>
                      <a:pt x="500096" y="2498"/>
                    </a:lnTo>
                    <a:close/>
                    <a:moveTo>
                      <a:pt x="448472" y="149213"/>
                    </a:moveTo>
                    <a:cubicBezTo>
                      <a:pt x="476616" y="149213"/>
                      <a:pt x="492103" y="136889"/>
                      <a:pt x="492103" y="98254"/>
                    </a:cubicBezTo>
                    <a:lnTo>
                      <a:pt x="462294" y="98254"/>
                    </a:lnTo>
                    <a:cubicBezTo>
                      <a:pt x="461961" y="109578"/>
                      <a:pt x="462460" y="127564"/>
                      <a:pt x="448472" y="127564"/>
                    </a:cubicBezTo>
                    <a:cubicBezTo>
                      <a:pt x="431485" y="127564"/>
                      <a:pt x="429320" y="111577"/>
                      <a:pt x="429320" y="74606"/>
                    </a:cubicBezTo>
                    <a:cubicBezTo>
                      <a:pt x="429320" y="37636"/>
                      <a:pt x="431485" y="21649"/>
                      <a:pt x="448472" y="21649"/>
                    </a:cubicBezTo>
                    <a:cubicBezTo>
                      <a:pt x="457464" y="21649"/>
                      <a:pt x="460795" y="28810"/>
                      <a:pt x="460795" y="47961"/>
                    </a:cubicBezTo>
                    <a:lnTo>
                      <a:pt x="490271" y="47961"/>
                    </a:lnTo>
                    <a:cubicBezTo>
                      <a:pt x="491437" y="16986"/>
                      <a:pt x="479113" y="0"/>
                      <a:pt x="448305" y="0"/>
                    </a:cubicBezTo>
                    <a:cubicBezTo>
                      <a:pt x="398512" y="0"/>
                      <a:pt x="398512" y="36304"/>
                      <a:pt x="398512" y="74606"/>
                    </a:cubicBezTo>
                    <a:cubicBezTo>
                      <a:pt x="398512" y="112909"/>
                      <a:pt x="398512" y="149046"/>
                      <a:pt x="448305" y="149046"/>
                    </a:cubicBezTo>
                    <a:moveTo>
                      <a:pt x="339559" y="92592"/>
                    </a:moveTo>
                    <a:lnTo>
                      <a:pt x="310749" y="92592"/>
                    </a:lnTo>
                    <a:lnTo>
                      <a:pt x="324572" y="30309"/>
                    </a:lnTo>
                    <a:lnTo>
                      <a:pt x="324904" y="30309"/>
                    </a:lnTo>
                    <a:lnTo>
                      <a:pt x="339559" y="92592"/>
                    </a:lnTo>
                    <a:close/>
                    <a:moveTo>
                      <a:pt x="296594" y="146715"/>
                    </a:moveTo>
                    <a:lnTo>
                      <a:pt x="304754" y="114741"/>
                    </a:lnTo>
                    <a:lnTo>
                      <a:pt x="345888" y="114741"/>
                    </a:lnTo>
                    <a:lnTo>
                      <a:pt x="353881" y="146715"/>
                    </a:lnTo>
                    <a:lnTo>
                      <a:pt x="385689" y="146715"/>
                    </a:lnTo>
                    <a:lnTo>
                      <a:pt x="346553" y="2498"/>
                    </a:lnTo>
                    <a:lnTo>
                      <a:pt x="306753" y="2498"/>
                    </a:lnTo>
                    <a:lnTo>
                      <a:pt x="266785" y="146715"/>
                    </a:lnTo>
                    <a:lnTo>
                      <a:pt x="296594" y="146715"/>
                    </a:lnTo>
                    <a:close/>
                    <a:moveTo>
                      <a:pt x="159704" y="149046"/>
                    </a:moveTo>
                    <a:cubicBezTo>
                      <a:pt x="209498" y="149046"/>
                      <a:pt x="209498" y="112243"/>
                      <a:pt x="209498" y="74606"/>
                    </a:cubicBezTo>
                    <a:cubicBezTo>
                      <a:pt x="209498" y="36970"/>
                      <a:pt x="209498" y="0"/>
                      <a:pt x="159704" y="0"/>
                    </a:cubicBezTo>
                    <a:cubicBezTo>
                      <a:pt x="109911" y="0"/>
                      <a:pt x="109911" y="36304"/>
                      <a:pt x="109911" y="74606"/>
                    </a:cubicBezTo>
                    <a:cubicBezTo>
                      <a:pt x="109911" y="112909"/>
                      <a:pt x="109911" y="149046"/>
                      <a:pt x="159704" y="149046"/>
                    </a:cubicBezTo>
                    <a:moveTo>
                      <a:pt x="159704" y="127564"/>
                    </a:moveTo>
                    <a:cubicBezTo>
                      <a:pt x="142718" y="127564"/>
                      <a:pt x="140553" y="111577"/>
                      <a:pt x="140553" y="74606"/>
                    </a:cubicBezTo>
                    <a:cubicBezTo>
                      <a:pt x="140553" y="37636"/>
                      <a:pt x="142718" y="21649"/>
                      <a:pt x="159704" y="21649"/>
                    </a:cubicBezTo>
                    <a:cubicBezTo>
                      <a:pt x="176691" y="21649"/>
                      <a:pt x="178856" y="37636"/>
                      <a:pt x="178856" y="74606"/>
                    </a:cubicBezTo>
                    <a:cubicBezTo>
                      <a:pt x="178856" y="111577"/>
                      <a:pt x="176691" y="127564"/>
                      <a:pt x="159704" y="127564"/>
                    </a:cubicBezTo>
                    <a:moveTo>
                      <a:pt x="0" y="2498"/>
                    </a:moveTo>
                    <a:lnTo>
                      <a:pt x="0" y="26479"/>
                    </a:lnTo>
                    <a:lnTo>
                      <a:pt x="33640" y="26479"/>
                    </a:lnTo>
                    <a:lnTo>
                      <a:pt x="33640" y="146715"/>
                    </a:lnTo>
                    <a:lnTo>
                      <a:pt x="63782" y="146715"/>
                    </a:lnTo>
                    <a:lnTo>
                      <a:pt x="63782" y="26479"/>
                    </a:lnTo>
                    <a:lnTo>
                      <a:pt x="97255" y="26479"/>
                    </a:lnTo>
                    <a:lnTo>
                      <a:pt x="97255" y="2498"/>
                    </a:lnTo>
                    <a:lnTo>
                      <a:pt x="0" y="2498"/>
                    </a:lnTo>
                    <a:close/>
                  </a:path>
                </a:pathLst>
              </a:custGeom>
              <a:solidFill>
                <a:schemeClr val="tx2"/>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F6FCC8F-7D39-1F74-F8F5-D3870996BAC2}"/>
                  </a:ext>
                </a:extLst>
              </p:cNvPr>
              <p:cNvSpPr/>
              <p:nvPr/>
            </p:nvSpPr>
            <p:spPr>
              <a:xfrm>
                <a:off x="9462209" y="2708359"/>
                <a:ext cx="713757" cy="146548"/>
              </a:xfrm>
              <a:custGeom>
                <a:avLst/>
                <a:gdLst>
                  <a:gd name="connsiteX0" fmla="*/ 616336 w 713757"/>
                  <a:gd name="connsiteY0" fmla="*/ 0 h 146548"/>
                  <a:gd name="connsiteX1" fmla="*/ 616336 w 713757"/>
                  <a:gd name="connsiteY1" fmla="*/ 23981 h 146548"/>
                  <a:gd name="connsiteX2" fmla="*/ 649975 w 713757"/>
                  <a:gd name="connsiteY2" fmla="*/ 23981 h 146548"/>
                  <a:gd name="connsiteX3" fmla="*/ 649975 w 713757"/>
                  <a:gd name="connsiteY3" fmla="*/ 144217 h 146548"/>
                  <a:gd name="connsiteX4" fmla="*/ 680117 w 713757"/>
                  <a:gd name="connsiteY4" fmla="*/ 144217 h 146548"/>
                  <a:gd name="connsiteX5" fmla="*/ 680117 w 713757"/>
                  <a:gd name="connsiteY5" fmla="*/ 23981 h 146548"/>
                  <a:gd name="connsiteX6" fmla="*/ 713757 w 713757"/>
                  <a:gd name="connsiteY6" fmla="*/ 23981 h 146548"/>
                  <a:gd name="connsiteX7" fmla="*/ 713757 w 713757"/>
                  <a:gd name="connsiteY7" fmla="*/ 0 h 146548"/>
                  <a:gd name="connsiteX8" fmla="*/ 616503 w 713757"/>
                  <a:gd name="connsiteY8" fmla="*/ 0 h 146548"/>
                  <a:gd name="connsiteX9" fmla="*/ 626161 w 713757"/>
                  <a:gd name="connsiteY9" fmla="*/ 144217 h 146548"/>
                  <a:gd name="connsiteX10" fmla="*/ 626161 w 713757"/>
                  <a:gd name="connsiteY10" fmla="*/ 120236 h 146548"/>
                  <a:gd name="connsiteX11" fmla="*/ 581031 w 713757"/>
                  <a:gd name="connsiteY11" fmla="*/ 120236 h 146548"/>
                  <a:gd name="connsiteX12" fmla="*/ 581031 w 713757"/>
                  <a:gd name="connsiteY12" fmla="*/ 0 h 146548"/>
                  <a:gd name="connsiteX13" fmla="*/ 550889 w 713757"/>
                  <a:gd name="connsiteY13" fmla="*/ 0 h 146548"/>
                  <a:gd name="connsiteX14" fmla="*/ 550889 w 713757"/>
                  <a:gd name="connsiteY14" fmla="*/ 144217 h 146548"/>
                  <a:gd name="connsiteX15" fmla="*/ 626161 w 713757"/>
                  <a:gd name="connsiteY15" fmla="*/ 144217 h 146548"/>
                  <a:gd name="connsiteX16" fmla="*/ 495933 w 713757"/>
                  <a:gd name="connsiteY16" fmla="*/ 0 h 146548"/>
                  <a:gd name="connsiteX17" fmla="*/ 495933 w 713757"/>
                  <a:gd name="connsiteY17" fmla="*/ 100252 h 146548"/>
                  <a:gd name="connsiteX18" fmla="*/ 476782 w 713757"/>
                  <a:gd name="connsiteY18" fmla="*/ 125066 h 146548"/>
                  <a:gd name="connsiteX19" fmla="*/ 458130 w 713757"/>
                  <a:gd name="connsiteY19" fmla="*/ 100252 h 146548"/>
                  <a:gd name="connsiteX20" fmla="*/ 458130 w 713757"/>
                  <a:gd name="connsiteY20" fmla="*/ 0 h 146548"/>
                  <a:gd name="connsiteX21" fmla="*/ 427988 w 713757"/>
                  <a:gd name="connsiteY21" fmla="*/ 0 h 146548"/>
                  <a:gd name="connsiteX22" fmla="*/ 427988 w 713757"/>
                  <a:gd name="connsiteY22" fmla="*/ 102251 h 146548"/>
                  <a:gd name="connsiteX23" fmla="*/ 477115 w 713757"/>
                  <a:gd name="connsiteY23" fmla="*/ 146548 h 146548"/>
                  <a:gd name="connsiteX24" fmla="*/ 526075 w 713757"/>
                  <a:gd name="connsiteY24" fmla="*/ 102251 h 146548"/>
                  <a:gd name="connsiteX25" fmla="*/ 526075 w 713757"/>
                  <a:gd name="connsiteY25" fmla="*/ 0 h 146548"/>
                  <a:gd name="connsiteX26" fmla="*/ 495933 w 713757"/>
                  <a:gd name="connsiteY26" fmla="*/ 0 h 146548"/>
                  <a:gd name="connsiteX27" fmla="*/ 368203 w 713757"/>
                  <a:gd name="connsiteY27" fmla="*/ 90094 h 146548"/>
                  <a:gd name="connsiteX28" fmla="*/ 339393 w 713757"/>
                  <a:gd name="connsiteY28" fmla="*/ 90094 h 146548"/>
                  <a:gd name="connsiteX29" fmla="*/ 353215 w 713757"/>
                  <a:gd name="connsiteY29" fmla="*/ 27644 h 146548"/>
                  <a:gd name="connsiteX30" fmla="*/ 353548 w 713757"/>
                  <a:gd name="connsiteY30" fmla="*/ 27644 h 146548"/>
                  <a:gd name="connsiteX31" fmla="*/ 368203 w 713757"/>
                  <a:gd name="connsiteY31" fmla="*/ 90094 h 146548"/>
                  <a:gd name="connsiteX32" fmla="*/ 325237 w 713757"/>
                  <a:gd name="connsiteY32" fmla="*/ 144217 h 146548"/>
                  <a:gd name="connsiteX33" fmla="*/ 333398 w 713757"/>
                  <a:gd name="connsiteY33" fmla="*/ 112243 h 146548"/>
                  <a:gd name="connsiteX34" fmla="*/ 374531 w 713757"/>
                  <a:gd name="connsiteY34" fmla="*/ 112243 h 146548"/>
                  <a:gd name="connsiteX35" fmla="*/ 382524 w 713757"/>
                  <a:gd name="connsiteY35" fmla="*/ 144217 h 146548"/>
                  <a:gd name="connsiteX36" fmla="*/ 414332 w 713757"/>
                  <a:gd name="connsiteY36" fmla="*/ 144217 h 146548"/>
                  <a:gd name="connsiteX37" fmla="*/ 375197 w 713757"/>
                  <a:gd name="connsiteY37" fmla="*/ 0 h 146548"/>
                  <a:gd name="connsiteX38" fmla="*/ 335396 w 713757"/>
                  <a:gd name="connsiteY38" fmla="*/ 0 h 146548"/>
                  <a:gd name="connsiteX39" fmla="*/ 295428 w 713757"/>
                  <a:gd name="connsiteY39" fmla="*/ 144217 h 146548"/>
                  <a:gd name="connsiteX40" fmla="*/ 325237 w 713757"/>
                  <a:gd name="connsiteY40" fmla="*/ 144217 h 146548"/>
                  <a:gd name="connsiteX41" fmla="*/ 250964 w 713757"/>
                  <a:gd name="connsiteY41" fmla="*/ 144217 h 146548"/>
                  <a:gd name="connsiteX42" fmla="*/ 250964 w 713757"/>
                  <a:gd name="connsiteY42" fmla="*/ 81268 h 146548"/>
                  <a:gd name="connsiteX43" fmla="*/ 293763 w 713757"/>
                  <a:gd name="connsiteY43" fmla="*/ 81268 h 146548"/>
                  <a:gd name="connsiteX44" fmla="*/ 293763 w 713757"/>
                  <a:gd name="connsiteY44" fmla="*/ 59119 h 146548"/>
                  <a:gd name="connsiteX45" fmla="*/ 250964 w 713757"/>
                  <a:gd name="connsiteY45" fmla="*/ 59119 h 146548"/>
                  <a:gd name="connsiteX46" fmla="*/ 250964 w 713757"/>
                  <a:gd name="connsiteY46" fmla="*/ 22149 h 146548"/>
                  <a:gd name="connsiteX47" fmla="*/ 295761 w 713757"/>
                  <a:gd name="connsiteY47" fmla="*/ 22149 h 146548"/>
                  <a:gd name="connsiteX48" fmla="*/ 295761 w 713757"/>
                  <a:gd name="connsiteY48" fmla="*/ 0 h 146548"/>
                  <a:gd name="connsiteX49" fmla="*/ 220822 w 713757"/>
                  <a:gd name="connsiteY49" fmla="*/ 0 h 146548"/>
                  <a:gd name="connsiteX50" fmla="*/ 220822 w 713757"/>
                  <a:gd name="connsiteY50" fmla="*/ 144217 h 146548"/>
                  <a:gd name="connsiteX51" fmla="*/ 250964 w 713757"/>
                  <a:gd name="connsiteY51" fmla="*/ 144217 h 146548"/>
                  <a:gd name="connsiteX52" fmla="*/ 201837 w 713757"/>
                  <a:gd name="connsiteY52" fmla="*/ 144217 h 146548"/>
                  <a:gd name="connsiteX53" fmla="*/ 201837 w 713757"/>
                  <a:gd name="connsiteY53" fmla="*/ 122068 h 146548"/>
                  <a:gd name="connsiteX54" fmla="*/ 151711 w 713757"/>
                  <a:gd name="connsiteY54" fmla="*/ 122068 h 146548"/>
                  <a:gd name="connsiteX55" fmla="*/ 151711 w 713757"/>
                  <a:gd name="connsiteY55" fmla="*/ 79935 h 146548"/>
                  <a:gd name="connsiteX56" fmla="*/ 196508 w 713757"/>
                  <a:gd name="connsiteY56" fmla="*/ 79935 h 146548"/>
                  <a:gd name="connsiteX57" fmla="*/ 196508 w 713757"/>
                  <a:gd name="connsiteY57" fmla="*/ 57787 h 146548"/>
                  <a:gd name="connsiteX58" fmla="*/ 151711 w 713757"/>
                  <a:gd name="connsiteY58" fmla="*/ 57787 h 146548"/>
                  <a:gd name="connsiteX59" fmla="*/ 151711 w 713757"/>
                  <a:gd name="connsiteY59" fmla="*/ 22149 h 146548"/>
                  <a:gd name="connsiteX60" fmla="*/ 200338 w 713757"/>
                  <a:gd name="connsiteY60" fmla="*/ 22149 h 146548"/>
                  <a:gd name="connsiteX61" fmla="*/ 200338 w 713757"/>
                  <a:gd name="connsiteY61" fmla="*/ 0 h 146548"/>
                  <a:gd name="connsiteX62" fmla="*/ 121569 w 713757"/>
                  <a:gd name="connsiteY62" fmla="*/ 0 h 146548"/>
                  <a:gd name="connsiteX63" fmla="*/ 121569 w 713757"/>
                  <a:gd name="connsiteY63" fmla="*/ 144217 h 146548"/>
                  <a:gd name="connsiteX64" fmla="*/ 201837 w 713757"/>
                  <a:gd name="connsiteY64" fmla="*/ 144217 h 146548"/>
                  <a:gd name="connsiteX65" fmla="*/ 0 w 713757"/>
                  <a:gd name="connsiteY65" fmla="*/ 144217 h 146548"/>
                  <a:gd name="connsiteX66" fmla="*/ 49127 w 713757"/>
                  <a:gd name="connsiteY66" fmla="*/ 144217 h 146548"/>
                  <a:gd name="connsiteX67" fmla="*/ 97255 w 713757"/>
                  <a:gd name="connsiteY67" fmla="*/ 71276 h 146548"/>
                  <a:gd name="connsiteX68" fmla="*/ 50293 w 713757"/>
                  <a:gd name="connsiteY68" fmla="*/ 0 h 146548"/>
                  <a:gd name="connsiteX69" fmla="*/ 0 w 713757"/>
                  <a:gd name="connsiteY69" fmla="*/ 0 h 146548"/>
                  <a:gd name="connsiteX70" fmla="*/ 0 w 713757"/>
                  <a:gd name="connsiteY70" fmla="*/ 144217 h 146548"/>
                  <a:gd name="connsiteX71" fmla="*/ 30142 w 713757"/>
                  <a:gd name="connsiteY71" fmla="*/ 22149 h 146548"/>
                  <a:gd name="connsiteX72" fmla="*/ 45796 w 713757"/>
                  <a:gd name="connsiteY72" fmla="*/ 22149 h 146548"/>
                  <a:gd name="connsiteX73" fmla="*/ 66780 w 713757"/>
                  <a:gd name="connsiteY73" fmla="*/ 72108 h 146548"/>
                  <a:gd name="connsiteX74" fmla="*/ 44797 w 713757"/>
                  <a:gd name="connsiteY74" fmla="*/ 122068 h 146548"/>
                  <a:gd name="connsiteX75" fmla="*/ 30142 w 713757"/>
                  <a:gd name="connsiteY75" fmla="*/ 122068 h 146548"/>
                  <a:gd name="connsiteX76" fmla="*/ 30142 w 713757"/>
                  <a:gd name="connsiteY76" fmla="*/ 22149 h 14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13757" h="146548">
                    <a:moveTo>
                      <a:pt x="616336" y="0"/>
                    </a:moveTo>
                    <a:lnTo>
                      <a:pt x="616336" y="23981"/>
                    </a:lnTo>
                    <a:lnTo>
                      <a:pt x="649975" y="23981"/>
                    </a:lnTo>
                    <a:lnTo>
                      <a:pt x="649975" y="144217"/>
                    </a:lnTo>
                    <a:lnTo>
                      <a:pt x="680117" y="144217"/>
                    </a:lnTo>
                    <a:lnTo>
                      <a:pt x="680117" y="23981"/>
                    </a:lnTo>
                    <a:lnTo>
                      <a:pt x="713757" y="23981"/>
                    </a:lnTo>
                    <a:lnTo>
                      <a:pt x="713757" y="0"/>
                    </a:lnTo>
                    <a:lnTo>
                      <a:pt x="616503" y="0"/>
                    </a:lnTo>
                    <a:close/>
                    <a:moveTo>
                      <a:pt x="626161" y="144217"/>
                    </a:moveTo>
                    <a:lnTo>
                      <a:pt x="626161" y="120236"/>
                    </a:lnTo>
                    <a:lnTo>
                      <a:pt x="581031" y="120236"/>
                    </a:lnTo>
                    <a:lnTo>
                      <a:pt x="581031" y="0"/>
                    </a:lnTo>
                    <a:lnTo>
                      <a:pt x="550889" y="0"/>
                    </a:lnTo>
                    <a:lnTo>
                      <a:pt x="550889" y="144217"/>
                    </a:lnTo>
                    <a:lnTo>
                      <a:pt x="626161" y="144217"/>
                    </a:lnTo>
                    <a:close/>
                    <a:moveTo>
                      <a:pt x="495933" y="0"/>
                    </a:moveTo>
                    <a:lnTo>
                      <a:pt x="495933" y="100252"/>
                    </a:lnTo>
                    <a:cubicBezTo>
                      <a:pt x="495933" y="116239"/>
                      <a:pt x="489938" y="125066"/>
                      <a:pt x="476782" y="125066"/>
                    </a:cubicBezTo>
                    <a:cubicBezTo>
                      <a:pt x="465791" y="125066"/>
                      <a:pt x="458130" y="118071"/>
                      <a:pt x="458130" y="100252"/>
                    </a:cubicBezTo>
                    <a:lnTo>
                      <a:pt x="458130" y="0"/>
                    </a:lnTo>
                    <a:lnTo>
                      <a:pt x="427988" y="0"/>
                    </a:lnTo>
                    <a:lnTo>
                      <a:pt x="427988" y="102251"/>
                    </a:lnTo>
                    <a:cubicBezTo>
                      <a:pt x="427988" y="129396"/>
                      <a:pt x="443975" y="146548"/>
                      <a:pt x="477115" y="146548"/>
                    </a:cubicBezTo>
                    <a:cubicBezTo>
                      <a:pt x="513919" y="146548"/>
                      <a:pt x="526075" y="123733"/>
                      <a:pt x="526075" y="102251"/>
                    </a:cubicBezTo>
                    <a:lnTo>
                      <a:pt x="526075" y="0"/>
                    </a:lnTo>
                    <a:lnTo>
                      <a:pt x="495933" y="0"/>
                    </a:lnTo>
                    <a:close/>
                    <a:moveTo>
                      <a:pt x="368203" y="90094"/>
                    </a:moveTo>
                    <a:lnTo>
                      <a:pt x="339393" y="90094"/>
                    </a:lnTo>
                    <a:lnTo>
                      <a:pt x="353215" y="27644"/>
                    </a:lnTo>
                    <a:lnTo>
                      <a:pt x="353548" y="27644"/>
                    </a:lnTo>
                    <a:lnTo>
                      <a:pt x="368203" y="90094"/>
                    </a:lnTo>
                    <a:close/>
                    <a:moveTo>
                      <a:pt x="325237" y="144217"/>
                    </a:moveTo>
                    <a:lnTo>
                      <a:pt x="333398" y="112243"/>
                    </a:lnTo>
                    <a:lnTo>
                      <a:pt x="374531" y="112243"/>
                    </a:lnTo>
                    <a:lnTo>
                      <a:pt x="382524" y="144217"/>
                    </a:lnTo>
                    <a:lnTo>
                      <a:pt x="414332" y="144217"/>
                    </a:lnTo>
                    <a:lnTo>
                      <a:pt x="375197" y="0"/>
                    </a:lnTo>
                    <a:lnTo>
                      <a:pt x="335396" y="0"/>
                    </a:lnTo>
                    <a:lnTo>
                      <a:pt x="295428" y="144217"/>
                    </a:lnTo>
                    <a:lnTo>
                      <a:pt x="325237" y="144217"/>
                    </a:lnTo>
                    <a:close/>
                    <a:moveTo>
                      <a:pt x="250964" y="144217"/>
                    </a:moveTo>
                    <a:lnTo>
                      <a:pt x="250964" y="81268"/>
                    </a:lnTo>
                    <a:lnTo>
                      <a:pt x="293763" y="81268"/>
                    </a:lnTo>
                    <a:lnTo>
                      <a:pt x="293763" y="59119"/>
                    </a:lnTo>
                    <a:lnTo>
                      <a:pt x="250964" y="59119"/>
                    </a:lnTo>
                    <a:lnTo>
                      <a:pt x="250964" y="22149"/>
                    </a:lnTo>
                    <a:lnTo>
                      <a:pt x="295761" y="22149"/>
                    </a:lnTo>
                    <a:lnTo>
                      <a:pt x="295761" y="0"/>
                    </a:lnTo>
                    <a:lnTo>
                      <a:pt x="220822" y="0"/>
                    </a:lnTo>
                    <a:lnTo>
                      <a:pt x="220822" y="144217"/>
                    </a:lnTo>
                    <a:lnTo>
                      <a:pt x="250964" y="144217"/>
                    </a:lnTo>
                    <a:close/>
                    <a:moveTo>
                      <a:pt x="201837" y="144217"/>
                    </a:moveTo>
                    <a:lnTo>
                      <a:pt x="201837" y="122068"/>
                    </a:lnTo>
                    <a:lnTo>
                      <a:pt x="151711" y="122068"/>
                    </a:lnTo>
                    <a:lnTo>
                      <a:pt x="151711" y="79935"/>
                    </a:lnTo>
                    <a:lnTo>
                      <a:pt x="196508" y="79935"/>
                    </a:lnTo>
                    <a:lnTo>
                      <a:pt x="196508" y="57787"/>
                    </a:lnTo>
                    <a:lnTo>
                      <a:pt x="151711" y="57787"/>
                    </a:lnTo>
                    <a:lnTo>
                      <a:pt x="151711" y="22149"/>
                    </a:lnTo>
                    <a:lnTo>
                      <a:pt x="200338" y="22149"/>
                    </a:lnTo>
                    <a:lnTo>
                      <a:pt x="200338" y="0"/>
                    </a:lnTo>
                    <a:lnTo>
                      <a:pt x="121569" y="0"/>
                    </a:lnTo>
                    <a:lnTo>
                      <a:pt x="121569" y="144217"/>
                    </a:lnTo>
                    <a:lnTo>
                      <a:pt x="201837" y="144217"/>
                    </a:lnTo>
                    <a:close/>
                    <a:moveTo>
                      <a:pt x="0" y="144217"/>
                    </a:moveTo>
                    <a:lnTo>
                      <a:pt x="49127" y="144217"/>
                    </a:lnTo>
                    <a:cubicBezTo>
                      <a:pt x="100752" y="144217"/>
                      <a:pt x="97255" y="93425"/>
                      <a:pt x="97255" y="71276"/>
                    </a:cubicBezTo>
                    <a:cubicBezTo>
                      <a:pt x="97255" y="26312"/>
                      <a:pt x="89928" y="0"/>
                      <a:pt x="50293" y="0"/>
                    </a:cubicBezTo>
                    <a:lnTo>
                      <a:pt x="0" y="0"/>
                    </a:lnTo>
                    <a:lnTo>
                      <a:pt x="0" y="144217"/>
                    </a:lnTo>
                    <a:close/>
                    <a:moveTo>
                      <a:pt x="30142" y="22149"/>
                    </a:moveTo>
                    <a:lnTo>
                      <a:pt x="45796" y="22149"/>
                    </a:lnTo>
                    <a:cubicBezTo>
                      <a:pt x="66780" y="22149"/>
                      <a:pt x="66780" y="45463"/>
                      <a:pt x="66780" y="72108"/>
                    </a:cubicBezTo>
                    <a:cubicBezTo>
                      <a:pt x="66780" y="108246"/>
                      <a:pt x="63116" y="122068"/>
                      <a:pt x="44797" y="122068"/>
                    </a:cubicBezTo>
                    <a:lnTo>
                      <a:pt x="30142" y="122068"/>
                    </a:lnTo>
                    <a:lnTo>
                      <a:pt x="30142" y="22149"/>
                    </a:lnTo>
                    <a:close/>
                  </a:path>
                </a:pathLst>
              </a:custGeom>
              <a:solidFill>
                <a:schemeClr val="tx2"/>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053E283-906B-5FAE-5A5D-D1085331CEA2}"/>
                  </a:ext>
                </a:extLst>
              </p:cNvPr>
              <p:cNvSpPr/>
              <p:nvPr/>
            </p:nvSpPr>
            <p:spPr>
              <a:xfrm>
                <a:off x="9448887" y="2575239"/>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a:p>
            </p:txBody>
          </p:sp>
          <p:pic>
            <p:nvPicPr>
              <p:cNvPr id="55" name="Graphic 54">
                <a:extLst>
                  <a:ext uri="{FF2B5EF4-FFF2-40B4-BE49-F238E27FC236}">
                    <a16:creationId xmlns:a16="http://schemas.microsoft.com/office/drawing/2014/main" id="{FFAD2D66-CAFE-CD72-4621-1203CD67E4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70536" y="1950277"/>
                <a:ext cx="524279" cy="524279"/>
              </a:xfrm>
              <a:prstGeom prst="rect">
                <a:avLst/>
              </a:prstGeom>
            </p:spPr>
          </p:pic>
        </p:grpSp>
      </p:grpSp>
      <p:sp>
        <p:nvSpPr>
          <p:cNvPr id="56" name="Rectangle 55">
            <a:extLst>
              <a:ext uri="{FF2B5EF4-FFF2-40B4-BE49-F238E27FC236}">
                <a16:creationId xmlns:a16="http://schemas.microsoft.com/office/drawing/2014/main" id="{6685DA01-5750-514A-5617-59A5C514FDCC}"/>
              </a:ext>
            </a:extLst>
          </p:cNvPr>
          <p:cNvSpPr/>
          <p:nvPr userDrawn="1"/>
        </p:nvSpPr>
        <p:spPr>
          <a:xfrm>
            <a:off x="0" y="0"/>
            <a:ext cx="12192000" cy="11108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phic 56">
            <a:extLst>
              <a:ext uri="{FF2B5EF4-FFF2-40B4-BE49-F238E27FC236}">
                <a16:creationId xmlns:a16="http://schemas.microsoft.com/office/drawing/2014/main" id="{0DAC10B5-0B84-8065-7B3B-D0A817CF664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90844" y="455741"/>
            <a:ext cx="5768687" cy="665618"/>
          </a:xfrm>
          <a:prstGeom prst="rect">
            <a:avLst/>
          </a:prstGeom>
        </p:spPr>
      </p:pic>
      <p:sp>
        <p:nvSpPr>
          <p:cNvPr id="58" name="Freeform: Shape 57">
            <a:extLst>
              <a:ext uri="{FF2B5EF4-FFF2-40B4-BE49-F238E27FC236}">
                <a16:creationId xmlns:a16="http://schemas.microsoft.com/office/drawing/2014/main" id="{92D8057B-0F96-5D55-48ED-8F76469A7E8F}"/>
              </a:ext>
            </a:extLst>
          </p:cNvPr>
          <p:cNvSpPr/>
          <p:nvPr userDrawn="1"/>
        </p:nvSpPr>
        <p:spPr>
          <a:xfrm>
            <a:off x="504492" y="1531217"/>
            <a:ext cx="1097681" cy="268588"/>
          </a:xfrm>
          <a:custGeom>
            <a:avLst/>
            <a:gdLst>
              <a:gd name="connsiteX0" fmla="*/ 968908 w 1097681"/>
              <a:gd name="connsiteY0" fmla="*/ 266381 h 268588"/>
              <a:gd name="connsiteX1" fmla="*/ 1001067 w 1097681"/>
              <a:gd name="connsiteY1" fmla="*/ 266381 h 268588"/>
              <a:gd name="connsiteX2" fmla="*/ 1001067 w 1097681"/>
              <a:gd name="connsiteY2" fmla="*/ 40992 h 268588"/>
              <a:gd name="connsiteX3" fmla="*/ 1001757 w 1097681"/>
              <a:gd name="connsiteY3" fmla="*/ 40992 h 268588"/>
              <a:gd name="connsiteX4" fmla="*/ 1044958 w 1097681"/>
              <a:gd name="connsiteY4" fmla="*/ 266381 h 268588"/>
              <a:gd name="connsiteX5" fmla="*/ 1097682 w 1097681"/>
              <a:gd name="connsiteY5" fmla="*/ 266381 h 268588"/>
              <a:gd name="connsiteX6" fmla="*/ 1097682 w 1097681"/>
              <a:gd name="connsiteY6" fmla="*/ 2208 h 268588"/>
              <a:gd name="connsiteX7" fmla="*/ 1063314 w 1097681"/>
              <a:gd name="connsiteY7" fmla="*/ 2208 h 268588"/>
              <a:gd name="connsiteX8" fmla="*/ 1063314 w 1097681"/>
              <a:gd name="connsiteY8" fmla="*/ 221800 h 268588"/>
              <a:gd name="connsiteX9" fmla="*/ 1062624 w 1097681"/>
              <a:gd name="connsiteY9" fmla="*/ 221800 h 268588"/>
              <a:gd name="connsiteX10" fmla="*/ 1019424 w 1097681"/>
              <a:gd name="connsiteY10" fmla="*/ 2208 h 268588"/>
              <a:gd name="connsiteX11" fmla="*/ 968908 w 1097681"/>
              <a:gd name="connsiteY11" fmla="*/ 2208 h 268588"/>
              <a:gd name="connsiteX12" fmla="*/ 968908 w 1097681"/>
              <a:gd name="connsiteY12" fmla="*/ 266381 h 268588"/>
              <a:gd name="connsiteX13" fmla="*/ 783960 w 1097681"/>
              <a:gd name="connsiteY13" fmla="*/ 203029 h 268588"/>
              <a:gd name="connsiteX14" fmla="*/ 845793 w 1097681"/>
              <a:gd name="connsiteY14" fmla="*/ 268589 h 268588"/>
              <a:gd name="connsiteX15" fmla="*/ 908041 w 1097681"/>
              <a:gd name="connsiteY15" fmla="*/ 199026 h 268588"/>
              <a:gd name="connsiteX16" fmla="*/ 908041 w 1097681"/>
              <a:gd name="connsiteY16" fmla="*/ 65560 h 268588"/>
              <a:gd name="connsiteX17" fmla="*/ 845793 w 1097681"/>
              <a:gd name="connsiteY17" fmla="*/ 0 h 268588"/>
              <a:gd name="connsiteX18" fmla="*/ 783960 w 1097681"/>
              <a:gd name="connsiteY18" fmla="*/ 69563 h 268588"/>
              <a:gd name="connsiteX19" fmla="*/ 783960 w 1097681"/>
              <a:gd name="connsiteY19" fmla="*/ 203167 h 268588"/>
              <a:gd name="connsiteX20" fmla="*/ 820535 w 1097681"/>
              <a:gd name="connsiteY20" fmla="*/ 66526 h 268588"/>
              <a:gd name="connsiteX21" fmla="*/ 845793 w 1097681"/>
              <a:gd name="connsiteY21" fmla="*/ 28432 h 268588"/>
              <a:gd name="connsiteX22" fmla="*/ 871465 w 1097681"/>
              <a:gd name="connsiteY22" fmla="*/ 66526 h 268588"/>
              <a:gd name="connsiteX23" fmla="*/ 871465 w 1097681"/>
              <a:gd name="connsiteY23" fmla="*/ 205237 h 268588"/>
              <a:gd name="connsiteX24" fmla="*/ 845793 w 1097681"/>
              <a:gd name="connsiteY24" fmla="*/ 240019 h 268588"/>
              <a:gd name="connsiteX25" fmla="*/ 820535 w 1097681"/>
              <a:gd name="connsiteY25" fmla="*/ 205237 h 268588"/>
              <a:gd name="connsiteX26" fmla="*/ 820535 w 1097681"/>
              <a:gd name="connsiteY26" fmla="*/ 66664 h 268588"/>
              <a:gd name="connsiteX27" fmla="*/ 687345 w 1097681"/>
              <a:gd name="connsiteY27" fmla="*/ 266243 h 268588"/>
              <a:gd name="connsiteX28" fmla="*/ 723921 w 1097681"/>
              <a:gd name="connsiteY28" fmla="*/ 266243 h 268588"/>
              <a:gd name="connsiteX29" fmla="*/ 723921 w 1097681"/>
              <a:gd name="connsiteY29" fmla="*/ 2208 h 268588"/>
              <a:gd name="connsiteX30" fmla="*/ 687345 w 1097681"/>
              <a:gd name="connsiteY30" fmla="*/ 2208 h 268588"/>
              <a:gd name="connsiteX31" fmla="*/ 687345 w 1097681"/>
              <a:gd name="connsiteY31" fmla="*/ 266381 h 268588"/>
              <a:gd name="connsiteX32" fmla="*/ 512472 w 1097681"/>
              <a:gd name="connsiteY32" fmla="*/ 221248 h 268588"/>
              <a:gd name="connsiteX33" fmla="*/ 569199 w 1097681"/>
              <a:gd name="connsiteY33" fmla="*/ 268451 h 268588"/>
              <a:gd name="connsiteX34" fmla="*/ 628824 w 1097681"/>
              <a:gd name="connsiteY34" fmla="*/ 203305 h 268588"/>
              <a:gd name="connsiteX35" fmla="*/ 586452 w 1097681"/>
              <a:gd name="connsiteY35" fmla="*/ 121321 h 268588"/>
              <a:gd name="connsiteX36" fmla="*/ 549186 w 1097681"/>
              <a:gd name="connsiteY36" fmla="*/ 57279 h 268588"/>
              <a:gd name="connsiteX37" fmla="*/ 571131 w 1097681"/>
              <a:gd name="connsiteY37" fmla="*/ 28294 h 268588"/>
              <a:gd name="connsiteX38" fmla="*/ 591696 w 1097681"/>
              <a:gd name="connsiteY38" fmla="*/ 52034 h 268588"/>
              <a:gd name="connsiteX39" fmla="*/ 591696 w 1097681"/>
              <a:gd name="connsiteY39" fmla="*/ 72875 h 268588"/>
              <a:gd name="connsiteX40" fmla="*/ 626064 w 1097681"/>
              <a:gd name="connsiteY40" fmla="*/ 72875 h 268588"/>
              <a:gd name="connsiteX41" fmla="*/ 626064 w 1097681"/>
              <a:gd name="connsiteY41" fmla="*/ 48031 h 268588"/>
              <a:gd name="connsiteX42" fmla="*/ 615436 w 1097681"/>
              <a:gd name="connsiteY42" fmla="*/ 14354 h 268588"/>
              <a:gd name="connsiteX43" fmla="*/ 572511 w 1097681"/>
              <a:gd name="connsiteY43" fmla="*/ 0 h 268588"/>
              <a:gd name="connsiteX44" fmla="*/ 512472 w 1097681"/>
              <a:gd name="connsiteY44" fmla="*/ 61833 h 268588"/>
              <a:gd name="connsiteX45" fmla="*/ 555259 w 1097681"/>
              <a:gd name="connsiteY45" fmla="*/ 142300 h 268588"/>
              <a:gd name="connsiteX46" fmla="*/ 594457 w 1097681"/>
              <a:gd name="connsiteY46" fmla="*/ 209654 h 268588"/>
              <a:gd name="connsiteX47" fmla="*/ 570303 w 1097681"/>
              <a:gd name="connsiteY47" fmla="*/ 240019 h 268588"/>
              <a:gd name="connsiteX48" fmla="*/ 549048 w 1097681"/>
              <a:gd name="connsiteY48" fmla="*/ 211448 h 268588"/>
              <a:gd name="connsiteX49" fmla="*/ 549048 w 1097681"/>
              <a:gd name="connsiteY49" fmla="*/ 189917 h 268588"/>
              <a:gd name="connsiteX50" fmla="*/ 512472 w 1097681"/>
              <a:gd name="connsiteY50" fmla="*/ 189917 h 268588"/>
              <a:gd name="connsiteX51" fmla="*/ 512472 w 1097681"/>
              <a:gd name="connsiteY51" fmla="*/ 221386 h 268588"/>
              <a:gd name="connsiteX52" fmla="*/ 339118 w 1097681"/>
              <a:gd name="connsiteY52" fmla="*/ 221248 h 268588"/>
              <a:gd name="connsiteX53" fmla="*/ 395844 w 1097681"/>
              <a:gd name="connsiteY53" fmla="*/ 268451 h 268588"/>
              <a:gd name="connsiteX54" fmla="*/ 455470 w 1097681"/>
              <a:gd name="connsiteY54" fmla="*/ 203305 h 268588"/>
              <a:gd name="connsiteX55" fmla="*/ 413097 w 1097681"/>
              <a:gd name="connsiteY55" fmla="*/ 121321 h 268588"/>
              <a:gd name="connsiteX56" fmla="*/ 375831 w 1097681"/>
              <a:gd name="connsiteY56" fmla="*/ 57279 h 268588"/>
              <a:gd name="connsiteX57" fmla="*/ 397777 w 1097681"/>
              <a:gd name="connsiteY57" fmla="*/ 28294 h 268588"/>
              <a:gd name="connsiteX58" fmla="*/ 418204 w 1097681"/>
              <a:gd name="connsiteY58" fmla="*/ 52034 h 268588"/>
              <a:gd name="connsiteX59" fmla="*/ 418204 w 1097681"/>
              <a:gd name="connsiteY59" fmla="*/ 72875 h 268588"/>
              <a:gd name="connsiteX60" fmla="*/ 452571 w 1097681"/>
              <a:gd name="connsiteY60" fmla="*/ 72875 h 268588"/>
              <a:gd name="connsiteX61" fmla="*/ 452571 w 1097681"/>
              <a:gd name="connsiteY61" fmla="*/ 48031 h 268588"/>
              <a:gd name="connsiteX62" fmla="*/ 441943 w 1097681"/>
              <a:gd name="connsiteY62" fmla="*/ 14354 h 268588"/>
              <a:gd name="connsiteX63" fmla="*/ 399157 w 1097681"/>
              <a:gd name="connsiteY63" fmla="*/ 0 h 268588"/>
              <a:gd name="connsiteX64" fmla="*/ 339118 w 1097681"/>
              <a:gd name="connsiteY64" fmla="*/ 61833 h 268588"/>
              <a:gd name="connsiteX65" fmla="*/ 381904 w 1097681"/>
              <a:gd name="connsiteY65" fmla="*/ 142300 h 268588"/>
              <a:gd name="connsiteX66" fmla="*/ 421102 w 1097681"/>
              <a:gd name="connsiteY66" fmla="*/ 209654 h 268588"/>
              <a:gd name="connsiteX67" fmla="*/ 396949 w 1097681"/>
              <a:gd name="connsiteY67" fmla="*/ 240019 h 268588"/>
              <a:gd name="connsiteX68" fmla="*/ 375693 w 1097681"/>
              <a:gd name="connsiteY68" fmla="*/ 211448 h 268588"/>
              <a:gd name="connsiteX69" fmla="*/ 375693 w 1097681"/>
              <a:gd name="connsiteY69" fmla="*/ 189917 h 268588"/>
              <a:gd name="connsiteX70" fmla="*/ 339118 w 1097681"/>
              <a:gd name="connsiteY70" fmla="*/ 189917 h 268588"/>
              <a:gd name="connsiteX71" fmla="*/ 339118 w 1097681"/>
              <a:gd name="connsiteY71" fmla="*/ 221386 h 268588"/>
              <a:gd name="connsiteX72" fmla="*/ 244435 w 1097681"/>
              <a:gd name="connsiteY72" fmla="*/ 266243 h 268588"/>
              <a:gd name="connsiteX73" fmla="*/ 281011 w 1097681"/>
              <a:gd name="connsiteY73" fmla="*/ 266243 h 268588"/>
              <a:gd name="connsiteX74" fmla="*/ 281011 w 1097681"/>
              <a:gd name="connsiteY74" fmla="*/ 2208 h 268588"/>
              <a:gd name="connsiteX75" fmla="*/ 244435 w 1097681"/>
              <a:gd name="connsiteY75" fmla="*/ 2208 h 268588"/>
              <a:gd name="connsiteX76" fmla="*/ 244435 w 1097681"/>
              <a:gd name="connsiteY76" fmla="*/ 266381 h 268588"/>
              <a:gd name="connsiteX77" fmla="*/ 0 w 1097681"/>
              <a:gd name="connsiteY77" fmla="*/ 266243 h 268588"/>
              <a:gd name="connsiteX78" fmla="*/ 32159 w 1097681"/>
              <a:gd name="connsiteY78" fmla="*/ 266243 h 268588"/>
              <a:gd name="connsiteX79" fmla="*/ 32159 w 1097681"/>
              <a:gd name="connsiteY79" fmla="*/ 28570 h 268588"/>
              <a:gd name="connsiteX80" fmla="*/ 32849 w 1097681"/>
              <a:gd name="connsiteY80" fmla="*/ 28570 h 268588"/>
              <a:gd name="connsiteX81" fmla="*/ 73841 w 1097681"/>
              <a:gd name="connsiteY81" fmla="*/ 266381 h 268588"/>
              <a:gd name="connsiteX82" fmla="*/ 110417 w 1097681"/>
              <a:gd name="connsiteY82" fmla="*/ 266381 h 268588"/>
              <a:gd name="connsiteX83" fmla="*/ 147821 w 1097681"/>
              <a:gd name="connsiteY83" fmla="*/ 28570 h 268588"/>
              <a:gd name="connsiteX84" fmla="*/ 148511 w 1097681"/>
              <a:gd name="connsiteY84" fmla="*/ 28570 h 268588"/>
              <a:gd name="connsiteX85" fmla="*/ 148511 w 1097681"/>
              <a:gd name="connsiteY85" fmla="*/ 266381 h 268588"/>
              <a:gd name="connsiteX86" fmla="*/ 182878 w 1097681"/>
              <a:gd name="connsiteY86" fmla="*/ 266381 h 268588"/>
              <a:gd name="connsiteX87" fmla="*/ 182878 w 1097681"/>
              <a:gd name="connsiteY87" fmla="*/ 2208 h 268588"/>
              <a:gd name="connsiteX88" fmla="*/ 126151 w 1097681"/>
              <a:gd name="connsiteY88" fmla="*/ 2208 h 268588"/>
              <a:gd name="connsiteX89" fmla="*/ 92474 w 1097681"/>
              <a:gd name="connsiteY89" fmla="*/ 203443 h 268588"/>
              <a:gd name="connsiteX90" fmla="*/ 91784 w 1097681"/>
              <a:gd name="connsiteY90" fmla="*/ 203443 h 268588"/>
              <a:gd name="connsiteX91" fmla="*/ 58245 w 1097681"/>
              <a:gd name="connsiteY91" fmla="*/ 2208 h 268588"/>
              <a:gd name="connsiteX92" fmla="*/ 0 w 1097681"/>
              <a:gd name="connsiteY92" fmla="*/ 2208 h 268588"/>
              <a:gd name="connsiteX93" fmla="*/ 0 w 1097681"/>
              <a:gd name="connsiteY93" fmla="*/ 266381 h 26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097681" h="268588">
                <a:moveTo>
                  <a:pt x="968908" y="266381"/>
                </a:moveTo>
                <a:lnTo>
                  <a:pt x="1001067" y="266381"/>
                </a:lnTo>
                <a:lnTo>
                  <a:pt x="1001067" y="40992"/>
                </a:lnTo>
                <a:lnTo>
                  <a:pt x="1001757" y="40992"/>
                </a:lnTo>
                <a:lnTo>
                  <a:pt x="1044958" y="266381"/>
                </a:lnTo>
                <a:lnTo>
                  <a:pt x="1097682" y="266381"/>
                </a:lnTo>
                <a:lnTo>
                  <a:pt x="1097682" y="2208"/>
                </a:lnTo>
                <a:lnTo>
                  <a:pt x="1063314" y="2208"/>
                </a:lnTo>
                <a:lnTo>
                  <a:pt x="1063314" y="221800"/>
                </a:lnTo>
                <a:lnTo>
                  <a:pt x="1062624" y="221800"/>
                </a:lnTo>
                <a:lnTo>
                  <a:pt x="1019424" y="2208"/>
                </a:lnTo>
                <a:lnTo>
                  <a:pt x="968908" y="2208"/>
                </a:lnTo>
                <a:lnTo>
                  <a:pt x="968908" y="266381"/>
                </a:lnTo>
                <a:close/>
                <a:moveTo>
                  <a:pt x="783960" y="203029"/>
                </a:moveTo>
                <a:cubicBezTo>
                  <a:pt x="783960" y="244021"/>
                  <a:pt x="799004" y="268589"/>
                  <a:pt x="845793" y="268589"/>
                </a:cubicBezTo>
                <a:cubicBezTo>
                  <a:pt x="895895" y="268589"/>
                  <a:pt x="908041" y="236016"/>
                  <a:pt x="908041" y="199026"/>
                </a:cubicBezTo>
                <a:lnTo>
                  <a:pt x="908041" y="65560"/>
                </a:lnTo>
                <a:cubicBezTo>
                  <a:pt x="908041" y="24568"/>
                  <a:pt x="892996" y="0"/>
                  <a:pt x="845793" y="0"/>
                </a:cubicBezTo>
                <a:cubicBezTo>
                  <a:pt x="795968" y="0"/>
                  <a:pt x="783960" y="32573"/>
                  <a:pt x="783960" y="69563"/>
                </a:cubicBezTo>
                <a:lnTo>
                  <a:pt x="783960" y="203167"/>
                </a:lnTo>
                <a:close/>
                <a:moveTo>
                  <a:pt x="820535" y="66526"/>
                </a:moveTo>
                <a:cubicBezTo>
                  <a:pt x="820535" y="40578"/>
                  <a:pt x="829369" y="28432"/>
                  <a:pt x="845793" y="28432"/>
                </a:cubicBezTo>
                <a:cubicBezTo>
                  <a:pt x="862218" y="28432"/>
                  <a:pt x="871465" y="40578"/>
                  <a:pt x="871465" y="66526"/>
                </a:cubicBezTo>
                <a:lnTo>
                  <a:pt x="871465" y="205237"/>
                </a:lnTo>
                <a:cubicBezTo>
                  <a:pt x="871465" y="227873"/>
                  <a:pt x="861252" y="240019"/>
                  <a:pt x="845793" y="240019"/>
                </a:cubicBezTo>
                <a:cubicBezTo>
                  <a:pt x="830335" y="240019"/>
                  <a:pt x="820535" y="228011"/>
                  <a:pt x="820535" y="205237"/>
                </a:cubicBezTo>
                <a:lnTo>
                  <a:pt x="820535" y="66664"/>
                </a:lnTo>
                <a:close/>
                <a:moveTo>
                  <a:pt x="687345" y="266243"/>
                </a:moveTo>
                <a:lnTo>
                  <a:pt x="723921" y="266243"/>
                </a:lnTo>
                <a:lnTo>
                  <a:pt x="723921" y="2208"/>
                </a:lnTo>
                <a:lnTo>
                  <a:pt x="687345" y="2208"/>
                </a:lnTo>
                <a:lnTo>
                  <a:pt x="687345" y="266381"/>
                </a:lnTo>
                <a:close/>
                <a:moveTo>
                  <a:pt x="512472" y="221248"/>
                </a:moveTo>
                <a:cubicBezTo>
                  <a:pt x="512472" y="254235"/>
                  <a:pt x="535522" y="268451"/>
                  <a:pt x="569199" y="268451"/>
                </a:cubicBezTo>
                <a:cubicBezTo>
                  <a:pt x="612676" y="268451"/>
                  <a:pt x="628824" y="244711"/>
                  <a:pt x="628824" y="203305"/>
                </a:cubicBezTo>
                <a:cubicBezTo>
                  <a:pt x="628824" y="171422"/>
                  <a:pt x="622199" y="158724"/>
                  <a:pt x="586452" y="121321"/>
                </a:cubicBezTo>
                <a:cubicBezTo>
                  <a:pt x="552774" y="86125"/>
                  <a:pt x="549186" y="75221"/>
                  <a:pt x="549186" y="57279"/>
                </a:cubicBezTo>
                <a:cubicBezTo>
                  <a:pt x="549186" y="36852"/>
                  <a:pt x="556087" y="28294"/>
                  <a:pt x="571131" y="28294"/>
                </a:cubicBezTo>
                <a:cubicBezTo>
                  <a:pt x="586176" y="28294"/>
                  <a:pt x="591696" y="37128"/>
                  <a:pt x="591696" y="52034"/>
                </a:cubicBezTo>
                <a:lnTo>
                  <a:pt x="591696" y="72875"/>
                </a:lnTo>
                <a:lnTo>
                  <a:pt x="626064" y="72875"/>
                </a:lnTo>
                <a:lnTo>
                  <a:pt x="626064" y="48031"/>
                </a:lnTo>
                <a:cubicBezTo>
                  <a:pt x="626064" y="29398"/>
                  <a:pt x="621647" y="20151"/>
                  <a:pt x="615436" y="14354"/>
                </a:cubicBezTo>
                <a:cubicBezTo>
                  <a:pt x="606603" y="6625"/>
                  <a:pt x="592248" y="0"/>
                  <a:pt x="572511" y="0"/>
                </a:cubicBezTo>
                <a:cubicBezTo>
                  <a:pt x="532623" y="0"/>
                  <a:pt x="512472" y="18633"/>
                  <a:pt x="512472" y="61833"/>
                </a:cubicBezTo>
                <a:cubicBezTo>
                  <a:pt x="512472" y="97719"/>
                  <a:pt x="531933" y="118974"/>
                  <a:pt x="555259" y="142300"/>
                </a:cubicBezTo>
                <a:cubicBezTo>
                  <a:pt x="593353" y="179979"/>
                  <a:pt x="594457" y="187295"/>
                  <a:pt x="594457" y="209654"/>
                </a:cubicBezTo>
                <a:cubicBezTo>
                  <a:pt x="594457" y="226907"/>
                  <a:pt x="589626" y="240019"/>
                  <a:pt x="570303" y="240019"/>
                </a:cubicBezTo>
                <a:cubicBezTo>
                  <a:pt x="555673" y="240019"/>
                  <a:pt x="549048" y="229115"/>
                  <a:pt x="549048" y="211448"/>
                </a:cubicBezTo>
                <a:lnTo>
                  <a:pt x="549048" y="189917"/>
                </a:lnTo>
                <a:lnTo>
                  <a:pt x="512472" y="189917"/>
                </a:lnTo>
                <a:lnTo>
                  <a:pt x="512472" y="221386"/>
                </a:lnTo>
                <a:close/>
                <a:moveTo>
                  <a:pt x="339118" y="221248"/>
                </a:moveTo>
                <a:cubicBezTo>
                  <a:pt x="339118" y="254235"/>
                  <a:pt x="362167" y="268451"/>
                  <a:pt x="395844" y="268451"/>
                </a:cubicBezTo>
                <a:cubicBezTo>
                  <a:pt x="439321" y="268451"/>
                  <a:pt x="455470" y="244711"/>
                  <a:pt x="455470" y="203305"/>
                </a:cubicBezTo>
                <a:cubicBezTo>
                  <a:pt x="455470" y="171422"/>
                  <a:pt x="448845" y="158724"/>
                  <a:pt x="413097" y="121321"/>
                </a:cubicBezTo>
                <a:cubicBezTo>
                  <a:pt x="379420" y="86125"/>
                  <a:pt x="375831" y="75221"/>
                  <a:pt x="375831" y="57279"/>
                </a:cubicBezTo>
                <a:cubicBezTo>
                  <a:pt x="375831" y="36852"/>
                  <a:pt x="382732" y="28294"/>
                  <a:pt x="397777" y="28294"/>
                </a:cubicBezTo>
                <a:cubicBezTo>
                  <a:pt x="412821" y="28294"/>
                  <a:pt x="418204" y="37128"/>
                  <a:pt x="418204" y="52034"/>
                </a:cubicBezTo>
                <a:lnTo>
                  <a:pt x="418204" y="72875"/>
                </a:lnTo>
                <a:lnTo>
                  <a:pt x="452571" y="72875"/>
                </a:lnTo>
                <a:lnTo>
                  <a:pt x="452571" y="48031"/>
                </a:lnTo>
                <a:cubicBezTo>
                  <a:pt x="452571" y="29398"/>
                  <a:pt x="448154" y="20151"/>
                  <a:pt x="441943" y="14354"/>
                </a:cubicBezTo>
                <a:cubicBezTo>
                  <a:pt x="433110" y="6625"/>
                  <a:pt x="418894" y="0"/>
                  <a:pt x="399157" y="0"/>
                </a:cubicBezTo>
                <a:cubicBezTo>
                  <a:pt x="359269" y="0"/>
                  <a:pt x="339118" y="18633"/>
                  <a:pt x="339118" y="61833"/>
                </a:cubicBezTo>
                <a:cubicBezTo>
                  <a:pt x="339118" y="97719"/>
                  <a:pt x="358579" y="118974"/>
                  <a:pt x="381904" y="142300"/>
                </a:cubicBezTo>
                <a:cubicBezTo>
                  <a:pt x="419998" y="179979"/>
                  <a:pt x="421102" y="187295"/>
                  <a:pt x="421102" y="209654"/>
                </a:cubicBezTo>
                <a:cubicBezTo>
                  <a:pt x="421102" y="226907"/>
                  <a:pt x="416410" y="240019"/>
                  <a:pt x="396949" y="240019"/>
                </a:cubicBezTo>
                <a:cubicBezTo>
                  <a:pt x="382318" y="240019"/>
                  <a:pt x="375693" y="229115"/>
                  <a:pt x="375693" y="211448"/>
                </a:cubicBezTo>
                <a:lnTo>
                  <a:pt x="375693" y="189917"/>
                </a:lnTo>
                <a:lnTo>
                  <a:pt x="339118" y="189917"/>
                </a:lnTo>
                <a:lnTo>
                  <a:pt x="339118" y="221386"/>
                </a:lnTo>
                <a:close/>
                <a:moveTo>
                  <a:pt x="244435" y="266243"/>
                </a:moveTo>
                <a:lnTo>
                  <a:pt x="281011" y="266243"/>
                </a:lnTo>
                <a:lnTo>
                  <a:pt x="281011" y="2208"/>
                </a:lnTo>
                <a:lnTo>
                  <a:pt x="244435" y="2208"/>
                </a:lnTo>
                <a:lnTo>
                  <a:pt x="244435" y="266381"/>
                </a:lnTo>
                <a:close/>
                <a:moveTo>
                  <a:pt x="0" y="266243"/>
                </a:moveTo>
                <a:lnTo>
                  <a:pt x="32159" y="266243"/>
                </a:lnTo>
                <a:lnTo>
                  <a:pt x="32159" y="28570"/>
                </a:lnTo>
                <a:lnTo>
                  <a:pt x="32849" y="28570"/>
                </a:lnTo>
                <a:lnTo>
                  <a:pt x="73841" y="266381"/>
                </a:lnTo>
                <a:lnTo>
                  <a:pt x="110417" y="266381"/>
                </a:lnTo>
                <a:lnTo>
                  <a:pt x="147821" y="28570"/>
                </a:lnTo>
                <a:lnTo>
                  <a:pt x="148511" y="28570"/>
                </a:lnTo>
                <a:lnTo>
                  <a:pt x="148511" y="266381"/>
                </a:lnTo>
                <a:lnTo>
                  <a:pt x="182878" y="266381"/>
                </a:lnTo>
                <a:lnTo>
                  <a:pt x="182878" y="2208"/>
                </a:lnTo>
                <a:lnTo>
                  <a:pt x="126151" y="2208"/>
                </a:lnTo>
                <a:lnTo>
                  <a:pt x="92474" y="203443"/>
                </a:lnTo>
                <a:lnTo>
                  <a:pt x="91784" y="203443"/>
                </a:lnTo>
                <a:lnTo>
                  <a:pt x="58245" y="2208"/>
                </a:lnTo>
                <a:lnTo>
                  <a:pt x="0" y="2208"/>
                </a:lnTo>
                <a:lnTo>
                  <a:pt x="0" y="266381"/>
                </a:lnTo>
                <a:close/>
              </a:path>
            </a:pathLst>
          </a:custGeom>
          <a:solidFill>
            <a:srgbClr val="B3B8BC"/>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FB66CA10-0BAF-263F-17D6-806328D252CD}"/>
              </a:ext>
            </a:extLst>
          </p:cNvPr>
          <p:cNvSpPr/>
          <p:nvPr userDrawn="1"/>
        </p:nvSpPr>
        <p:spPr>
          <a:xfrm>
            <a:off x="3960932" y="1531217"/>
            <a:ext cx="992371" cy="268726"/>
          </a:xfrm>
          <a:custGeom>
            <a:avLst/>
            <a:gdLst>
              <a:gd name="connsiteX0" fmla="*/ 876020 w 992371"/>
              <a:gd name="connsiteY0" fmla="*/ 221524 h 268726"/>
              <a:gd name="connsiteX1" fmla="*/ 932746 w 992371"/>
              <a:gd name="connsiteY1" fmla="*/ 268727 h 268726"/>
              <a:gd name="connsiteX2" fmla="*/ 992371 w 992371"/>
              <a:gd name="connsiteY2" fmla="*/ 203581 h 268726"/>
              <a:gd name="connsiteX3" fmla="*/ 949861 w 992371"/>
              <a:gd name="connsiteY3" fmla="*/ 121597 h 268726"/>
              <a:gd name="connsiteX4" fmla="*/ 912457 w 992371"/>
              <a:gd name="connsiteY4" fmla="*/ 57555 h 268726"/>
              <a:gd name="connsiteX5" fmla="*/ 934402 w 992371"/>
              <a:gd name="connsiteY5" fmla="*/ 28570 h 268726"/>
              <a:gd name="connsiteX6" fmla="*/ 954968 w 992371"/>
              <a:gd name="connsiteY6" fmla="*/ 52310 h 268726"/>
              <a:gd name="connsiteX7" fmla="*/ 954968 w 992371"/>
              <a:gd name="connsiteY7" fmla="*/ 73151 h 268726"/>
              <a:gd name="connsiteX8" fmla="*/ 989335 w 992371"/>
              <a:gd name="connsiteY8" fmla="*/ 73151 h 268726"/>
              <a:gd name="connsiteX9" fmla="*/ 989335 w 992371"/>
              <a:gd name="connsiteY9" fmla="*/ 48307 h 268726"/>
              <a:gd name="connsiteX10" fmla="*/ 978708 w 992371"/>
              <a:gd name="connsiteY10" fmla="*/ 14630 h 268726"/>
              <a:gd name="connsiteX11" fmla="*/ 935921 w 992371"/>
              <a:gd name="connsiteY11" fmla="*/ 0 h 268726"/>
              <a:gd name="connsiteX12" fmla="*/ 875882 w 992371"/>
              <a:gd name="connsiteY12" fmla="*/ 61833 h 268726"/>
              <a:gd name="connsiteX13" fmla="*/ 918668 w 992371"/>
              <a:gd name="connsiteY13" fmla="*/ 142300 h 268726"/>
              <a:gd name="connsiteX14" fmla="*/ 957866 w 992371"/>
              <a:gd name="connsiteY14" fmla="*/ 209654 h 268726"/>
              <a:gd name="connsiteX15" fmla="*/ 933713 w 992371"/>
              <a:gd name="connsiteY15" fmla="*/ 240019 h 268726"/>
              <a:gd name="connsiteX16" fmla="*/ 912457 w 992371"/>
              <a:gd name="connsiteY16" fmla="*/ 211448 h 268726"/>
              <a:gd name="connsiteX17" fmla="*/ 912457 w 992371"/>
              <a:gd name="connsiteY17" fmla="*/ 189917 h 268726"/>
              <a:gd name="connsiteX18" fmla="*/ 875882 w 992371"/>
              <a:gd name="connsiteY18" fmla="*/ 189917 h 268726"/>
              <a:gd name="connsiteX19" fmla="*/ 875882 w 992371"/>
              <a:gd name="connsiteY19" fmla="*/ 221386 h 268726"/>
              <a:gd name="connsiteX20" fmla="*/ 723230 w 992371"/>
              <a:gd name="connsiteY20" fmla="*/ 266519 h 268726"/>
              <a:gd name="connsiteX21" fmla="*/ 822743 w 992371"/>
              <a:gd name="connsiteY21" fmla="*/ 266519 h 268726"/>
              <a:gd name="connsiteX22" fmla="*/ 822743 w 992371"/>
              <a:gd name="connsiteY22" fmla="*/ 235740 h 268726"/>
              <a:gd name="connsiteX23" fmla="*/ 759806 w 992371"/>
              <a:gd name="connsiteY23" fmla="*/ 235740 h 268726"/>
              <a:gd name="connsiteX24" fmla="*/ 759806 w 992371"/>
              <a:gd name="connsiteY24" fmla="*/ 146440 h 268726"/>
              <a:gd name="connsiteX25" fmla="*/ 819017 w 992371"/>
              <a:gd name="connsiteY25" fmla="*/ 146440 h 268726"/>
              <a:gd name="connsiteX26" fmla="*/ 819017 w 992371"/>
              <a:gd name="connsiteY26" fmla="*/ 115662 h 268726"/>
              <a:gd name="connsiteX27" fmla="*/ 759806 w 992371"/>
              <a:gd name="connsiteY27" fmla="*/ 115662 h 268726"/>
              <a:gd name="connsiteX28" fmla="*/ 759806 w 992371"/>
              <a:gd name="connsiteY28" fmla="*/ 33125 h 268726"/>
              <a:gd name="connsiteX29" fmla="*/ 822743 w 992371"/>
              <a:gd name="connsiteY29" fmla="*/ 33125 h 268726"/>
              <a:gd name="connsiteX30" fmla="*/ 822743 w 992371"/>
              <a:gd name="connsiteY30" fmla="*/ 2346 h 268726"/>
              <a:gd name="connsiteX31" fmla="*/ 723230 w 992371"/>
              <a:gd name="connsiteY31" fmla="*/ 2346 h 268726"/>
              <a:gd name="connsiteX32" fmla="*/ 723230 w 992371"/>
              <a:gd name="connsiteY32" fmla="*/ 266519 h 268726"/>
              <a:gd name="connsiteX33" fmla="*/ 662087 w 992371"/>
              <a:gd name="connsiteY33" fmla="*/ 2346 h 268726"/>
              <a:gd name="connsiteX34" fmla="*/ 625512 w 992371"/>
              <a:gd name="connsiteY34" fmla="*/ 2346 h 268726"/>
              <a:gd name="connsiteX35" fmla="*/ 625512 w 992371"/>
              <a:gd name="connsiteY35" fmla="*/ 213105 h 268726"/>
              <a:gd name="connsiteX36" fmla="*/ 600254 w 992371"/>
              <a:gd name="connsiteY36" fmla="*/ 240157 h 268726"/>
              <a:gd name="connsiteX37" fmla="*/ 574582 w 992371"/>
              <a:gd name="connsiteY37" fmla="*/ 213105 h 268726"/>
              <a:gd name="connsiteX38" fmla="*/ 574582 w 992371"/>
              <a:gd name="connsiteY38" fmla="*/ 2346 h 268726"/>
              <a:gd name="connsiteX39" fmla="*/ 538006 w 992371"/>
              <a:gd name="connsiteY39" fmla="*/ 2346 h 268726"/>
              <a:gd name="connsiteX40" fmla="*/ 538006 w 992371"/>
              <a:gd name="connsiteY40" fmla="*/ 206894 h 268726"/>
              <a:gd name="connsiteX41" fmla="*/ 600254 w 992371"/>
              <a:gd name="connsiteY41" fmla="*/ 268727 h 268726"/>
              <a:gd name="connsiteX42" fmla="*/ 662087 w 992371"/>
              <a:gd name="connsiteY42" fmla="*/ 206894 h 268726"/>
              <a:gd name="connsiteX43" fmla="*/ 662087 w 992371"/>
              <a:gd name="connsiteY43" fmla="*/ 2346 h 268726"/>
              <a:gd name="connsiteX44" fmla="*/ 385907 w 992371"/>
              <a:gd name="connsiteY44" fmla="*/ 266519 h 268726"/>
              <a:gd name="connsiteX45" fmla="*/ 483902 w 992371"/>
              <a:gd name="connsiteY45" fmla="*/ 266519 h 268726"/>
              <a:gd name="connsiteX46" fmla="*/ 483902 w 992371"/>
              <a:gd name="connsiteY46" fmla="*/ 235740 h 268726"/>
              <a:gd name="connsiteX47" fmla="*/ 422482 w 992371"/>
              <a:gd name="connsiteY47" fmla="*/ 235740 h 268726"/>
              <a:gd name="connsiteX48" fmla="*/ 422482 w 992371"/>
              <a:gd name="connsiteY48" fmla="*/ 2346 h 268726"/>
              <a:gd name="connsiteX49" fmla="*/ 385907 w 992371"/>
              <a:gd name="connsiteY49" fmla="*/ 2346 h 268726"/>
              <a:gd name="connsiteX50" fmla="*/ 385907 w 992371"/>
              <a:gd name="connsiteY50" fmla="*/ 266519 h 268726"/>
              <a:gd name="connsiteX51" fmla="*/ 252164 w 992371"/>
              <a:gd name="connsiteY51" fmla="*/ 41130 h 268726"/>
              <a:gd name="connsiteX52" fmla="*/ 252855 w 992371"/>
              <a:gd name="connsiteY52" fmla="*/ 41130 h 268726"/>
              <a:gd name="connsiteX53" fmla="*/ 275490 w 992371"/>
              <a:gd name="connsiteY53" fmla="*/ 168524 h 268726"/>
              <a:gd name="connsiteX54" fmla="*/ 228977 w 992371"/>
              <a:gd name="connsiteY54" fmla="*/ 168524 h 268726"/>
              <a:gd name="connsiteX55" fmla="*/ 252027 w 992371"/>
              <a:gd name="connsiteY55" fmla="*/ 41130 h 268726"/>
              <a:gd name="connsiteX56" fmla="*/ 175011 w 992371"/>
              <a:gd name="connsiteY56" fmla="*/ 266519 h 268726"/>
              <a:gd name="connsiteX57" fmla="*/ 211586 w 992371"/>
              <a:gd name="connsiteY57" fmla="*/ 266519 h 268726"/>
              <a:gd name="connsiteX58" fmla="*/ 223732 w 992371"/>
              <a:gd name="connsiteY58" fmla="*/ 199164 h 268726"/>
              <a:gd name="connsiteX59" fmla="*/ 280873 w 992371"/>
              <a:gd name="connsiteY59" fmla="*/ 199164 h 268726"/>
              <a:gd name="connsiteX60" fmla="*/ 293018 w 992371"/>
              <a:gd name="connsiteY60" fmla="*/ 266519 h 268726"/>
              <a:gd name="connsiteX61" fmla="*/ 329594 w 992371"/>
              <a:gd name="connsiteY61" fmla="*/ 266519 h 268726"/>
              <a:gd name="connsiteX62" fmla="*/ 275766 w 992371"/>
              <a:gd name="connsiteY62" fmla="*/ 2346 h 268726"/>
              <a:gd name="connsiteX63" fmla="*/ 233394 w 992371"/>
              <a:gd name="connsiteY63" fmla="*/ 2346 h 268726"/>
              <a:gd name="connsiteX64" fmla="*/ 175149 w 992371"/>
              <a:gd name="connsiteY64" fmla="*/ 266519 h 268726"/>
              <a:gd name="connsiteX65" fmla="*/ 53828 w 992371"/>
              <a:gd name="connsiteY65" fmla="*/ 266519 h 268726"/>
              <a:gd name="connsiteX66" fmla="*/ 96201 w 992371"/>
              <a:gd name="connsiteY66" fmla="*/ 266519 h 268726"/>
              <a:gd name="connsiteX67" fmla="*/ 150029 w 992371"/>
              <a:gd name="connsiteY67" fmla="*/ 2346 h 268726"/>
              <a:gd name="connsiteX68" fmla="*/ 113453 w 992371"/>
              <a:gd name="connsiteY68" fmla="*/ 2346 h 268726"/>
              <a:gd name="connsiteX69" fmla="*/ 75359 w 992371"/>
              <a:gd name="connsiteY69" fmla="*/ 212414 h 268726"/>
              <a:gd name="connsiteX70" fmla="*/ 74669 w 992371"/>
              <a:gd name="connsiteY70" fmla="*/ 212414 h 268726"/>
              <a:gd name="connsiteX71" fmla="*/ 36576 w 992371"/>
              <a:gd name="connsiteY71" fmla="*/ 2346 h 268726"/>
              <a:gd name="connsiteX72" fmla="*/ 0 w 992371"/>
              <a:gd name="connsiteY72" fmla="*/ 2346 h 268726"/>
              <a:gd name="connsiteX73" fmla="*/ 53828 w 992371"/>
              <a:gd name="connsiteY73" fmla="*/ 266519 h 26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92371" h="268726">
                <a:moveTo>
                  <a:pt x="876020" y="221524"/>
                </a:moveTo>
                <a:cubicBezTo>
                  <a:pt x="876020" y="254511"/>
                  <a:pt x="899069" y="268727"/>
                  <a:pt x="932746" y="268727"/>
                </a:cubicBezTo>
                <a:cubicBezTo>
                  <a:pt x="976223" y="268727"/>
                  <a:pt x="992371" y="244987"/>
                  <a:pt x="992371" y="203581"/>
                </a:cubicBezTo>
                <a:cubicBezTo>
                  <a:pt x="992371" y="171698"/>
                  <a:pt x="985746" y="159000"/>
                  <a:pt x="949861" y="121597"/>
                </a:cubicBezTo>
                <a:cubicBezTo>
                  <a:pt x="916184" y="86401"/>
                  <a:pt x="912457" y="75498"/>
                  <a:pt x="912457" y="57555"/>
                </a:cubicBezTo>
                <a:cubicBezTo>
                  <a:pt x="912457" y="37128"/>
                  <a:pt x="919358" y="28570"/>
                  <a:pt x="934402" y="28570"/>
                </a:cubicBezTo>
                <a:cubicBezTo>
                  <a:pt x="949447" y="28570"/>
                  <a:pt x="954968" y="37404"/>
                  <a:pt x="954968" y="52310"/>
                </a:cubicBezTo>
                <a:lnTo>
                  <a:pt x="954968" y="73151"/>
                </a:lnTo>
                <a:lnTo>
                  <a:pt x="989335" y="73151"/>
                </a:lnTo>
                <a:lnTo>
                  <a:pt x="989335" y="48307"/>
                </a:lnTo>
                <a:cubicBezTo>
                  <a:pt x="989335" y="29675"/>
                  <a:pt x="984918" y="20427"/>
                  <a:pt x="978708" y="14630"/>
                </a:cubicBezTo>
                <a:cubicBezTo>
                  <a:pt x="969874" y="6625"/>
                  <a:pt x="955658" y="0"/>
                  <a:pt x="935921" y="0"/>
                </a:cubicBezTo>
                <a:cubicBezTo>
                  <a:pt x="896033" y="0"/>
                  <a:pt x="875882" y="18633"/>
                  <a:pt x="875882" y="61833"/>
                </a:cubicBezTo>
                <a:cubicBezTo>
                  <a:pt x="875882" y="97719"/>
                  <a:pt x="895343" y="118974"/>
                  <a:pt x="918668" y="142300"/>
                </a:cubicBezTo>
                <a:cubicBezTo>
                  <a:pt x="956762" y="179979"/>
                  <a:pt x="957866" y="187295"/>
                  <a:pt x="957866" y="209654"/>
                </a:cubicBezTo>
                <a:cubicBezTo>
                  <a:pt x="957866" y="226907"/>
                  <a:pt x="953035" y="240019"/>
                  <a:pt x="933713" y="240019"/>
                </a:cubicBezTo>
                <a:cubicBezTo>
                  <a:pt x="919082" y="240019"/>
                  <a:pt x="912457" y="229115"/>
                  <a:pt x="912457" y="211448"/>
                </a:cubicBezTo>
                <a:lnTo>
                  <a:pt x="912457" y="189917"/>
                </a:lnTo>
                <a:lnTo>
                  <a:pt x="875882" y="189917"/>
                </a:lnTo>
                <a:lnTo>
                  <a:pt x="875882" y="221386"/>
                </a:lnTo>
                <a:close/>
                <a:moveTo>
                  <a:pt x="723230" y="266519"/>
                </a:moveTo>
                <a:lnTo>
                  <a:pt x="822743" y="266519"/>
                </a:lnTo>
                <a:lnTo>
                  <a:pt x="822743" y="235740"/>
                </a:lnTo>
                <a:lnTo>
                  <a:pt x="759806" y="235740"/>
                </a:lnTo>
                <a:lnTo>
                  <a:pt x="759806" y="146440"/>
                </a:lnTo>
                <a:lnTo>
                  <a:pt x="819017" y="146440"/>
                </a:lnTo>
                <a:lnTo>
                  <a:pt x="819017" y="115662"/>
                </a:lnTo>
                <a:lnTo>
                  <a:pt x="759806" y="115662"/>
                </a:lnTo>
                <a:lnTo>
                  <a:pt x="759806" y="33125"/>
                </a:lnTo>
                <a:lnTo>
                  <a:pt x="822743" y="33125"/>
                </a:lnTo>
                <a:lnTo>
                  <a:pt x="822743" y="2346"/>
                </a:lnTo>
                <a:lnTo>
                  <a:pt x="723230" y="2346"/>
                </a:lnTo>
                <a:lnTo>
                  <a:pt x="723230" y="266519"/>
                </a:lnTo>
                <a:close/>
                <a:moveTo>
                  <a:pt x="662087" y="2346"/>
                </a:moveTo>
                <a:lnTo>
                  <a:pt x="625512" y="2346"/>
                </a:lnTo>
                <a:lnTo>
                  <a:pt x="625512" y="213105"/>
                </a:lnTo>
                <a:cubicBezTo>
                  <a:pt x="625512" y="231047"/>
                  <a:pt x="618886" y="240157"/>
                  <a:pt x="600254" y="240157"/>
                </a:cubicBezTo>
                <a:cubicBezTo>
                  <a:pt x="581621" y="240157"/>
                  <a:pt x="574582" y="231047"/>
                  <a:pt x="574582" y="213105"/>
                </a:cubicBezTo>
                <a:lnTo>
                  <a:pt x="574582" y="2346"/>
                </a:lnTo>
                <a:lnTo>
                  <a:pt x="538006" y="2346"/>
                </a:lnTo>
                <a:lnTo>
                  <a:pt x="538006" y="206894"/>
                </a:lnTo>
                <a:cubicBezTo>
                  <a:pt x="538006" y="237672"/>
                  <a:pt x="550152" y="268727"/>
                  <a:pt x="600254" y="268727"/>
                </a:cubicBezTo>
                <a:cubicBezTo>
                  <a:pt x="650355" y="268727"/>
                  <a:pt x="662087" y="237672"/>
                  <a:pt x="662087" y="206894"/>
                </a:cubicBezTo>
                <a:lnTo>
                  <a:pt x="662087" y="2346"/>
                </a:lnTo>
                <a:close/>
                <a:moveTo>
                  <a:pt x="385907" y="266519"/>
                </a:moveTo>
                <a:lnTo>
                  <a:pt x="483902" y="266519"/>
                </a:lnTo>
                <a:lnTo>
                  <a:pt x="483902" y="235740"/>
                </a:lnTo>
                <a:lnTo>
                  <a:pt x="422482" y="235740"/>
                </a:lnTo>
                <a:lnTo>
                  <a:pt x="422482" y="2346"/>
                </a:lnTo>
                <a:lnTo>
                  <a:pt x="385907" y="2346"/>
                </a:lnTo>
                <a:lnTo>
                  <a:pt x="385907" y="266519"/>
                </a:lnTo>
                <a:close/>
                <a:moveTo>
                  <a:pt x="252164" y="41130"/>
                </a:moveTo>
                <a:lnTo>
                  <a:pt x="252855" y="41130"/>
                </a:lnTo>
                <a:lnTo>
                  <a:pt x="275490" y="168524"/>
                </a:lnTo>
                <a:lnTo>
                  <a:pt x="228977" y="168524"/>
                </a:lnTo>
                <a:lnTo>
                  <a:pt x="252027" y="41130"/>
                </a:lnTo>
                <a:close/>
                <a:moveTo>
                  <a:pt x="175011" y="266519"/>
                </a:moveTo>
                <a:lnTo>
                  <a:pt x="211586" y="266519"/>
                </a:lnTo>
                <a:lnTo>
                  <a:pt x="223732" y="199164"/>
                </a:lnTo>
                <a:lnTo>
                  <a:pt x="280873" y="199164"/>
                </a:lnTo>
                <a:lnTo>
                  <a:pt x="293018" y="266519"/>
                </a:lnTo>
                <a:lnTo>
                  <a:pt x="329594" y="266519"/>
                </a:lnTo>
                <a:lnTo>
                  <a:pt x="275766" y="2346"/>
                </a:lnTo>
                <a:lnTo>
                  <a:pt x="233394" y="2346"/>
                </a:lnTo>
                <a:lnTo>
                  <a:pt x="175149" y="266519"/>
                </a:lnTo>
                <a:close/>
                <a:moveTo>
                  <a:pt x="53828" y="266519"/>
                </a:moveTo>
                <a:lnTo>
                  <a:pt x="96201" y="266519"/>
                </a:lnTo>
                <a:lnTo>
                  <a:pt x="150029" y="2346"/>
                </a:lnTo>
                <a:lnTo>
                  <a:pt x="113453" y="2346"/>
                </a:lnTo>
                <a:lnTo>
                  <a:pt x="75359" y="212414"/>
                </a:lnTo>
                <a:lnTo>
                  <a:pt x="74669" y="212414"/>
                </a:lnTo>
                <a:lnTo>
                  <a:pt x="36576" y="2346"/>
                </a:lnTo>
                <a:lnTo>
                  <a:pt x="0" y="2346"/>
                </a:lnTo>
                <a:lnTo>
                  <a:pt x="53828" y="266519"/>
                </a:lnTo>
                <a:close/>
              </a:path>
            </a:pathLst>
          </a:custGeom>
          <a:solidFill>
            <a:srgbClr val="B3B8BC"/>
          </a:solidFill>
          <a:ln w="0" cap="flat">
            <a:noFill/>
            <a:prstDash val="solid"/>
            <a:miter/>
          </a:ln>
        </p:spPr>
        <p:txBody>
          <a:bodyPr rtlCol="0" anchor="ctr"/>
          <a:lstStyle/>
          <a:p>
            <a:endParaRPr lang="en-US"/>
          </a:p>
        </p:txBody>
      </p:sp>
      <p:sp>
        <p:nvSpPr>
          <p:cNvPr id="60" name="Title 1">
            <a:extLst>
              <a:ext uri="{FF2B5EF4-FFF2-40B4-BE49-F238E27FC236}">
                <a16:creationId xmlns:a16="http://schemas.microsoft.com/office/drawing/2014/main" id="{3531A4D5-D488-E217-7F80-F7978AC94881}"/>
              </a:ext>
            </a:extLst>
          </p:cNvPr>
          <p:cNvSpPr txBox="1">
            <a:spLocks/>
          </p:cNvSpPr>
          <p:nvPr userDrawn="1"/>
        </p:nvSpPr>
        <p:spPr>
          <a:xfrm>
            <a:off x="411526" y="2206981"/>
            <a:ext cx="2850656" cy="9714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2500"/>
              </a:lnSpc>
              <a:spcBef>
                <a:spcPts val="0"/>
              </a:spcBef>
              <a:spcAft>
                <a:spcPts val="900"/>
              </a:spcAft>
            </a:pPr>
            <a:r>
              <a:rPr lang="en-US" sz="1800" spc="10">
                <a:solidFill>
                  <a:schemeClr val="accent2"/>
                </a:solidFill>
                <a:effectLst/>
                <a:latin typeface="Arial" panose="020B0604020202020204" pitchFamily="34" charset="0"/>
                <a:ea typeface="Calibri" panose="020F0502020204030204" pitchFamily="34" charset="0"/>
                <a:cs typeface="Univers LT Std 45 Light" panose="020B0403020202020204" pitchFamily="34" charset="0"/>
              </a:rPr>
              <a:t>We are a champion for the health and well-being of our members and the communities we serve. </a:t>
            </a:r>
            <a:endParaRPr lang="en-US" sz="1800">
              <a:solidFill>
                <a:schemeClr val="accent2"/>
              </a:solidFill>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sp>
        <p:nvSpPr>
          <p:cNvPr id="3" name="Slide Number Placeholder 2">
            <a:extLst>
              <a:ext uri="{FF2B5EF4-FFF2-40B4-BE49-F238E27FC236}">
                <a16:creationId xmlns:a16="http://schemas.microsoft.com/office/drawing/2014/main" id="{4C4FD2D1-8EAA-B262-8635-B2DC0EDFEB2E}"/>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33041415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Question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7BD5E6-A60F-1DA4-A9F5-A313D5E3E1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13" name="Title 1">
            <a:extLst>
              <a:ext uri="{FF2B5EF4-FFF2-40B4-BE49-F238E27FC236}">
                <a16:creationId xmlns:a16="http://schemas.microsoft.com/office/drawing/2014/main" id="{2BE68F29-B7D7-F1F5-6257-29D9505E3FE3}"/>
              </a:ext>
            </a:extLst>
          </p:cNvPr>
          <p:cNvSpPr>
            <a:spLocks noGrp="1"/>
          </p:cNvSpPr>
          <p:nvPr>
            <p:ph type="title" hasCustomPrompt="1"/>
          </p:nvPr>
        </p:nvSpPr>
        <p:spPr>
          <a:xfrm>
            <a:off x="1831198" y="2159042"/>
            <a:ext cx="8529605" cy="1935082"/>
          </a:xfrm>
        </p:spPr>
        <p:txBody>
          <a:bodyPr anchor="ctr" anchorCtr="0">
            <a:normAutofit/>
          </a:bodyPr>
          <a:lstStyle>
            <a:lvl1pPr algn="ctr">
              <a:defRPr sz="8000" b="1">
                <a:solidFill>
                  <a:schemeClr val="bg1"/>
                </a:solidFill>
              </a:defRPr>
            </a:lvl1pPr>
          </a:lstStyle>
          <a:p>
            <a:r>
              <a:rPr lang="en-US"/>
              <a:t>Questions</a:t>
            </a:r>
          </a:p>
        </p:txBody>
      </p:sp>
      <p:sp>
        <p:nvSpPr>
          <p:cNvPr id="14" name="Subtitle 2">
            <a:extLst>
              <a:ext uri="{FF2B5EF4-FFF2-40B4-BE49-F238E27FC236}">
                <a16:creationId xmlns:a16="http://schemas.microsoft.com/office/drawing/2014/main" id="{3DC4347F-507A-0D9A-D538-CDA561C8AE8D}"/>
              </a:ext>
            </a:extLst>
          </p:cNvPr>
          <p:cNvSpPr>
            <a:spLocks noGrp="1"/>
          </p:cNvSpPr>
          <p:nvPr>
            <p:ph type="subTitle" idx="1" hasCustomPrompt="1"/>
          </p:nvPr>
        </p:nvSpPr>
        <p:spPr>
          <a:xfrm>
            <a:off x="2590351" y="3612860"/>
            <a:ext cx="7011299" cy="371950"/>
          </a:xfrm>
        </p:spPr>
        <p:txBody>
          <a:bodyPr>
            <a:normAutofit/>
          </a:bodyPr>
          <a:lstStyle>
            <a:lvl1pPr marL="0" indent="0" algn="ctr">
              <a:buNone/>
              <a:defRPr sz="1500" b="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Thank you for your time</a:t>
            </a:r>
          </a:p>
        </p:txBody>
      </p:sp>
      <p:pic>
        <p:nvPicPr>
          <p:cNvPr id="15" name="Graphic 14">
            <a:extLst>
              <a:ext uri="{FF2B5EF4-FFF2-40B4-BE49-F238E27FC236}">
                <a16:creationId xmlns:a16="http://schemas.microsoft.com/office/drawing/2014/main" id="{9C85E097-7C73-602B-0AA0-73BBADABCAA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65923" y="5157612"/>
            <a:ext cx="1060155" cy="545704"/>
          </a:xfrm>
          <a:prstGeom prst="rect">
            <a:avLst/>
          </a:prstGeom>
        </p:spPr>
      </p:pic>
      <p:sp>
        <p:nvSpPr>
          <p:cNvPr id="3" name="Slide Number Placeholder 2">
            <a:extLst>
              <a:ext uri="{FF2B5EF4-FFF2-40B4-BE49-F238E27FC236}">
                <a16:creationId xmlns:a16="http://schemas.microsoft.com/office/drawing/2014/main" id="{99099FE5-B6B1-4CFD-B5A8-C0FB49C1BBA7}"/>
              </a:ext>
            </a:extLst>
          </p:cNvPr>
          <p:cNvSpPr>
            <a:spLocks noGrp="1"/>
          </p:cNvSpPr>
          <p:nvPr>
            <p:ph type="sldNum" sz="quarter" idx="10"/>
          </p:nvPr>
        </p:nvSpPr>
        <p:spPr>
          <a:xfrm>
            <a:off x="8989203" y="6158739"/>
            <a:ext cx="2743200" cy="365125"/>
          </a:xfrm>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41753008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Ques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50A0C6-CABA-3648-F972-EAB99C2EBA8F}"/>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2BE68F29-B7D7-F1F5-6257-29D9505E3FE3}"/>
              </a:ext>
            </a:extLst>
          </p:cNvPr>
          <p:cNvSpPr>
            <a:spLocks noGrp="1"/>
          </p:cNvSpPr>
          <p:nvPr>
            <p:ph type="title" hasCustomPrompt="1"/>
          </p:nvPr>
        </p:nvSpPr>
        <p:spPr>
          <a:xfrm>
            <a:off x="895535" y="3121841"/>
            <a:ext cx="5493233" cy="1200329"/>
          </a:xfrm>
        </p:spPr>
        <p:txBody>
          <a:bodyPr wrap="square" anchor="ctr" anchorCtr="0">
            <a:spAutoFit/>
          </a:bodyPr>
          <a:lstStyle>
            <a:lvl1pPr algn="l">
              <a:defRPr sz="8000" b="1">
                <a:solidFill>
                  <a:schemeClr val="accent2"/>
                </a:solidFill>
              </a:defRPr>
            </a:lvl1pPr>
          </a:lstStyle>
          <a:p>
            <a:r>
              <a:rPr lang="en-US"/>
              <a:t>Questions</a:t>
            </a:r>
          </a:p>
        </p:txBody>
      </p:sp>
      <p:sp>
        <p:nvSpPr>
          <p:cNvPr id="14" name="Subtitle 2">
            <a:extLst>
              <a:ext uri="{FF2B5EF4-FFF2-40B4-BE49-F238E27FC236}">
                <a16:creationId xmlns:a16="http://schemas.microsoft.com/office/drawing/2014/main" id="{3DC4347F-507A-0D9A-D538-CDA561C8AE8D}"/>
              </a:ext>
            </a:extLst>
          </p:cNvPr>
          <p:cNvSpPr>
            <a:spLocks noGrp="1"/>
          </p:cNvSpPr>
          <p:nvPr>
            <p:ph type="subTitle" idx="1" hasCustomPrompt="1"/>
          </p:nvPr>
        </p:nvSpPr>
        <p:spPr>
          <a:xfrm>
            <a:off x="959334" y="4208283"/>
            <a:ext cx="3757046" cy="371950"/>
          </a:xfrm>
        </p:spPr>
        <p:txBody>
          <a:bodyPr>
            <a:normAutofit/>
          </a:bodyPr>
          <a:lstStyle>
            <a:lvl1pPr marL="0" indent="0" algn="l">
              <a:buNone/>
              <a:defRPr sz="1500" b="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Thank you for your time</a:t>
            </a:r>
          </a:p>
        </p:txBody>
      </p:sp>
      <p:pic>
        <p:nvPicPr>
          <p:cNvPr id="3" name="Graphic 2">
            <a:extLst>
              <a:ext uri="{FF2B5EF4-FFF2-40B4-BE49-F238E27FC236}">
                <a16:creationId xmlns:a16="http://schemas.microsoft.com/office/drawing/2014/main" id="{842372AC-171C-92DD-7292-8C8B415D51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0631" y="2457505"/>
            <a:ext cx="1060155" cy="545704"/>
          </a:xfrm>
          <a:prstGeom prst="rect">
            <a:avLst/>
          </a:prstGeom>
        </p:spPr>
      </p:pic>
      <p:pic>
        <p:nvPicPr>
          <p:cNvPr id="22" name="Graphic 21">
            <a:extLst>
              <a:ext uri="{FF2B5EF4-FFF2-40B4-BE49-F238E27FC236}">
                <a16:creationId xmlns:a16="http://schemas.microsoft.com/office/drawing/2014/main" id="{94B094FB-003F-996F-B326-1340490332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10686" y="1347540"/>
            <a:ext cx="4422146" cy="4331368"/>
          </a:xfrm>
          <a:prstGeom prst="rect">
            <a:avLst/>
          </a:prstGeom>
        </p:spPr>
      </p:pic>
      <p:sp>
        <p:nvSpPr>
          <p:cNvPr id="4" name="Slide Number Placeholder 3">
            <a:extLst>
              <a:ext uri="{FF2B5EF4-FFF2-40B4-BE49-F238E27FC236}">
                <a16:creationId xmlns:a16="http://schemas.microsoft.com/office/drawing/2014/main" id="{8888118F-9AE6-3CD6-1D49-ADE37523DF91}"/>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25244270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6EF50D-130A-D922-C5DA-3C17B90609E8}"/>
              </a:ext>
            </a:extLst>
          </p:cNvPr>
          <p:cNvSpPr>
            <a:spLocks noGrp="1"/>
          </p:cNvSpPr>
          <p:nvPr>
            <p:ph type="title"/>
          </p:nvPr>
        </p:nvSpPr>
        <p:spPr>
          <a:xfrm>
            <a:off x="838200" y="909352"/>
            <a:ext cx="10515600" cy="1325563"/>
          </a:xfrm>
        </p:spPr>
        <p:txBody>
          <a:bodyPr anchor="t" anchorCtr="0">
            <a:normAutofit/>
          </a:bodyPr>
          <a:lstStyle>
            <a:lvl1pPr>
              <a:defRPr sz="4400" b="0">
                <a:solidFill>
                  <a:schemeClr val="tx1"/>
                </a:solidFill>
              </a:defRPr>
            </a:lvl1pPr>
          </a:lstStyle>
          <a:p>
            <a:r>
              <a:rPr lang="en-US"/>
              <a:t>Click to edit Master title style</a:t>
            </a:r>
          </a:p>
        </p:txBody>
      </p:sp>
      <p:sp>
        <p:nvSpPr>
          <p:cNvPr id="15" name="Text Placeholder 13">
            <a:extLst>
              <a:ext uri="{FF2B5EF4-FFF2-40B4-BE49-F238E27FC236}">
                <a16:creationId xmlns:a16="http://schemas.microsoft.com/office/drawing/2014/main" id="{ABF3DEED-6FC5-74F2-38D2-A18A945FF5A2}"/>
              </a:ext>
            </a:extLst>
          </p:cNvPr>
          <p:cNvSpPr>
            <a:spLocks noGrp="1"/>
          </p:cNvSpPr>
          <p:nvPr>
            <p:ph type="body" sz="quarter" idx="21" hasCustomPrompt="1"/>
          </p:nvPr>
        </p:nvSpPr>
        <p:spPr>
          <a:xfrm>
            <a:off x="723899" y="6143624"/>
            <a:ext cx="9345168" cy="438151"/>
          </a:xfrm>
        </p:spPr>
        <p:txBody>
          <a:bodyPr>
            <a:normAutofit/>
          </a:bodyPr>
          <a:lstStyle>
            <a:lvl1pPr marL="0" indent="0">
              <a:spcBef>
                <a:spcPts val="0"/>
              </a:spcBef>
              <a:buFontTx/>
              <a:buNone/>
              <a:defRPr sz="900">
                <a:solidFill>
                  <a:schemeClr val="tx1"/>
                </a:solidFill>
                <a:latin typeface="Arial Narrow" panose="020B0606020202030204" pitchFamily="34" charset="0"/>
              </a:defRPr>
            </a:lvl1pPr>
          </a:lstStyle>
          <a:p>
            <a:pPr lvl="0"/>
            <a:r>
              <a:rPr lang="en-US"/>
              <a:t>Click to edit Master text Styles</a:t>
            </a:r>
          </a:p>
        </p:txBody>
      </p:sp>
      <p:sp>
        <p:nvSpPr>
          <p:cNvPr id="20" name="Slide Number Placeholder 5">
            <a:extLst>
              <a:ext uri="{FF2B5EF4-FFF2-40B4-BE49-F238E27FC236}">
                <a16:creationId xmlns:a16="http://schemas.microsoft.com/office/drawing/2014/main" id="{2E31E0DC-0D67-20CF-8AC1-88C81FBE11AA}"/>
              </a:ext>
            </a:extLst>
          </p:cNvPr>
          <p:cNvSpPr>
            <a:spLocks noGrp="1"/>
          </p:cNvSpPr>
          <p:nvPr>
            <p:ph type="sldNum" sz="quarter" idx="12"/>
          </p:nvPr>
        </p:nvSpPr>
        <p:spPr>
          <a:xfrm>
            <a:off x="11252718" y="6356350"/>
            <a:ext cx="707570" cy="365125"/>
          </a:xfrm>
        </p:spPr>
        <p:txBody>
          <a:bodyPr/>
          <a:lstStyle>
            <a:lvl1pPr>
              <a:defRPr sz="1000"/>
            </a:lvl1pPr>
          </a:lstStyle>
          <a:p>
            <a:fld id="{3D28CEC1-F73A-4128-A0D8-20D01C31BDE2}" type="slidenum">
              <a:rPr lang="en-US" smtClean="0"/>
              <a:pPr/>
              <a:t>‹#›</a:t>
            </a:fld>
            <a:endParaRPr lang="en-US"/>
          </a:p>
        </p:txBody>
      </p:sp>
      <p:sp>
        <p:nvSpPr>
          <p:cNvPr id="7" name="Chart Placeholder 5">
            <a:extLst>
              <a:ext uri="{FF2B5EF4-FFF2-40B4-BE49-F238E27FC236}">
                <a16:creationId xmlns:a16="http://schemas.microsoft.com/office/drawing/2014/main" id="{5AECB48C-F31D-5E9A-D3DE-3EF4358E04B7}"/>
              </a:ext>
            </a:extLst>
          </p:cNvPr>
          <p:cNvSpPr>
            <a:spLocks noGrp="1"/>
          </p:cNvSpPr>
          <p:nvPr>
            <p:ph type="chart" sz="quarter" idx="10" hasCustomPrompt="1"/>
          </p:nvPr>
        </p:nvSpPr>
        <p:spPr>
          <a:xfrm>
            <a:off x="838200" y="2717515"/>
            <a:ext cx="10629900" cy="2673635"/>
          </a:xfrm>
        </p:spPr>
        <p:txBody>
          <a:bodyPr/>
          <a:lstStyle>
            <a:lvl1pPr marL="0" indent="0">
              <a:buFontTx/>
              <a:buNone/>
              <a:defRPr>
                <a:solidFill>
                  <a:schemeClr val="tx1"/>
                </a:solidFill>
              </a:defRPr>
            </a:lvl1pPr>
          </a:lstStyle>
          <a:p>
            <a:r>
              <a:rPr lang="en-US"/>
              <a:t>Click icon to add chart </a:t>
            </a:r>
          </a:p>
        </p:txBody>
      </p:sp>
    </p:spTree>
    <p:extLst>
      <p:ext uri="{BB962C8B-B14F-4D97-AF65-F5344CB8AC3E}">
        <p14:creationId xmlns:p14="http://schemas.microsoft.com/office/powerpoint/2010/main" val="7810030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46BD7-FE34-4783-BBBE-5264BEF8A8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F89D9D-4CFD-411C-ABDB-DF58C73DD6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0658D5-5AC6-4483-904F-6BB841E680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7D8757-B13C-4ACF-AC6D-6BD274A413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DB267F-13AE-44D7-A07A-1022207F5A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71E0C4-5D64-4C2C-9A82-F6A5068C921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F73A2997-F847-4ADD-82B2-EAA6B6C099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666FE77-8A3B-4F93-A4BD-565684184FF6}"/>
              </a:ext>
            </a:extLst>
          </p:cNvPr>
          <p:cNvSpPr>
            <a:spLocks noGrp="1"/>
          </p:cNvSpPr>
          <p:nvPr>
            <p:ph type="sldNum" sz="quarter" idx="12"/>
          </p:nvPr>
        </p:nvSpPr>
        <p:spPr/>
        <p:txBody>
          <a:bodyPr/>
          <a:lstStyle/>
          <a:p>
            <a:fld id="{3D28CEC1-F73A-4128-A0D8-20D01C31BDE2}" type="slidenum">
              <a:rPr lang="en-US" smtClean="0"/>
              <a:t>‹#›</a:t>
            </a:fld>
            <a:endParaRPr lang="en-US"/>
          </a:p>
        </p:txBody>
      </p:sp>
    </p:spTree>
    <p:extLst>
      <p:ext uri="{BB962C8B-B14F-4D97-AF65-F5344CB8AC3E}">
        <p14:creationId xmlns:p14="http://schemas.microsoft.com/office/powerpoint/2010/main" val="22339126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D3185-1F43-4AC1-8E3A-76A46CAFF7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585705-0DF0-4918-91FF-A99D112B5BA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AC576B1B-06BA-4619-8ED7-FDA3F2372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4508E4F-8481-4E69-A494-B0AF71789169}"/>
              </a:ext>
            </a:extLst>
          </p:cNvPr>
          <p:cNvSpPr>
            <a:spLocks noGrp="1"/>
          </p:cNvSpPr>
          <p:nvPr>
            <p:ph type="sldNum" sz="quarter" idx="12"/>
          </p:nvPr>
        </p:nvSpPr>
        <p:spPr/>
        <p:txBody>
          <a:bodyPr/>
          <a:lstStyle/>
          <a:p>
            <a:fld id="{3D28CEC1-F73A-4128-A0D8-20D01C31BDE2}" type="slidenum">
              <a:rPr lang="en-US" smtClean="0"/>
              <a:t>‹#›</a:t>
            </a:fld>
            <a:endParaRPr lang="en-US"/>
          </a:p>
        </p:txBody>
      </p:sp>
    </p:spTree>
    <p:extLst>
      <p:ext uri="{BB962C8B-B14F-4D97-AF65-F5344CB8AC3E}">
        <p14:creationId xmlns:p14="http://schemas.microsoft.com/office/powerpoint/2010/main" val="37298779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62BF64-92F2-4172-8350-7C32F0ED3E2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2160874-A0E9-4DB3-9D29-98735210EC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243C6BE-3D5B-4EDD-AE13-F4FC2E952762}"/>
              </a:ext>
            </a:extLst>
          </p:cNvPr>
          <p:cNvSpPr>
            <a:spLocks noGrp="1"/>
          </p:cNvSpPr>
          <p:nvPr>
            <p:ph type="sldNum" sz="quarter" idx="12"/>
          </p:nvPr>
        </p:nvSpPr>
        <p:spPr/>
        <p:txBody>
          <a:bodyPr/>
          <a:lstStyle/>
          <a:p>
            <a:fld id="{3D28CEC1-F73A-4128-A0D8-20D01C31BDE2}" type="slidenum">
              <a:rPr lang="en-US" smtClean="0"/>
              <a:t>‹#›</a:t>
            </a:fld>
            <a:endParaRPr lang="en-US"/>
          </a:p>
        </p:txBody>
      </p:sp>
    </p:spTree>
    <p:extLst>
      <p:ext uri="{BB962C8B-B14F-4D97-AF65-F5344CB8AC3E}">
        <p14:creationId xmlns:p14="http://schemas.microsoft.com/office/powerpoint/2010/main" val="265951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160AAB-8911-4809-A211-F251B64ADD3A}"/>
              </a:ext>
            </a:extLst>
          </p:cNvPr>
          <p:cNvSpPr/>
          <p:nvPr userDrawn="1"/>
        </p:nvSpPr>
        <p:spPr>
          <a:xfrm>
            <a:off x="5105400" y="495300"/>
            <a:ext cx="6591301" cy="5867401"/>
          </a:xfrm>
          <a:prstGeom prst="rect">
            <a:avLst/>
          </a:prstGeom>
          <a:solidFill>
            <a:srgbClr val="E3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811798" y="1735496"/>
            <a:ext cx="3573590" cy="1600200"/>
          </a:xfrm>
        </p:spPr>
        <p:txBody>
          <a:bodyPr anchor="b">
            <a:noAutofit/>
          </a:bodyPr>
          <a:lstStyle>
            <a:lvl1pPr>
              <a:defRPr sz="4000" b="1">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811798" y="3642085"/>
            <a:ext cx="357359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C5CA83C6-348E-1A40-D7B5-2F027AE3DCC0}"/>
              </a:ext>
            </a:extLst>
          </p:cNvPr>
          <p:cNvSpPr>
            <a:spLocks noGrp="1"/>
          </p:cNvSpPr>
          <p:nvPr>
            <p:ph idx="10"/>
          </p:nvPr>
        </p:nvSpPr>
        <p:spPr>
          <a:xfrm>
            <a:off x="5945773" y="1735496"/>
            <a:ext cx="5065128"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9057CF8-2701-DBA1-074F-1EB4DF6141BC}"/>
              </a:ext>
            </a:extLst>
          </p:cNvPr>
          <p:cNvSpPr>
            <a:spLocks noGrp="1"/>
          </p:cNvSpPr>
          <p:nvPr>
            <p:ph type="sldNum" sz="quarter" idx="11"/>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39907064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20D61-6BE5-4841-ACD4-3F8DAA1943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D81B82-D0AC-4E4D-BE47-543085BFCF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C130D7-E450-4F23-AF3C-C3D095492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11E272-CFDA-4B69-AF3C-A6018A7CB39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42C3FC4-FF5C-4207-A29B-BE063655EA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C393D46-6A4A-47A3-AABF-18E35E635802}"/>
              </a:ext>
            </a:extLst>
          </p:cNvPr>
          <p:cNvSpPr>
            <a:spLocks noGrp="1"/>
          </p:cNvSpPr>
          <p:nvPr>
            <p:ph type="sldNum" sz="quarter" idx="12"/>
          </p:nvPr>
        </p:nvSpPr>
        <p:spPr/>
        <p:txBody>
          <a:bodyPr/>
          <a:lstStyle/>
          <a:p>
            <a:fld id="{3D28CEC1-F73A-4128-A0D8-20D01C31BDE2}" type="slidenum">
              <a:rPr lang="en-US" smtClean="0"/>
              <a:t>‹#›</a:t>
            </a:fld>
            <a:endParaRPr lang="en-US"/>
          </a:p>
        </p:txBody>
      </p:sp>
    </p:spTree>
    <p:extLst>
      <p:ext uri="{BB962C8B-B14F-4D97-AF65-F5344CB8AC3E}">
        <p14:creationId xmlns:p14="http://schemas.microsoft.com/office/powerpoint/2010/main" val="23709962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AD809-5C7E-4F55-82F0-DA78929F46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DE8D98-8237-4D6B-8773-9CB7DCD2B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6C0D2-18E9-4BD0-8AFA-F72F1E809CD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93A7718-560F-4968-A238-057AE5B15A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19F4FD-1E9D-40AE-B9B8-C01C71893C95}"/>
              </a:ext>
            </a:extLst>
          </p:cNvPr>
          <p:cNvSpPr>
            <a:spLocks noGrp="1"/>
          </p:cNvSpPr>
          <p:nvPr>
            <p:ph type="sldNum" sz="quarter" idx="12"/>
          </p:nvPr>
        </p:nvSpPr>
        <p:spPr/>
        <p:txBody>
          <a:bodyPr/>
          <a:lstStyle/>
          <a:p>
            <a:fld id="{3D28CEC1-F73A-4128-A0D8-20D01C31BDE2}" type="slidenum">
              <a:rPr lang="en-US" smtClean="0"/>
              <a:t>‹#›</a:t>
            </a:fld>
            <a:endParaRPr lang="en-US"/>
          </a:p>
        </p:txBody>
      </p:sp>
    </p:spTree>
    <p:extLst>
      <p:ext uri="{BB962C8B-B14F-4D97-AF65-F5344CB8AC3E}">
        <p14:creationId xmlns:p14="http://schemas.microsoft.com/office/powerpoint/2010/main" val="14791507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480EFD-A1AB-4E0B-BEED-D42DE329BC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83B3E0-9A00-46D1-A4A4-A6D3E9F6DE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87FCB-3BB0-42E7-80D8-4E17CC9FA72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2BDB3EC-3C6D-4C82-BB97-A3B7D6D983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683F33-0B3C-424F-B563-FE95157C6D6F}"/>
              </a:ext>
            </a:extLst>
          </p:cNvPr>
          <p:cNvSpPr>
            <a:spLocks noGrp="1"/>
          </p:cNvSpPr>
          <p:nvPr>
            <p:ph type="sldNum" sz="quarter" idx="12"/>
          </p:nvPr>
        </p:nvSpPr>
        <p:spPr/>
        <p:txBody>
          <a:bodyPr/>
          <a:lstStyle/>
          <a:p>
            <a:fld id="{3D28CEC1-F73A-4128-A0D8-20D01C31BDE2}" type="slidenum">
              <a:rPr lang="en-US" smtClean="0"/>
              <a:t>‹#›</a:t>
            </a:fld>
            <a:endParaRPr lang="en-US"/>
          </a:p>
        </p:txBody>
      </p:sp>
    </p:spTree>
    <p:extLst>
      <p:ext uri="{BB962C8B-B14F-4D97-AF65-F5344CB8AC3E}">
        <p14:creationId xmlns:p14="http://schemas.microsoft.com/office/powerpoint/2010/main" val="264398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7">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160AAB-8911-4809-A211-F251B64ADD3A}"/>
              </a:ext>
            </a:extLst>
          </p:cNvPr>
          <p:cNvSpPr/>
          <p:nvPr userDrawn="1"/>
        </p:nvSpPr>
        <p:spPr>
          <a:xfrm>
            <a:off x="5105400" y="495300"/>
            <a:ext cx="6591301" cy="58674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811798" y="1735496"/>
            <a:ext cx="3573590" cy="1600200"/>
          </a:xfrm>
        </p:spPr>
        <p:txBody>
          <a:bodyPr anchor="b">
            <a:noAutofit/>
          </a:bodyPr>
          <a:lstStyle>
            <a:lvl1pPr>
              <a:defRPr sz="4000" b="1">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811798" y="3642085"/>
            <a:ext cx="357359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C5CA83C6-348E-1A40-D7B5-2F027AE3DCC0}"/>
              </a:ext>
            </a:extLst>
          </p:cNvPr>
          <p:cNvSpPr>
            <a:spLocks noGrp="1"/>
          </p:cNvSpPr>
          <p:nvPr>
            <p:ph idx="10"/>
          </p:nvPr>
        </p:nvSpPr>
        <p:spPr>
          <a:xfrm>
            <a:off x="5945773" y="1735496"/>
            <a:ext cx="5065128"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86CE97A-68DF-22F8-CC54-8AE50F0471A1}"/>
              </a:ext>
            </a:extLst>
          </p:cNvPr>
          <p:cNvSpPr>
            <a:spLocks noGrp="1"/>
          </p:cNvSpPr>
          <p:nvPr>
            <p:ph type="sldNum" sz="quarter" idx="11"/>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3273976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4629819" y="1141938"/>
            <a:ext cx="5717340" cy="1600200"/>
          </a:xfrm>
        </p:spPr>
        <p:txBody>
          <a:bodyPr anchor="b">
            <a:noAutofit/>
          </a:bodyPr>
          <a:lstStyle>
            <a:lvl1pPr>
              <a:defRPr sz="4000" b="1">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4629819" y="3048527"/>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7DC23F73-E731-95C9-E7E5-6F3A995F425B}"/>
              </a:ext>
            </a:extLst>
          </p:cNvPr>
          <p:cNvSpPr/>
          <p:nvPr userDrawn="1"/>
        </p:nvSpPr>
        <p:spPr>
          <a:xfrm>
            <a:off x="0" y="0"/>
            <a:ext cx="35204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7FB2119-E847-313D-B65D-DEB5774D830A}"/>
              </a:ext>
            </a:extLst>
          </p:cNvPr>
          <p:cNvSpPr txBox="1">
            <a:spLocks/>
          </p:cNvSpPr>
          <p:nvPr userDrawn="1"/>
        </p:nvSpPr>
        <p:spPr>
          <a:xfrm>
            <a:off x="378660" y="2095233"/>
            <a:ext cx="2733508" cy="1600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solidFill>
                  <a:schemeClr val="bg1"/>
                </a:solidFill>
              </a:rPr>
              <a:t>Insert Title</a:t>
            </a:r>
          </a:p>
        </p:txBody>
      </p:sp>
      <p:sp>
        <p:nvSpPr>
          <p:cNvPr id="6" name="Slide Number Placeholder 5">
            <a:extLst>
              <a:ext uri="{FF2B5EF4-FFF2-40B4-BE49-F238E27FC236}">
                <a16:creationId xmlns:a16="http://schemas.microsoft.com/office/drawing/2014/main" id="{CC2F912A-BB36-9009-80A6-CD15CCAB7EC1}"/>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3042996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4629819" y="1141938"/>
            <a:ext cx="5717340" cy="1600200"/>
          </a:xfrm>
        </p:spPr>
        <p:txBody>
          <a:bodyPr anchor="b">
            <a:noAutofit/>
          </a:bodyPr>
          <a:lstStyle>
            <a:lvl1pPr>
              <a:defRPr sz="4000" b="1">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4629819" y="3048527"/>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7DC23F73-E731-95C9-E7E5-6F3A995F425B}"/>
              </a:ext>
            </a:extLst>
          </p:cNvPr>
          <p:cNvSpPr/>
          <p:nvPr userDrawn="1"/>
        </p:nvSpPr>
        <p:spPr>
          <a:xfrm>
            <a:off x="0" y="0"/>
            <a:ext cx="3520440" cy="6858000"/>
          </a:xfrm>
          <a:prstGeom prst="rect">
            <a:avLst/>
          </a:prstGeom>
          <a:solidFill>
            <a:srgbClr val="003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D333629F-6303-5883-3668-28173D7D0F17}"/>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3080859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1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838200" y="3007278"/>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838200" y="336756"/>
            <a:ext cx="8540749" cy="1600200"/>
          </a:xfrm>
        </p:spPr>
        <p:txBody>
          <a:bodyPr anchor="b">
            <a:noAutofit/>
          </a:bodyPr>
          <a:lstStyle>
            <a:lvl1pPr>
              <a:defRPr sz="4000" b="1">
                <a:solidFill>
                  <a:schemeClr val="tx2"/>
                </a:solidFill>
              </a:defRPr>
            </a:lvl1pPr>
          </a:lstStyle>
          <a:p>
            <a:r>
              <a:rPr lang="en-US"/>
              <a:t>Click to edit Master title style</a:t>
            </a:r>
          </a:p>
        </p:txBody>
      </p:sp>
      <p:sp>
        <p:nvSpPr>
          <p:cNvPr id="6" name="Rectangle 5">
            <a:extLst>
              <a:ext uri="{FF2B5EF4-FFF2-40B4-BE49-F238E27FC236}">
                <a16:creationId xmlns:a16="http://schemas.microsoft.com/office/drawing/2014/main" id="{05D4D67F-973D-C27D-DA7A-F6D2FD5C77AC}"/>
              </a:ext>
            </a:extLst>
          </p:cNvPr>
          <p:cNvSpPr/>
          <p:nvPr userDrawn="1"/>
        </p:nvSpPr>
        <p:spPr>
          <a:xfrm>
            <a:off x="0" y="-28280"/>
            <a:ext cx="12192000" cy="85039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907605FB-E235-4347-8921-EF31B6B51526}"/>
              </a:ext>
            </a:extLst>
          </p:cNvPr>
          <p:cNvSpPr>
            <a:spLocks noGrp="1"/>
          </p:cNvSpPr>
          <p:nvPr>
            <p:ph type="sldNum" sz="quarter" idx="10"/>
          </p:nvPr>
        </p:nvSpPr>
        <p:spPr/>
        <p:txBody>
          <a:bodyPr/>
          <a:lstStyle/>
          <a:p>
            <a:fld id="{3D28CEC1-F73A-4128-A0D8-20D01C31BDE2}" type="slidenum">
              <a:rPr lang="en-US" smtClean="0"/>
              <a:pPr/>
              <a:t>‹#›</a:t>
            </a:fld>
            <a:endParaRPr lang="en-US" dirty="0"/>
          </a:p>
        </p:txBody>
      </p:sp>
      <p:pic>
        <p:nvPicPr>
          <p:cNvPr id="5" name="Graphic 4">
            <a:extLst>
              <a:ext uri="{FF2B5EF4-FFF2-40B4-BE49-F238E27FC236}">
                <a16:creationId xmlns:a16="http://schemas.microsoft.com/office/drawing/2014/main" id="{D664ED7C-693E-9419-6216-1E05FDC4AD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63275" y="161446"/>
            <a:ext cx="925062" cy="470940"/>
          </a:xfrm>
          <a:prstGeom prst="rect">
            <a:avLst/>
          </a:prstGeom>
        </p:spPr>
      </p:pic>
    </p:spTree>
    <p:extLst>
      <p:ext uri="{BB962C8B-B14F-4D97-AF65-F5344CB8AC3E}">
        <p14:creationId xmlns:p14="http://schemas.microsoft.com/office/powerpoint/2010/main" val="2213749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4629819" y="1141938"/>
            <a:ext cx="5717340" cy="1600200"/>
          </a:xfrm>
        </p:spPr>
        <p:txBody>
          <a:bodyPr anchor="b">
            <a:noAutofit/>
          </a:bodyPr>
          <a:lstStyle>
            <a:lvl1pPr>
              <a:defRPr sz="4000" b="1">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4629819" y="3048527"/>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7DC23F73-E731-95C9-E7E5-6F3A995F425B}"/>
              </a:ext>
            </a:extLst>
          </p:cNvPr>
          <p:cNvSpPr/>
          <p:nvPr userDrawn="1"/>
        </p:nvSpPr>
        <p:spPr>
          <a:xfrm>
            <a:off x="0" y="0"/>
            <a:ext cx="3520440" cy="6858000"/>
          </a:xfrm>
          <a:prstGeom prst="rect">
            <a:avLst/>
          </a:prstGeom>
          <a:solidFill>
            <a:srgbClr val="003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D59BF0-3014-A325-B2B0-C57986EED824}"/>
              </a:ext>
            </a:extLst>
          </p:cNvPr>
          <p:cNvSpPr txBox="1">
            <a:spLocks/>
          </p:cNvSpPr>
          <p:nvPr userDrawn="1"/>
        </p:nvSpPr>
        <p:spPr>
          <a:xfrm>
            <a:off x="378660" y="2095233"/>
            <a:ext cx="2733508" cy="1600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solidFill>
                  <a:schemeClr val="bg1"/>
                </a:solidFill>
              </a:rPr>
              <a:t>Insert Title</a:t>
            </a:r>
          </a:p>
        </p:txBody>
      </p:sp>
      <p:sp>
        <p:nvSpPr>
          <p:cNvPr id="6" name="Slide Number Placeholder 5">
            <a:extLst>
              <a:ext uri="{FF2B5EF4-FFF2-40B4-BE49-F238E27FC236}">
                <a16:creationId xmlns:a16="http://schemas.microsoft.com/office/drawing/2014/main" id="{D333629F-6303-5883-3668-28173D7D0F17}"/>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609263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728CA0-F7F5-A8B0-7C63-E3F889E9C6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2000" cy="6857999"/>
          </a:xfrm>
          <a:prstGeom prst="rect">
            <a:avLst/>
          </a:prstGeom>
        </p:spPr>
      </p:pic>
      <p:sp>
        <p:nvSpPr>
          <p:cNvPr id="7" name="Title 1">
            <a:extLst>
              <a:ext uri="{FF2B5EF4-FFF2-40B4-BE49-F238E27FC236}">
                <a16:creationId xmlns:a16="http://schemas.microsoft.com/office/drawing/2014/main" id="{C6B09EF9-71C5-39F5-5EC1-AD3323BB5721}"/>
              </a:ext>
            </a:extLst>
          </p:cNvPr>
          <p:cNvSpPr>
            <a:spLocks noGrp="1"/>
          </p:cNvSpPr>
          <p:nvPr>
            <p:ph type="ctrTitle"/>
          </p:nvPr>
        </p:nvSpPr>
        <p:spPr>
          <a:xfrm>
            <a:off x="650827" y="714753"/>
            <a:ext cx="4498115" cy="3334106"/>
          </a:xfrm>
        </p:spPr>
        <p:txBody>
          <a:bodyPr anchor="b">
            <a:normAutofit/>
          </a:bodyPr>
          <a:lstStyle>
            <a:lvl1pPr algn="l">
              <a:defRPr sz="4900" b="1">
                <a:solidFill>
                  <a:srgbClr val="0082BE"/>
                </a:solidFill>
              </a:defRPr>
            </a:lvl1pPr>
          </a:lstStyle>
          <a:p>
            <a:r>
              <a:rPr lang="en-US"/>
              <a:t>Click to edit Master title style</a:t>
            </a:r>
          </a:p>
        </p:txBody>
      </p:sp>
      <p:sp>
        <p:nvSpPr>
          <p:cNvPr id="8" name="Subtitle 2">
            <a:extLst>
              <a:ext uri="{FF2B5EF4-FFF2-40B4-BE49-F238E27FC236}">
                <a16:creationId xmlns:a16="http://schemas.microsoft.com/office/drawing/2014/main" id="{A2DCCF9F-AB44-1A2D-E03A-AD166B3130E3}"/>
              </a:ext>
            </a:extLst>
          </p:cNvPr>
          <p:cNvSpPr>
            <a:spLocks noGrp="1"/>
          </p:cNvSpPr>
          <p:nvPr>
            <p:ph type="subTitle" idx="1" hasCustomPrompt="1"/>
          </p:nvPr>
        </p:nvSpPr>
        <p:spPr>
          <a:xfrm>
            <a:off x="650828" y="4234244"/>
            <a:ext cx="4498115" cy="1137909"/>
          </a:xfrm>
        </p:spPr>
        <p:txBody>
          <a:bodyPr>
            <a:normAutofit/>
          </a:bodyPr>
          <a:lstStyle>
            <a:lvl1pPr marL="0" indent="0" algn="l">
              <a:buNone/>
              <a:defRPr sz="1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object 9">
            <a:extLst>
              <a:ext uri="{FF2B5EF4-FFF2-40B4-BE49-F238E27FC236}">
                <a16:creationId xmlns:a16="http://schemas.microsoft.com/office/drawing/2014/main" id="{F04AAC98-F75B-42A6-B28B-DCB64E8039C5}"/>
              </a:ext>
            </a:extLst>
          </p:cNvPr>
          <p:cNvSpPr txBox="1"/>
          <p:nvPr userDrawn="1"/>
        </p:nvSpPr>
        <p:spPr>
          <a:xfrm>
            <a:off x="777673" y="6398546"/>
            <a:ext cx="3810000" cy="152400"/>
          </a:xfrm>
          <a:prstGeom prst="rect">
            <a:avLst/>
          </a:prstGeom>
        </p:spPr>
        <p:txBody>
          <a:bodyPr vert="horz" wrap="square" lIns="0" tIns="41910" rIns="0" bIns="0" rtlCol="0" anchor="b" anchorCtr="0">
            <a:spAutoFit/>
          </a:bodyPr>
          <a:lstStyle/>
          <a:p>
            <a:pPr marR="5080" algn="l">
              <a:lnSpc>
                <a:spcPct val="100000"/>
              </a:lnSpc>
              <a:spcBef>
                <a:spcPts val="330"/>
              </a:spcBef>
            </a:pPr>
            <a:r>
              <a:rPr lang="en-US" sz="700" b="0" dirty="0">
                <a:solidFill>
                  <a:schemeClr val="bg1">
                    <a:lumMod val="75000"/>
                  </a:schemeClr>
                </a:solidFill>
                <a:latin typeface="Arial Narrow" panose="020B0606020202030204" pitchFamily="34" charset="0"/>
                <a:cs typeface="Univers LT Std 47 Cn Lt"/>
              </a:rPr>
              <a:t>An independent licensee of the Blue Cross Blue Shield Association</a:t>
            </a:r>
            <a:endParaRPr sz="700" dirty="0">
              <a:solidFill>
                <a:schemeClr val="bg1">
                  <a:lumMod val="75000"/>
                </a:schemeClr>
              </a:solidFill>
              <a:latin typeface="Arial Narrow" panose="020B0606020202030204" pitchFamily="34" charset="0"/>
              <a:cs typeface="Univers LT Std 47 Cn Lt"/>
            </a:endParaRPr>
          </a:p>
        </p:txBody>
      </p:sp>
      <p:pic>
        <p:nvPicPr>
          <p:cNvPr id="11" name="Graphic 10">
            <a:extLst>
              <a:ext uri="{FF2B5EF4-FFF2-40B4-BE49-F238E27FC236}">
                <a16:creationId xmlns:a16="http://schemas.microsoft.com/office/drawing/2014/main" id="{927061BA-F398-3561-8933-887ABF7B0F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55901" y="5962677"/>
            <a:ext cx="3060198" cy="380938"/>
          </a:xfrm>
          <a:prstGeom prst="rect">
            <a:avLst/>
          </a:prstGeom>
        </p:spPr>
      </p:pic>
    </p:spTree>
    <p:extLst>
      <p:ext uri="{BB962C8B-B14F-4D97-AF65-F5344CB8AC3E}">
        <p14:creationId xmlns:p14="http://schemas.microsoft.com/office/powerpoint/2010/main" val="5650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1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838200" y="3007278"/>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838200" y="336756"/>
            <a:ext cx="8540749" cy="1600200"/>
          </a:xfrm>
        </p:spPr>
        <p:txBody>
          <a:bodyPr anchor="b">
            <a:noAutofit/>
          </a:bodyPr>
          <a:lstStyle>
            <a:lvl1pPr>
              <a:defRPr sz="4000" b="1">
                <a:solidFill>
                  <a:schemeClr val="tx2"/>
                </a:solidFill>
              </a:defRPr>
            </a:lvl1pPr>
          </a:lstStyle>
          <a:p>
            <a:r>
              <a:rPr lang="en-US"/>
              <a:t>Click to edit Master title style</a:t>
            </a:r>
          </a:p>
        </p:txBody>
      </p:sp>
      <p:sp>
        <p:nvSpPr>
          <p:cNvPr id="6" name="Rectangle 5">
            <a:extLst>
              <a:ext uri="{FF2B5EF4-FFF2-40B4-BE49-F238E27FC236}">
                <a16:creationId xmlns:a16="http://schemas.microsoft.com/office/drawing/2014/main" id="{05D4D67F-973D-C27D-DA7A-F6D2FD5C77AC}"/>
              </a:ext>
            </a:extLst>
          </p:cNvPr>
          <p:cNvSpPr/>
          <p:nvPr userDrawn="1"/>
        </p:nvSpPr>
        <p:spPr>
          <a:xfrm>
            <a:off x="0" y="-28280"/>
            <a:ext cx="12192000" cy="85039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07605FB-E235-4347-8921-EF31B6B51526}"/>
              </a:ext>
            </a:extLst>
          </p:cNvPr>
          <p:cNvSpPr>
            <a:spLocks noGrp="1"/>
          </p:cNvSpPr>
          <p:nvPr>
            <p:ph type="sldNum" sz="quarter" idx="10"/>
          </p:nvPr>
        </p:nvSpPr>
        <p:spPr/>
        <p:txBody>
          <a:bodyPr/>
          <a:lstStyle/>
          <a:p>
            <a:fld id="{3D28CEC1-F73A-4128-A0D8-20D01C31BDE2}" type="slidenum">
              <a:rPr lang="en-US" smtClean="0"/>
              <a:pPr/>
              <a:t>‹#›</a:t>
            </a:fld>
            <a:endParaRPr lang="en-US"/>
          </a:p>
        </p:txBody>
      </p:sp>
      <p:pic>
        <p:nvPicPr>
          <p:cNvPr id="5" name="Graphic 4">
            <a:extLst>
              <a:ext uri="{FF2B5EF4-FFF2-40B4-BE49-F238E27FC236}">
                <a16:creationId xmlns:a16="http://schemas.microsoft.com/office/drawing/2014/main" id="{D664ED7C-693E-9419-6216-1E05FDC4AD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63275" y="161446"/>
            <a:ext cx="925062" cy="470940"/>
          </a:xfrm>
          <a:prstGeom prst="rect">
            <a:avLst/>
          </a:prstGeom>
        </p:spPr>
      </p:pic>
    </p:spTree>
    <p:extLst>
      <p:ext uri="{BB962C8B-B14F-4D97-AF65-F5344CB8AC3E}">
        <p14:creationId xmlns:p14="http://schemas.microsoft.com/office/powerpoint/2010/main" val="3923222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1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838200" y="3007278"/>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838200" y="336756"/>
            <a:ext cx="8540749" cy="1600200"/>
          </a:xfrm>
        </p:spPr>
        <p:txBody>
          <a:bodyPr anchor="b">
            <a:noAutofit/>
          </a:bodyPr>
          <a:lstStyle>
            <a:lvl1pPr>
              <a:defRPr sz="4000" b="1">
                <a:solidFill>
                  <a:schemeClr val="tx2"/>
                </a:solidFill>
              </a:defRPr>
            </a:lvl1pPr>
          </a:lstStyle>
          <a:p>
            <a:r>
              <a:rPr lang="en-US"/>
              <a:t>Click to edit Master title style</a:t>
            </a:r>
          </a:p>
        </p:txBody>
      </p:sp>
      <p:sp>
        <p:nvSpPr>
          <p:cNvPr id="6" name="Rectangle 5">
            <a:extLst>
              <a:ext uri="{FF2B5EF4-FFF2-40B4-BE49-F238E27FC236}">
                <a16:creationId xmlns:a16="http://schemas.microsoft.com/office/drawing/2014/main" id="{05D4D67F-973D-C27D-DA7A-F6D2FD5C77AC}"/>
              </a:ext>
            </a:extLst>
          </p:cNvPr>
          <p:cNvSpPr/>
          <p:nvPr userDrawn="1"/>
        </p:nvSpPr>
        <p:spPr>
          <a:xfrm>
            <a:off x="0" y="-28280"/>
            <a:ext cx="12192000" cy="8503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92D1677-46D9-3CE2-D9BD-C8FD8AB235A8}"/>
              </a:ext>
            </a:extLst>
          </p:cNvPr>
          <p:cNvSpPr>
            <a:spLocks noGrp="1"/>
          </p:cNvSpPr>
          <p:nvPr>
            <p:ph type="sldNum" sz="quarter" idx="10"/>
          </p:nvPr>
        </p:nvSpPr>
        <p:spPr/>
        <p:txBody>
          <a:bodyPr/>
          <a:lstStyle/>
          <a:p>
            <a:fld id="{3D28CEC1-F73A-4128-A0D8-20D01C31BDE2}" type="slidenum">
              <a:rPr lang="en-US" smtClean="0"/>
              <a:pPr/>
              <a:t>‹#›</a:t>
            </a:fld>
            <a:endParaRPr lang="en-US"/>
          </a:p>
        </p:txBody>
      </p:sp>
      <p:grpSp>
        <p:nvGrpSpPr>
          <p:cNvPr id="13" name="Group 12">
            <a:extLst>
              <a:ext uri="{FF2B5EF4-FFF2-40B4-BE49-F238E27FC236}">
                <a16:creationId xmlns:a16="http://schemas.microsoft.com/office/drawing/2014/main" id="{77BDB454-9A91-D574-C883-FDDA47BCB80D}"/>
              </a:ext>
            </a:extLst>
          </p:cNvPr>
          <p:cNvGrpSpPr/>
          <p:nvPr userDrawn="1"/>
        </p:nvGrpSpPr>
        <p:grpSpPr>
          <a:xfrm>
            <a:off x="10963275" y="161446"/>
            <a:ext cx="928425" cy="478844"/>
            <a:chOff x="10953750" y="161446"/>
            <a:chExt cx="928425" cy="478844"/>
          </a:xfrm>
        </p:grpSpPr>
        <p:sp>
          <p:nvSpPr>
            <p:cNvPr id="9" name="Freeform: Shape 8">
              <a:extLst>
                <a:ext uri="{FF2B5EF4-FFF2-40B4-BE49-F238E27FC236}">
                  <a16:creationId xmlns:a16="http://schemas.microsoft.com/office/drawing/2014/main" id="{979C8F40-7058-55FB-2A90-071494694017}"/>
                </a:ext>
              </a:extLst>
            </p:cNvPr>
            <p:cNvSpPr/>
            <p:nvPr/>
          </p:nvSpPr>
          <p:spPr>
            <a:xfrm>
              <a:off x="10953750" y="161446"/>
              <a:ext cx="464381" cy="477499"/>
            </a:xfrm>
            <a:custGeom>
              <a:avLst/>
              <a:gdLst>
                <a:gd name="connsiteX0" fmla="*/ 335209 w 464381"/>
                <a:gd name="connsiteY0" fmla="*/ 0 h 477499"/>
                <a:gd name="connsiteX1" fmla="*/ 129172 w 464381"/>
                <a:gd name="connsiteY1" fmla="*/ 0 h 477499"/>
                <a:gd name="connsiteX2" fmla="*/ 129172 w 464381"/>
                <a:gd name="connsiteY2" fmla="*/ 132704 h 477499"/>
                <a:gd name="connsiteX3" fmla="*/ 0 w 464381"/>
                <a:gd name="connsiteY3" fmla="*/ 132704 h 477499"/>
                <a:gd name="connsiteX4" fmla="*/ 0 w 464381"/>
                <a:gd name="connsiteY4" fmla="*/ 344795 h 477499"/>
                <a:gd name="connsiteX5" fmla="*/ 129172 w 464381"/>
                <a:gd name="connsiteY5" fmla="*/ 344795 h 477499"/>
                <a:gd name="connsiteX6" fmla="*/ 129172 w 464381"/>
                <a:gd name="connsiteY6" fmla="*/ 477500 h 477499"/>
                <a:gd name="connsiteX7" fmla="*/ 335209 w 464381"/>
                <a:gd name="connsiteY7" fmla="*/ 477500 h 477499"/>
                <a:gd name="connsiteX8" fmla="*/ 335209 w 464381"/>
                <a:gd name="connsiteY8" fmla="*/ 344795 h 477499"/>
                <a:gd name="connsiteX9" fmla="*/ 464381 w 464381"/>
                <a:gd name="connsiteY9" fmla="*/ 344795 h 477499"/>
                <a:gd name="connsiteX10" fmla="*/ 464381 w 464381"/>
                <a:gd name="connsiteY10" fmla="*/ 132704 h 477499"/>
                <a:gd name="connsiteX11" fmla="*/ 335209 w 464381"/>
                <a:gd name="connsiteY11" fmla="*/ 132704 h 477499"/>
                <a:gd name="connsiteX12" fmla="*/ 335209 w 464381"/>
                <a:gd name="connsiteY12" fmla="*/ 0 h 47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381" h="477499">
                  <a:moveTo>
                    <a:pt x="335209" y="0"/>
                  </a:moveTo>
                  <a:lnTo>
                    <a:pt x="129172" y="0"/>
                  </a:lnTo>
                  <a:lnTo>
                    <a:pt x="129172" y="132704"/>
                  </a:lnTo>
                  <a:lnTo>
                    <a:pt x="0" y="132704"/>
                  </a:lnTo>
                  <a:lnTo>
                    <a:pt x="0" y="344795"/>
                  </a:lnTo>
                  <a:lnTo>
                    <a:pt x="129172" y="344795"/>
                  </a:lnTo>
                  <a:lnTo>
                    <a:pt x="129172" y="477500"/>
                  </a:lnTo>
                  <a:lnTo>
                    <a:pt x="335209" y="477500"/>
                  </a:lnTo>
                  <a:lnTo>
                    <a:pt x="335209" y="344795"/>
                  </a:lnTo>
                  <a:lnTo>
                    <a:pt x="464381" y="344795"/>
                  </a:lnTo>
                  <a:lnTo>
                    <a:pt x="464381" y="132704"/>
                  </a:lnTo>
                  <a:lnTo>
                    <a:pt x="335209" y="132704"/>
                  </a:lnTo>
                  <a:lnTo>
                    <a:pt x="335209" y="0"/>
                  </a:lnTo>
                  <a:close/>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4A49F057-1EF2-99BE-31BB-39A2FDBF5B5A}"/>
                </a:ext>
              </a:extLst>
            </p:cNvPr>
            <p:cNvSpPr/>
            <p:nvPr/>
          </p:nvSpPr>
          <p:spPr>
            <a:xfrm>
              <a:off x="11488675" y="161950"/>
              <a:ext cx="371800" cy="478340"/>
            </a:xfrm>
            <a:custGeom>
              <a:avLst/>
              <a:gdLst>
                <a:gd name="connsiteX0" fmla="*/ 28016 w 371800"/>
                <a:gd name="connsiteY0" fmla="*/ 168 h 478340"/>
                <a:gd name="connsiteX1" fmla="*/ 18429 w 371800"/>
                <a:gd name="connsiteY1" fmla="*/ 263558 h 478340"/>
                <a:gd name="connsiteX2" fmla="*/ 185950 w 371800"/>
                <a:gd name="connsiteY2" fmla="*/ 478340 h 478340"/>
                <a:gd name="connsiteX3" fmla="*/ 353302 w 371800"/>
                <a:gd name="connsiteY3" fmla="*/ 263558 h 478340"/>
                <a:gd name="connsiteX4" fmla="*/ 343715 w 371800"/>
                <a:gd name="connsiteY4" fmla="*/ 336 h 478340"/>
                <a:gd name="connsiteX5" fmla="*/ 185950 w 371800"/>
                <a:gd name="connsiteY5" fmla="*/ 40198 h 478340"/>
                <a:gd name="connsiteX6" fmla="*/ 184941 w 371800"/>
                <a:gd name="connsiteY6" fmla="*/ 40198 h 478340"/>
                <a:gd name="connsiteX7" fmla="*/ 28016 w 371800"/>
                <a:gd name="connsiteY7" fmla="*/ 0 h 47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800" h="478340">
                  <a:moveTo>
                    <a:pt x="28016" y="168"/>
                  </a:moveTo>
                  <a:cubicBezTo>
                    <a:pt x="-4781" y="66268"/>
                    <a:pt x="-9827" y="173743"/>
                    <a:pt x="18429" y="263558"/>
                  </a:cubicBezTo>
                  <a:cubicBezTo>
                    <a:pt x="45677" y="350009"/>
                    <a:pt x="98657" y="428892"/>
                    <a:pt x="185950" y="478340"/>
                  </a:cubicBezTo>
                  <a:cubicBezTo>
                    <a:pt x="273242" y="428892"/>
                    <a:pt x="326055" y="350009"/>
                    <a:pt x="353302" y="263558"/>
                  </a:cubicBezTo>
                  <a:cubicBezTo>
                    <a:pt x="381726" y="173743"/>
                    <a:pt x="376512" y="66604"/>
                    <a:pt x="343715" y="336"/>
                  </a:cubicBezTo>
                  <a:cubicBezTo>
                    <a:pt x="293930" y="26238"/>
                    <a:pt x="244145" y="40030"/>
                    <a:pt x="185950" y="40198"/>
                  </a:cubicBezTo>
                  <a:lnTo>
                    <a:pt x="184941" y="40198"/>
                  </a:lnTo>
                  <a:cubicBezTo>
                    <a:pt x="127082" y="40198"/>
                    <a:pt x="77633" y="25734"/>
                    <a:pt x="28016" y="0"/>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E125E9E-9E6C-3A4A-CA51-05A08442B20D}"/>
                </a:ext>
              </a:extLst>
            </p:cNvPr>
            <p:cNvSpPr/>
            <p:nvPr/>
          </p:nvSpPr>
          <p:spPr>
            <a:xfrm>
              <a:off x="11829363" y="586973"/>
              <a:ext cx="52812" cy="52812"/>
            </a:xfrm>
            <a:custGeom>
              <a:avLst/>
              <a:gdLst>
                <a:gd name="connsiteX0" fmla="*/ 25397 w 52812"/>
                <a:gd name="connsiteY0" fmla="*/ 24388 h 52812"/>
                <a:gd name="connsiteX1" fmla="*/ 20015 w 52812"/>
                <a:gd name="connsiteY1" fmla="*/ 24388 h 52812"/>
                <a:gd name="connsiteX2" fmla="*/ 20015 w 52812"/>
                <a:gd name="connsiteY2" fmla="*/ 14633 h 52812"/>
                <a:gd name="connsiteX3" fmla="*/ 28256 w 52812"/>
                <a:gd name="connsiteY3" fmla="*/ 14633 h 52812"/>
                <a:gd name="connsiteX4" fmla="*/ 35489 w 52812"/>
                <a:gd name="connsiteY4" fmla="*/ 19342 h 52812"/>
                <a:gd name="connsiteX5" fmla="*/ 25397 w 52812"/>
                <a:gd name="connsiteY5" fmla="*/ 24220 h 52812"/>
                <a:gd name="connsiteX6" fmla="*/ 39694 w 52812"/>
                <a:gd name="connsiteY6" fmla="*/ 19342 h 52812"/>
                <a:gd name="connsiteX7" fmla="*/ 29266 w 52812"/>
                <a:gd name="connsiteY7" fmla="*/ 11101 h 52812"/>
                <a:gd name="connsiteX8" fmla="*/ 16315 w 52812"/>
                <a:gd name="connsiteY8" fmla="*/ 11101 h 52812"/>
                <a:gd name="connsiteX9" fmla="*/ 16315 w 52812"/>
                <a:gd name="connsiteY9" fmla="*/ 41207 h 52812"/>
                <a:gd name="connsiteX10" fmla="*/ 20183 w 52812"/>
                <a:gd name="connsiteY10" fmla="*/ 41207 h 52812"/>
                <a:gd name="connsiteX11" fmla="*/ 20183 w 52812"/>
                <a:gd name="connsiteY11" fmla="*/ 27920 h 52812"/>
                <a:gd name="connsiteX12" fmla="*/ 26743 w 52812"/>
                <a:gd name="connsiteY12" fmla="*/ 27920 h 52812"/>
                <a:gd name="connsiteX13" fmla="*/ 35321 w 52812"/>
                <a:gd name="connsiteY13" fmla="*/ 41207 h 52812"/>
                <a:gd name="connsiteX14" fmla="*/ 39694 w 52812"/>
                <a:gd name="connsiteY14" fmla="*/ 41207 h 52812"/>
                <a:gd name="connsiteX15" fmla="*/ 30611 w 52812"/>
                <a:gd name="connsiteY15" fmla="*/ 27920 h 52812"/>
                <a:gd name="connsiteX16" fmla="*/ 40030 w 52812"/>
                <a:gd name="connsiteY16" fmla="*/ 19510 h 52812"/>
                <a:gd name="connsiteX17" fmla="*/ 26406 w 52812"/>
                <a:gd name="connsiteY17" fmla="*/ 48608 h 52812"/>
                <a:gd name="connsiteX18" fmla="*/ 4205 w 52812"/>
                <a:gd name="connsiteY18" fmla="*/ 26406 h 52812"/>
                <a:gd name="connsiteX19" fmla="*/ 26406 w 52812"/>
                <a:gd name="connsiteY19" fmla="*/ 4373 h 52812"/>
                <a:gd name="connsiteX20" fmla="*/ 48440 w 52812"/>
                <a:gd name="connsiteY20" fmla="*/ 26406 h 52812"/>
                <a:gd name="connsiteX21" fmla="*/ 26406 w 52812"/>
                <a:gd name="connsiteY21" fmla="*/ 48608 h 52812"/>
                <a:gd name="connsiteX22" fmla="*/ 26406 w 52812"/>
                <a:gd name="connsiteY22" fmla="*/ 0 h 52812"/>
                <a:gd name="connsiteX23" fmla="*/ 0 w 52812"/>
                <a:gd name="connsiteY23" fmla="*/ 26406 h 52812"/>
                <a:gd name="connsiteX24" fmla="*/ 26406 w 52812"/>
                <a:gd name="connsiteY24" fmla="*/ 52813 h 52812"/>
                <a:gd name="connsiteX25" fmla="*/ 52813 w 52812"/>
                <a:gd name="connsiteY25" fmla="*/ 26406 h 52812"/>
                <a:gd name="connsiteX26" fmla="*/ 26406 w 52812"/>
                <a:gd name="connsiteY26" fmla="*/ 0 h 5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812" h="52812">
                  <a:moveTo>
                    <a:pt x="25397" y="24388"/>
                  </a:moveTo>
                  <a:lnTo>
                    <a:pt x="20015" y="24388"/>
                  </a:lnTo>
                  <a:lnTo>
                    <a:pt x="20015" y="14633"/>
                  </a:lnTo>
                  <a:lnTo>
                    <a:pt x="28256" y="14633"/>
                  </a:lnTo>
                  <a:cubicBezTo>
                    <a:pt x="31957" y="14633"/>
                    <a:pt x="35489" y="15306"/>
                    <a:pt x="35489" y="19342"/>
                  </a:cubicBezTo>
                  <a:cubicBezTo>
                    <a:pt x="35489" y="24893"/>
                    <a:pt x="29602" y="24220"/>
                    <a:pt x="25397" y="24220"/>
                  </a:cubicBezTo>
                  <a:moveTo>
                    <a:pt x="39694" y="19342"/>
                  </a:moveTo>
                  <a:cubicBezTo>
                    <a:pt x="39694" y="13960"/>
                    <a:pt x="37002" y="11101"/>
                    <a:pt x="29266" y="11101"/>
                  </a:cubicBezTo>
                  <a:lnTo>
                    <a:pt x="16315" y="11101"/>
                  </a:lnTo>
                  <a:lnTo>
                    <a:pt x="16315" y="41207"/>
                  </a:lnTo>
                  <a:lnTo>
                    <a:pt x="20183" y="41207"/>
                  </a:lnTo>
                  <a:lnTo>
                    <a:pt x="20183" y="27920"/>
                  </a:lnTo>
                  <a:lnTo>
                    <a:pt x="26743" y="27920"/>
                  </a:lnTo>
                  <a:lnTo>
                    <a:pt x="35321" y="41207"/>
                  </a:lnTo>
                  <a:lnTo>
                    <a:pt x="39694" y="41207"/>
                  </a:lnTo>
                  <a:lnTo>
                    <a:pt x="30611" y="27920"/>
                  </a:lnTo>
                  <a:cubicBezTo>
                    <a:pt x="35825" y="27415"/>
                    <a:pt x="40030" y="25229"/>
                    <a:pt x="40030" y="19510"/>
                  </a:cubicBezTo>
                  <a:moveTo>
                    <a:pt x="26406" y="48608"/>
                  </a:moveTo>
                  <a:cubicBezTo>
                    <a:pt x="13455" y="48608"/>
                    <a:pt x="4205" y="39357"/>
                    <a:pt x="4205" y="26406"/>
                  </a:cubicBezTo>
                  <a:cubicBezTo>
                    <a:pt x="4205" y="13455"/>
                    <a:pt x="13624" y="4373"/>
                    <a:pt x="26406" y="4373"/>
                  </a:cubicBezTo>
                  <a:cubicBezTo>
                    <a:pt x="39189" y="4373"/>
                    <a:pt x="48440" y="13624"/>
                    <a:pt x="48440" y="26406"/>
                  </a:cubicBezTo>
                  <a:cubicBezTo>
                    <a:pt x="48440" y="39189"/>
                    <a:pt x="39189" y="48608"/>
                    <a:pt x="26406" y="48608"/>
                  </a:cubicBezTo>
                  <a:moveTo>
                    <a:pt x="26406" y="0"/>
                  </a:moveTo>
                  <a:cubicBezTo>
                    <a:pt x="11773" y="0"/>
                    <a:pt x="0" y="11774"/>
                    <a:pt x="0" y="26406"/>
                  </a:cubicBezTo>
                  <a:cubicBezTo>
                    <a:pt x="0" y="41039"/>
                    <a:pt x="11942" y="52813"/>
                    <a:pt x="26406" y="52813"/>
                  </a:cubicBezTo>
                  <a:cubicBezTo>
                    <a:pt x="40871" y="52813"/>
                    <a:pt x="52813" y="41039"/>
                    <a:pt x="52813" y="26406"/>
                  </a:cubicBezTo>
                  <a:cubicBezTo>
                    <a:pt x="52813" y="11774"/>
                    <a:pt x="41039" y="0"/>
                    <a:pt x="26406" y="0"/>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5FFBD55-BB20-035C-3700-EF51F6ACFDA7}"/>
                </a:ext>
              </a:extLst>
            </p:cNvPr>
            <p:cNvSpPr/>
            <p:nvPr/>
          </p:nvSpPr>
          <p:spPr>
            <a:xfrm>
              <a:off x="11368345" y="585796"/>
              <a:ext cx="53989" cy="54158"/>
            </a:xfrm>
            <a:custGeom>
              <a:avLst/>
              <a:gdLst>
                <a:gd name="connsiteX0" fmla="*/ 26238 w 53989"/>
                <a:gd name="connsiteY0" fmla="*/ 24893 h 54158"/>
                <a:gd name="connsiteX1" fmla="*/ 20688 w 53989"/>
                <a:gd name="connsiteY1" fmla="*/ 24893 h 54158"/>
                <a:gd name="connsiteX2" fmla="*/ 20688 w 53989"/>
                <a:gd name="connsiteY2" fmla="*/ 14969 h 54158"/>
                <a:gd name="connsiteX3" fmla="*/ 29266 w 53989"/>
                <a:gd name="connsiteY3" fmla="*/ 14969 h 54158"/>
                <a:gd name="connsiteX4" fmla="*/ 36666 w 53989"/>
                <a:gd name="connsiteY4" fmla="*/ 19847 h 54158"/>
                <a:gd name="connsiteX5" fmla="*/ 26238 w 53989"/>
                <a:gd name="connsiteY5" fmla="*/ 24893 h 54158"/>
                <a:gd name="connsiteX6" fmla="*/ 40871 w 53989"/>
                <a:gd name="connsiteY6" fmla="*/ 19847 h 54158"/>
                <a:gd name="connsiteX7" fmla="*/ 30107 w 53989"/>
                <a:gd name="connsiteY7" fmla="*/ 11269 h 54158"/>
                <a:gd name="connsiteX8" fmla="*/ 16819 w 53989"/>
                <a:gd name="connsiteY8" fmla="*/ 11269 h 54158"/>
                <a:gd name="connsiteX9" fmla="*/ 16819 w 53989"/>
                <a:gd name="connsiteY9" fmla="*/ 42216 h 54158"/>
                <a:gd name="connsiteX10" fmla="*/ 20688 w 53989"/>
                <a:gd name="connsiteY10" fmla="*/ 42216 h 54158"/>
                <a:gd name="connsiteX11" fmla="*/ 20688 w 53989"/>
                <a:gd name="connsiteY11" fmla="*/ 28593 h 54158"/>
                <a:gd name="connsiteX12" fmla="*/ 27415 w 53989"/>
                <a:gd name="connsiteY12" fmla="*/ 28593 h 54158"/>
                <a:gd name="connsiteX13" fmla="*/ 36162 w 53989"/>
                <a:gd name="connsiteY13" fmla="*/ 42216 h 54158"/>
                <a:gd name="connsiteX14" fmla="*/ 40703 w 53989"/>
                <a:gd name="connsiteY14" fmla="*/ 42216 h 54158"/>
                <a:gd name="connsiteX15" fmla="*/ 31452 w 53989"/>
                <a:gd name="connsiteY15" fmla="*/ 28593 h 54158"/>
                <a:gd name="connsiteX16" fmla="*/ 41039 w 53989"/>
                <a:gd name="connsiteY16" fmla="*/ 20015 h 54158"/>
                <a:gd name="connsiteX17" fmla="*/ 27079 w 53989"/>
                <a:gd name="connsiteY17" fmla="*/ 49785 h 54158"/>
                <a:gd name="connsiteX18" fmla="*/ 4373 w 53989"/>
                <a:gd name="connsiteY18" fmla="*/ 27079 h 54158"/>
                <a:gd name="connsiteX19" fmla="*/ 27079 w 53989"/>
                <a:gd name="connsiteY19" fmla="*/ 4373 h 54158"/>
                <a:gd name="connsiteX20" fmla="*/ 49785 w 53989"/>
                <a:gd name="connsiteY20" fmla="*/ 27079 h 54158"/>
                <a:gd name="connsiteX21" fmla="*/ 27079 w 53989"/>
                <a:gd name="connsiteY21" fmla="*/ 49785 h 54158"/>
                <a:gd name="connsiteX22" fmla="*/ 27079 w 53989"/>
                <a:gd name="connsiteY22" fmla="*/ 0 h 54158"/>
                <a:gd name="connsiteX23" fmla="*/ 0 w 53989"/>
                <a:gd name="connsiteY23" fmla="*/ 27079 h 54158"/>
                <a:gd name="connsiteX24" fmla="*/ 27079 w 53989"/>
                <a:gd name="connsiteY24" fmla="*/ 54158 h 54158"/>
                <a:gd name="connsiteX25" fmla="*/ 53990 w 53989"/>
                <a:gd name="connsiteY25" fmla="*/ 27079 h 54158"/>
                <a:gd name="connsiteX26" fmla="*/ 27079 w 53989"/>
                <a:gd name="connsiteY26" fmla="*/ 0 h 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989" h="54158">
                  <a:moveTo>
                    <a:pt x="26238" y="24893"/>
                  </a:moveTo>
                  <a:lnTo>
                    <a:pt x="20688" y="24893"/>
                  </a:lnTo>
                  <a:lnTo>
                    <a:pt x="20688" y="14969"/>
                  </a:lnTo>
                  <a:lnTo>
                    <a:pt x="29266" y="14969"/>
                  </a:lnTo>
                  <a:cubicBezTo>
                    <a:pt x="32966" y="14969"/>
                    <a:pt x="36666" y="15474"/>
                    <a:pt x="36666" y="19847"/>
                  </a:cubicBezTo>
                  <a:cubicBezTo>
                    <a:pt x="36666" y="25734"/>
                    <a:pt x="30611" y="24893"/>
                    <a:pt x="26238" y="24893"/>
                  </a:cubicBezTo>
                  <a:moveTo>
                    <a:pt x="40871" y="19847"/>
                  </a:moveTo>
                  <a:cubicBezTo>
                    <a:pt x="40871" y="14296"/>
                    <a:pt x="38180" y="11269"/>
                    <a:pt x="30107" y="11269"/>
                  </a:cubicBezTo>
                  <a:lnTo>
                    <a:pt x="16819" y="11269"/>
                  </a:lnTo>
                  <a:lnTo>
                    <a:pt x="16819" y="42216"/>
                  </a:lnTo>
                  <a:lnTo>
                    <a:pt x="20688" y="42216"/>
                  </a:lnTo>
                  <a:lnTo>
                    <a:pt x="20688" y="28593"/>
                  </a:lnTo>
                  <a:lnTo>
                    <a:pt x="27415" y="28593"/>
                  </a:lnTo>
                  <a:lnTo>
                    <a:pt x="36162" y="42216"/>
                  </a:lnTo>
                  <a:lnTo>
                    <a:pt x="40703" y="42216"/>
                  </a:lnTo>
                  <a:lnTo>
                    <a:pt x="31452" y="28593"/>
                  </a:lnTo>
                  <a:cubicBezTo>
                    <a:pt x="36834" y="28088"/>
                    <a:pt x="41039" y="25902"/>
                    <a:pt x="41039" y="20015"/>
                  </a:cubicBezTo>
                  <a:moveTo>
                    <a:pt x="27079" y="49785"/>
                  </a:moveTo>
                  <a:cubicBezTo>
                    <a:pt x="13792" y="49785"/>
                    <a:pt x="4373" y="40366"/>
                    <a:pt x="4373" y="27079"/>
                  </a:cubicBezTo>
                  <a:cubicBezTo>
                    <a:pt x="4373" y="13792"/>
                    <a:pt x="13960" y="4373"/>
                    <a:pt x="27079" y="4373"/>
                  </a:cubicBezTo>
                  <a:cubicBezTo>
                    <a:pt x="40198" y="4373"/>
                    <a:pt x="49785" y="13960"/>
                    <a:pt x="49785" y="27079"/>
                  </a:cubicBezTo>
                  <a:cubicBezTo>
                    <a:pt x="49785" y="40198"/>
                    <a:pt x="40366" y="49785"/>
                    <a:pt x="27079" y="49785"/>
                  </a:cubicBezTo>
                  <a:moveTo>
                    <a:pt x="27079" y="0"/>
                  </a:moveTo>
                  <a:cubicBezTo>
                    <a:pt x="12110" y="0"/>
                    <a:pt x="0" y="12110"/>
                    <a:pt x="0" y="27079"/>
                  </a:cubicBezTo>
                  <a:cubicBezTo>
                    <a:pt x="0" y="42048"/>
                    <a:pt x="12110" y="54158"/>
                    <a:pt x="27079" y="54158"/>
                  </a:cubicBezTo>
                  <a:cubicBezTo>
                    <a:pt x="42048" y="54158"/>
                    <a:pt x="53990" y="42048"/>
                    <a:pt x="53990" y="27079"/>
                  </a:cubicBezTo>
                  <a:cubicBezTo>
                    <a:pt x="53990" y="12110"/>
                    <a:pt x="41880" y="0"/>
                    <a:pt x="27079" y="0"/>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448228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Slide 1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838200" y="3007278"/>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838200" y="336756"/>
            <a:ext cx="8540749" cy="1600200"/>
          </a:xfrm>
        </p:spPr>
        <p:txBody>
          <a:bodyPr anchor="b">
            <a:noAutofit/>
          </a:bodyPr>
          <a:lstStyle>
            <a:lvl1pPr>
              <a:defRPr sz="4000" b="1">
                <a:solidFill>
                  <a:schemeClr val="tx2"/>
                </a:solidFill>
              </a:defRPr>
            </a:lvl1pPr>
          </a:lstStyle>
          <a:p>
            <a:r>
              <a:rPr lang="en-US"/>
              <a:t>Click to edit Master title style</a:t>
            </a:r>
          </a:p>
        </p:txBody>
      </p:sp>
      <p:sp>
        <p:nvSpPr>
          <p:cNvPr id="6" name="Rectangle 5">
            <a:extLst>
              <a:ext uri="{FF2B5EF4-FFF2-40B4-BE49-F238E27FC236}">
                <a16:creationId xmlns:a16="http://schemas.microsoft.com/office/drawing/2014/main" id="{05D4D67F-973D-C27D-DA7A-F6D2FD5C77AC}"/>
              </a:ext>
            </a:extLst>
          </p:cNvPr>
          <p:cNvSpPr/>
          <p:nvPr userDrawn="1"/>
        </p:nvSpPr>
        <p:spPr>
          <a:xfrm>
            <a:off x="0" y="-28280"/>
            <a:ext cx="12192000" cy="8503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92D1677-46D9-3CE2-D9BD-C8FD8AB235A8}"/>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3744391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1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923D3E-E936-9493-379B-BACDF2CCE3C1}"/>
              </a:ext>
            </a:extLst>
          </p:cNvPr>
          <p:cNvSpPr/>
          <p:nvPr userDrawn="1"/>
        </p:nvSpPr>
        <p:spPr>
          <a:xfrm rot="5400000">
            <a:off x="4724931" y="-4724931"/>
            <a:ext cx="2742138" cy="12192000"/>
          </a:xfrm>
          <a:prstGeom prst="rect">
            <a:avLst/>
          </a:prstGeom>
          <a:solidFill>
            <a:srgbClr val="003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82BE"/>
              </a:solidFill>
            </a:endParaRPr>
          </a:p>
        </p:txBody>
      </p:sp>
      <p:sp>
        <p:nvSpPr>
          <p:cNvPr id="3" name="Content Placeholder 2">
            <a:extLst>
              <a:ext uri="{FF2B5EF4-FFF2-40B4-BE49-F238E27FC236}">
                <a16:creationId xmlns:a16="http://schemas.microsoft.com/office/drawing/2014/main" id="{40BC50BD-25DB-40C1-B0BD-C7FB87FB39A5}"/>
              </a:ext>
            </a:extLst>
          </p:cNvPr>
          <p:cNvSpPr>
            <a:spLocks noGrp="1"/>
          </p:cNvSpPr>
          <p:nvPr>
            <p:ph idx="1"/>
          </p:nvPr>
        </p:nvSpPr>
        <p:spPr>
          <a:xfrm>
            <a:off x="838200" y="3572766"/>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D43673-9209-40E0-B02D-25E9AC4541FC}"/>
              </a:ext>
            </a:extLst>
          </p:cNvPr>
          <p:cNvSpPr>
            <a:spLocks noGrp="1"/>
          </p:cNvSpPr>
          <p:nvPr>
            <p:ph type="title"/>
          </p:nvPr>
        </p:nvSpPr>
        <p:spPr>
          <a:xfrm>
            <a:off x="838200" y="570969"/>
            <a:ext cx="8540749" cy="1600200"/>
          </a:xfrm>
        </p:spPr>
        <p:txBody>
          <a:bodyPr anchor="b">
            <a:noAutofit/>
          </a:bodyPr>
          <a:lstStyle>
            <a:lvl1pPr>
              <a:defRPr sz="4000" b="1">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BDF26BBD-A37E-BD73-AD6C-656AC92D982D}"/>
              </a:ext>
            </a:extLst>
          </p:cNvPr>
          <p:cNvSpPr>
            <a:spLocks noGrp="1"/>
          </p:cNvSpPr>
          <p:nvPr>
            <p:ph type="sldNum" sz="quarter" idx="10"/>
          </p:nvPr>
        </p:nvSpPr>
        <p:spPr/>
        <p:txBody>
          <a:bodyPr/>
          <a:lstStyle/>
          <a:p>
            <a:fld id="{3D28CEC1-F73A-4128-A0D8-20D01C31BDE2}" type="slidenum">
              <a:rPr lang="en-US" smtClean="0"/>
              <a:pPr/>
              <a:t>‹#›</a:t>
            </a:fld>
            <a:endParaRPr lang="en-US"/>
          </a:p>
        </p:txBody>
      </p:sp>
      <p:pic>
        <p:nvPicPr>
          <p:cNvPr id="7" name="Graphic 6">
            <a:extLst>
              <a:ext uri="{FF2B5EF4-FFF2-40B4-BE49-F238E27FC236}">
                <a16:creationId xmlns:a16="http://schemas.microsoft.com/office/drawing/2014/main" id="{2A6A7D6B-7CA8-809B-3C0E-3488B9FE1D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63275" y="266221"/>
            <a:ext cx="925062" cy="470940"/>
          </a:xfrm>
          <a:prstGeom prst="rect">
            <a:avLst/>
          </a:prstGeom>
        </p:spPr>
      </p:pic>
    </p:spTree>
    <p:extLst>
      <p:ext uri="{BB962C8B-B14F-4D97-AF65-F5344CB8AC3E}">
        <p14:creationId xmlns:p14="http://schemas.microsoft.com/office/powerpoint/2010/main" val="4033748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1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D76CBF-82F3-4EE1-B3DA-B2F7E3B0BC56}"/>
              </a:ext>
            </a:extLst>
          </p:cNvPr>
          <p:cNvSpPr/>
          <p:nvPr userDrawn="1"/>
        </p:nvSpPr>
        <p:spPr>
          <a:xfrm rot="5400000">
            <a:off x="4724931" y="-4724931"/>
            <a:ext cx="2742138" cy="12192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82BE"/>
              </a:solidFill>
            </a:endParaRPr>
          </a:p>
        </p:txBody>
      </p:sp>
      <p:sp>
        <p:nvSpPr>
          <p:cNvPr id="6" name="Content Placeholder 2">
            <a:extLst>
              <a:ext uri="{FF2B5EF4-FFF2-40B4-BE49-F238E27FC236}">
                <a16:creationId xmlns:a16="http://schemas.microsoft.com/office/drawing/2014/main" id="{02C4CA55-818A-A302-3DF0-BB3B00DC5E7D}"/>
              </a:ext>
            </a:extLst>
          </p:cNvPr>
          <p:cNvSpPr>
            <a:spLocks noGrp="1"/>
          </p:cNvSpPr>
          <p:nvPr>
            <p:ph idx="1"/>
          </p:nvPr>
        </p:nvSpPr>
        <p:spPr>
          <a:xfrm>
            <a:off x="838200" y="3572766"/>
            <a:ext cx="5717340" cy="2714265"/>
          </a:xfrm>
        </p:spPr>
        <p:txBody>
          <a:bodyPr/>
          <a:lstStyle>
            <a:lvl1pPr marL="164592" indent="-164592">
              <a:defRPr sz="2400">
                <a:solidFill>
                  <a:schemeClr val="tx1"/>
                </a:solidFill>
              </a:defRPr>
            </a:lvl1pPr>
            <a:lvl2pPr indent="-164592">
              <a:defRPr sz="2400">
                <a:solidFill>
                  <a:schemeClr val="tx1"/>
                </a:solidFill>
              </a:defRPr>
            </a:lvl2pPr>
            <a:lvl3pPr indent="-164592">
              <a:defRPr sz="2400">
                <a:solidFill>
                  <a:schemeClr val="tx1"/>
                </a:solidFill>
              </a:defRPr>
            </a:lvl3pPr>
            <a:lvl4pPr indent="-164592">
              <a:defRPr sz="2000">
                <a:solidFill>
                  <a:schemeClr val="tx1"/>
                </a:solidFill>
              </a:defRPr>
            </a:lvl4pPr>
            <a:lvl5pPr indent="-164592">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41E9A718-893E-341B-987F-0E3D6078723D}"/>
              </a:ext>
            </a:extLst>
          </p:cNvPr>
          <p:cNvSpPr>
            <a:spLocks noGrp="1"/>
          </p:cNvSpPr>
          <p:nvPr>
            <p:ph type="title"/>
          </p:nvPr>
        </p:nvSpPr>
        <p:spPr>
          <a:xfrm>
            <a:off x="838200" y="570969"/>
            <a:ext cx="9439107" cy="1600200"/>
          </a:xfrm>
        </p:spPr>
        <p:txBody>
          <a:bodyPr anchor="b">
            <a:noAutofit/>
          </a:bodyPr>
          <a:lstStyle>
            <a:lvl1pPr>
              <a:defRPr sz="4000" b="1">
                <a:solidFill>
                  <a:schemeClr val="bg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33FF1611-96D5-030F-74D1-F8BEBC89B4F5}"/>
              </a:ext>
            </a:extLst>
          </p:cNvPr>
          <p:cNvSpPr>
            <a:spLocks noGrp="1"/>
          </p:cNvSpPr>
          <p:nvPr>
            <p:ph type="sldNum" sz="quarter" idx="10"/>
          </p:nvPr>
        </p:nvSpPr>
        <p:spPr/>
        <p:txBody>
          <a:bodyPr/>
          <a:lstStyle/>
          <a:p>
            <a:fld id="{3D28CEC1-F73A-4128-A0D8-20D01C31BDE2}" type="slidenum">
              <a:rPr lang="en-US" smtClean="0"/>
              <a:pPr/>
              <a:t>‹#›</a:t>
            </a:fld>
            <a:endParaRPr lang="en-US"/>
          </a:p>
        </p:txBody>
      </p:sp>
      <p:grpSp>
        <p:nvGrpSpPr>
          <p:cNvPr id="11" name="Group 10">
            <a:extLst>
              <a:ext uri="{FF2B5EF4-FFF2-40B4-BE49-F238E27FC236}">
                <a16:creationId xmlns:a16="http://schemas.microsoft.com/office/drawing/2014/main" id="{39308524-9CB1-F7A0-AA55-4E6EA6D621D5}"/>
              </a:ext>
            </a:extLst>
          </p:cNvPr>
          <p:cNvGrpSpPr/>
          <p:nvPr userDrawn="1"/>
        </p:nvGrpSpPr>
        <p:grpSpPr>
          <a:xfrm>
            <a:off x="10963275" y="266221"/>
            <a:ext cx="928425" cy="478844"/>
            <a:chOff x="10953750" y="161446"/>
            <a:chExt cx="928425" cy="478844"/>
          </a:xfrm>
        </p:grpSpPr>
        <p:sp>
          <p:nvSpPr>
            <p:cNvPr id="12" name="Freeform: Shape 11">
              <a:extLst>
                <a:ext uri="{FF2B5EF4-FFF2-40B4-BE49-F238E27FC236}">
                  <a16:creationId xmlns:a16="http://schemas.microsoft.com/office/drawing/2014/main" id="{556FB362-C90A-D6A7-C9DE-F445DE076CBC}"/>
                </a:ext>
              </a:extLst>
            </p:cNvPr>
            <p:cNvSpPr/>
            <p:nvPr/>
          </p:nvSpPr>
          <p:spPr>
            <a:xfrm>
              <a:off x="10953750" y="161446"/>
              <a:ext cx="464381" cy="477499"/>
            </a:xfrm>
            <a:custGeom>
              <a:avLst/>
              <a:gdLst>
                <a:gd name="connsiteX0" fmla="*/ 335209 w 464381"/>
                <a:gd name="connsiteY0" fmla="*/ 0 h 477499"/>
                <a:gd name="connsiteX1" fmla="*/ 129172 w 464381"/>
                <a:gd name="connsiteY1" fmla="*/ 0 h 477499"/>
                <a:gd name="connsiteX2" fmla="*/ 129172 w 464381"/>
                <a:gd name="connsiteY2" fmla="*/ 132704 h 477499"/>
                <a:gd name="connsiteX3" fmla="*/ 0 w 464381"/>
                <a:gd name="connsiteY3" fmla="*/ 132704 h 477499"/>
                <a:gd name="connsiteX4" fmla="*/ 0 w 464381"/>
                <a:gd name="connsiteY4" fmla="*/ 344795 h 477499"/>
                <a:gd name="connsiteX5" fmla="*/ 129172 w 464381"/>
                <a:gd name="connsiteY5" fmla="*/ 344795 h 477499"/>
                <a:gd name="connsiteX6" fmla="*/ 129172 w 464381"/>
                <a:gd name="connsiteY6" fmla="*/ 477500 h 477499"/>
                <a:gd name="connsiteX7" fmla="*/ 335209 w 464381"/>
                <a:gd name="connsiteY7" fmla="*/ 477500 h 477499"/>
                <a:gd name="connsiteX8" fmla="*/ 335209 w 464381"/>
                <a:gd name="connsiteY8" fmla="*/ 344795 h 477499"/>
                <a:gd name="connsiteX9" fmla="*/ 464381 w 464381"/>
                <a:gd name="connsiteY9" fmla="*/ 344795 h 477499"/>
                <a:gd name="connsiteX10" fmla="*/ 464381 w 464381"/>
                <a:gd name="connsiteY10" fmla="*/ 132704 h 477499"/>
                <a:gd name="connsiteX11" fmla="*/ 335209 w 464381"/>
                <a:gd name="connsiteY11" fmla="*/ 132704 h 477499"/>
                <a:gd name="connsiteX12" fmla="*/ 335209 w 464381"/>
                <a:gd name="connsiteY12" fmla="*/ 0 h 47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381" h="477499">
                  <a:moveTo>
                    <a:pt x="335209" y="0"/>
                  </a:moveTo>
                  <a:lnTo>
                    <a:pt x="129172" y="0"/>
                  </a:lnTo>
                  <a:lnTo>
                    <a:pt x="129172" y="132704"/>
                  </a:lnTo>
                  <a:lnTo>
                    <a:pt x="0" y="132704"/>
                  </a:lnTo>
                  <a:lnTo>
                    <a:pt x="0" y="344795"/>
                  </a:lnTo>
                  <a:lnTo>
                    <a:pt x="129172" y="344795"/>
                  </a:lnTo>
                  <a:lnTo>
                    <a:pt x="129172" y="477500"/>
                  </a:lnTo>
                  <a:lnTo>
                    <a:pt x="335209" y="477500"/>
                  </a:lnTo>
                  <a:lnTo>
                    <a:pt x="335209" y="344795"/>
                  </a:lnTo>
                  <a:lnTo>
                    <a:pt x="464381" y="344795"/>
                  </a:lnTo>
                  <a:lnTo>
                    <a:pt x="464381" y="132704"/>
                  </a:lnTo>
                  <a:lnTo>
                    <a:pt x="335209" y="132704"/>
                  </a:lnTo>
                  <a:lnTo>
                    <a:pt x="335209" y="0"/>
                  </a:lnTo>
                  <a:close/>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3E6C415-32FA-3837-B17C-1118DFB13658}"/>
                </a:ext>
              </a:extLst>
            </p:cNvPr>
            <p:cNvSpPr/>
            <p:nvPr/>
          </p:nvSpPr>
          <p:spPr>
            <a:xfrm>
              <a:off x="11488675" y="161950"/>
              <a:ext cx="371800" cy="478340"/>
            </a:xfrm>
            <a:custGeom>
              <a:avLst/>
              <a:gdLst>
                <a:gd name="connsiteX0" fmla="*/ 28016 w 371800"/>
                <a:gd name="connsiteY0" fmla="*/ 168 h 478340"/>
                <a:gd name="connsiteX1" fmla="*/ 18429 w 371800"/>
                <a:gd name="connsiteY1" fmla="*/ 263558 h 478340"/>
                <a:gd name="connsiteX2" fmla="*/ 185950 w 371800"/>
                <a:gd name="connsiteY2" fmla="*/ 478340 h 478340"/>
                <a:gd name="connsiteX3" fmla="*/ 353302 w 371800"/>
                <a:gd name="connsiteY3" fmla="*/ 263558 h 478340"/>
                <a:gd name="connsiteX4" fmla="*/ 343715 w 371800"/>
                <a:gd name="connsiteY4" fmla="*/ 336 h 478340"/>
                <a:gd name="connsiteX5" fmla="*/ 185950 w 371800"/>
                <a:gd name="connsiteY5" fmla="*/ 40198 h 478340"/>
                <a:gd name="connsiteX6" fmla="*/ 184941 w 371800"/>
                <a:gd name="connsiteY6" fmla="*/ 40198 h 478340"/>
                <a:gd name="connsiteX7" fmla="*/ 28016 w 371800"/>
                <a:gd name="connsiteY7" fmla="*/ 0 h 47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800" h="478340">
                  <a:moveTo>
                    <a:pt x="28016" y="168"/>
                  </a:moveTo>
                  <a:cubicBezTo>
                    <a:pt x="-4781" y="66268"/>
                    <a:pt x="-9827" y="173743"/>
                    <a:pt x="18429" y="263558"/>
                  </a:cubicBezTo>
                  <a:cubicBezTo>
                    <a:pt x="45677" y="350009"/>
                    <a:pt x="98657" y="428892"/>
                    <a:pt x="185950" y="478340"/>
                  </a:cubicBezTo>
                  <a:cubicBezTo>
                    <a:pt x="273242" y="428892"/>
                    <a:pt x="326055" y="350009"/>
                    <a:pt x="353302" y="263558"/>
                  </a:cubicBezTo>
                  <a:cubicBezTo>
                    <a:pt x="381726" y="173743"/>
                    <a:pt x="376512" y="66604"/>
                    <a:pt x="343715" y="336"/>
                  </a:cubicBezTo>
                  <a:cubicBezTo>
                    <a:pt x="293930" y="26238"/>
                    <a:pt x="244145" y="40030"/>
                    <a:pt x="185950" y="40198"/>
                  </a:cubicBezTo>
                  <a:lnTo>
                    <a:pt x="184941" y="40198"/>
                  </a:lnTo>
                  <a:cubicBezTo>
                    <a:pt x="127082" y="40198"/>
                    <a:pt x="77633" y="25734"/>
                    <a:pt x="28016" y="0"/>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DCEAA33-A452-5BCA-C5B5-C8D57E5FE331}"/>
                </a:ext>
              </a:extLst>
            </p:cNvPr>
            <p:cNvSpPr/>
            <p:nvPr/>
          </p:nvSpPr>
          <p:spPr>
            <a:xfrm>
              <a:off x="11829363" y="586973"/>
              <a:ext cx="52812" cy="52812"/>
            </a:xfrm>
            <a:custGeom>
              <a:avLst/>
              <a:gdLst>
                <a:gd name="connsiteX0" fmla="*/ 25397 w 52812"/>
                <a:gd name="connsiteY0" fmla="*/ 24388 h 52812"/>
                <a:gd name="connsiteX1" fmla="*/ 20015 w 52812"/>
                <a:gd name="connsiteY1" fmla="*/ 24388 h 52812"/>
                <a:gd name="connsiteX2" fmla="*/ 20015 w 52812"/>
                <a:gd name="connsiteY2" fmla="*/ 14633 h 52812"/>
                <a:gd name="connsiteX3" fmla="*/ 28256 w 52812"/>
                <a:gd name="connsiteY3" fmla="*/ 14633 h 52812"/>
                <a:gd name="connsiteX4" fmla="*/ 35489 w 52812"/>
                <a:gd name="connsiteY4" fmla="*/ 19342 h 52812"/>
                <a:gd name="connsiteX5" fmla="*/ 25397 w 52812"/>
                <a:gd name="connsiteY5" fmla="*/ 24220 h 52812"/>
                <a:gd name="connsiteX6" fmla="*/ 39694 w 52812"/>
                <a:gd name="connsiteY6" fmla="*/ 19342 h 52812"/>
                <a:gd name="connsiteX7" fmla="*/ 29266 w 52812"/>
                <a:gd name="connsiteY7" fmla="*/ 11101 h 52812"/>
                <a:gd name="connsiteX8" fmla="*/ 16315 w 52812"/>
                <a:gd name="connsiteY8" fmla="*/ 11101 h 52812"/>
                <a:gd name="connsiteX9" fmla="*/ 16315 w 52812"/>
                <a:gd name="connsiteY9" fmla="*/ 41207 h 52812"/>
                <a:gd name="connsiteX10" fmla="*/ 20183 w 52812"/>
                <a:gd name="connsiteY10" fmla="*/ 41207 h 52812"/>
                <a:gd name="connsiteX11" fmla="*/ 20183 w 52812"/>
                <a:gd name="connsiteY11" fmla="*/ 27920 h 52812"/>
                <a:gd name="connsiteX12" fmla="*/ 26743 w 52812"/>
                <a:gd name="connsiteY12" fmla="*/ 27920 h 52812"/>
                <a:gd name="connsiteX13" fmla="*/ 35321 w 52812"/>
                <a:gd name="connsiteY13" fmla="*/ 41207 h 52812"/>
                <a:gd name="connsiteX14" fmla="*/ 39694 w 52812"/>
                <a:gd name="connsiteY14" fmla="*/ 41207 h 52812"/>
                <a:gd name="connsiteX15" fmla="*/ 30611 w 52812"/>
                <a:gd name="connsiteY15" fmla="*/ 27920 h 52812"/>
                <a:gd name="connsiteX16" fmla="*/ 40030 w 52812"/>
                <a:gd name="connsiteY16" fmla="*/ 19510 h 52812"/>
                <a:gd name="connsiteX17" fmla="*/ 26406 w 52812"/>
                <a:gd name="connsiteY17" fmla="*/ 48608 h 52812"/>
                <a:gd name="connsiteX18" fmla="*/ 4205 w 52812"/>
                <a:gd name="connsiteY18" fmla="*/ 26406 h 52812"/>
                <a:gd name="connsiteX19" fmla="*/ 26406 w 52812"/>
                <a:gd name="connsiteY19" fmla="*/ 4373 h 52812"/>
                <a:gd name="connsiteX20" fmla="*/ 48440 w 52812"/>
                <a:gd name="connsiteY20" fmla="*/ 26406 h 52812"/>
                <a:gd name="connsiteX21" fmla="*/ 26406 w 52812"/>
                <a:gd name="connsiteY21" fmla="*/ 48608 h 52812"/>
                <a:gd name="connsiteX22" fmla="*/ 26406 w 52812"/>
                <a:gd name="connsiteY22" fmla="*/ 0 h 52812"/>
                <a:gd name="connsiteX23" fmla="*/ 0 w 52812"/>
                <a:gd name="connsiteY23" fmla="*/ 26406 h 52812"/>
                <a:gd name="connsiteX24" fmla="*/ 26406 w 52812"/>
                <a:gd name="connsiteY24" fmla="*/ 52813 h 52812"/>
                <a:gd name="connsiteX25" fmla="*/ 52813 w 52812"/>
                <a:gd name="connsiteY25" fmla="*/ 26406 h 52812"/>
                <a:gd name="connsiteX26" fmla="*/ 26406 w 52812"/>
                <a:gd name="connsiteY26" fmla="*/ 0 h 5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812" h="52812">
                  <a:moveTo>
                    <a:pt x="25397" y="24388"/>
                  </a:moveTo>
                  <a:lnTo>
                    <a:pt x="20015" y="24388"/>
                  </a:lnTo>
                  <a:lnTo>
                    <a:pt x="20015" y="14633"/>
                  </a:lnTo>
                  <a:lnTo>
                    <a:pt x="28256" y="14633"/>
                  </a:lnTo>
                  <a:cubicBezTo>
                    <a:pt x="31957" y="14633"/>
                    <a:pt x="35489" y="15306"/>
                    <a:pt x="35489" y="19342"/>
                  </a:cubicBezTo>
                  <a:cubicBezTo>
                    <a:pt x="35489" y="24893"/>
                    <a:pt x="29602" y="24220"/>
                    <a:pt x="25397" y="24220"/>
                  </a:cubicBezTo>
                  <a:moveTo>
                    <a:pt x="39694" y="19342"/>
                  </a:moveTo>
                  <a:cubicBezTo>
                    <a:pt x="39694" y="13960"/>
                    <a:pt x="37002" y="11101"/>
                    <a:pt x="29266" y="11101"/>
                  </a:cubicBezTo>
                  <a:lnTo>
                    <a:pt x="16315" y="11101"/>
                  </a:lnTo>
                  <a:lnTo>
                    <a:pt x="16315" y="41207"/>
                  </a:lnTo>
                  <a:lnTo>
                    <a:pt x="20183" y="41207"/>
                  </a:lnTo>
                  <a:lnTo>
                    <a:pt x="20183" y="27920"/>
                  </a:lnTo>
                  <a:lnTo>
                    <a:pt x="26743" y="27920"/>
                  </a:lnTo>
                  <a:lnTo>
                    <a:pt x="35321" y="41207"/>
                  </a:lnTo>
                  <a:lnTo>
                    <a:pt x="39694" y="41207"/>
                  </a:lnTo>
                  <a:lnTo>
                    <a:pt x="30611" y="27920"/>
                  </a:lnTo>
                  <a:cubicBezTo>
                    <a:pt x="35825" y="27415"/>
                    <a:pt x="40030" y="25229"/>
                    <a:pt x="40030" y="19510"/>
                  </a:cubicBezTo>
                  <a:moveTo>
                    <a:pt x="26406" y="48608"/>
                  </a:moveTo>
                  <a:cubicBezTo>
                    <a:pt x="13455" y="48608"/>
                    <a:pt x="4205" y="39357"/>
                    <a:pt x="4205" y="26406"/>
                  </a:cubicBezTo>
                  <a:cubicBezTo>
                    <a:pt x="4205" y="13455"/>
                    <a:pt x="13624" y="4373"/>
                    <a:pt x="26406" y="4373"/>
                  </a:cubicBezTo>
                  <a:cubicBezTo>
                    <a:pt x="39189" y="4373"/>
                    <a:pt x="48440" y="13624"/>
                    <a:pt x="48440" y="26406"/>
                  </a:cubicBezTo>
                  <a:cubicBezTo>
                    <a:pt x="48440" y="39189"/>
                    <a:pt x="39189" y="48608"/>
                    <a:pt x="26406" y="48608"/>
                  </a:cubicBezTo>
                  <a:moveTo>
                    <a:pt x="26406" y="0"/>
                  </a:moveTo>
                  <a:cubicBezTo>
                    <a:pt x="11773" y="0"/>
                    <a:pt x="0" y="11774"/>
                    <a:pt x="0" y="26406"/>
                  </a:cubicBezTo>
                  <a:cubicBezTo>
                    <a:pt x="0" y="41039"/>
                    <a:pt x="11942" y="52813"/>
                    <a:pt x="26406" y="52813"/>
                  </a:cubicBezTo>
                  <a:cubicBezTo>
                    <a:pt x="40871" y="52813"/>
                    <a:pt x="52813" y="41039"/>
                    <a:pt x="52813" y="26406"/>
                  </a:cubicBezTo>
                  <a:cubicBezTo>
                    <a:pt x="52813" y="11774"/>
                    <a:pt x="41039" y="0"/>
                    <a:pt x="26406" y="0"/>
                  </a:cubicBezTo>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266D4F0-A74E-62EF-809B-CF3023FDE03E}"/>
                </a:ext>
              </a:extLst>
            </p:cNvPr>
            <p:cNvSpPr/>
            <p:nvPr/>
          </p:nvSpPr>
          <p:spPr>
            <a:xfrm>
              <a:off x="11368345" y="585796"/>
              <a:ext cx="53989" cy="54158"/>
            </a:xfrm>
            <a:custGeom>
              <a:avLst/>
              <a:gdLst>
                <a:gd name="connsiteX0" fmla="*/ 26238 w 53989"/>
                <a:gd name="connsiteY0" fmla="*/ 24893 h 54158"/>
                <a:gd name="connsiteX1" fmla="*/ 20688 w 53989"/>
                <a:gd name="connsiteY1" fmla="*/ 24893 h 54158"/>
                <a:gd name="connsiteX2" fmla="*/ 20688 w 53989"/>
                <a:gd name="connsiteY2" fmla="*/ 14969 h 54158"/>
                <a:gd name="connsiteX3" fmla="*/ 29266 w 53989"/>
                <a:gd name="connsiteY3" fmla="*/ 14969 h 54158"/>
                <a:gd name="connsiteX4" fmla="*/ 36666 w 53989"/>
                <a:gd name="connsiteY4" fmla="*/ 19847 h 54158"/>
                <a:gd name="connsiteX5" fmla="*/ 26238 w 53989"/>
                <a:gd name="connsiteY5" fmla="*/ 24893 h 54158"/>
                <a:gd name="connsiteX6" fmla="*/ 40871 w 53989"/>
                <a:gd name="connsiteY6" fmla="*/ 19847 h 54158"/>
                <a:gd name="connsiteX7" fmla="*/ 30107 w 53989"/>
                <a:gd name="connsiteY7" fmla="*/ 11269 h 54158"/>
                <a:gd name="connsiteX8" fmla="*/ 16819 w 53989"/>
                <a:gd name="connsiteY8" fmla="*/ 11269 h 54158"/>
                <a:gd name="connsiteX9" fmla="*/ 16819 w 53989"/>
                <a:gd name="connsiteY9" fmla="*/ 42216 h 54158"/>
                <a:gd name="connsiteX10" fmla="*/ 20688 w 53989"/>
                <a:gd name="connsiteY10" fmla="*/ 42216 h 54158"/>
                <a:gd name="connsiteX11" fmla="*/ 20688 w 53989"/>
                <a:gd name="connsiteY11" fmla="*/ 28593 h 54158"/>
                <a:gd name="connsiteX12" fmla="*/ 27415 w 53989"/>
                <a:gd name="connsiteY12" fmla="*/ 28593 h 54158"/>
                <a:gd name="connsiteX13" fmla="*/ 36162 w 53989"/>
                <a:gd name="connsiteY13" fmla="*/ 42216 h 54158"/>
                <a:gd name="connsiteX14" fmla="*/ 40703 w 53989"/>
                <a:gd name="connsiteY14" fmla="*/ 42216 h 54158"/>
                <a:gd name="connsiteX15" fmla="*/ 31452 w 53989"/>
                <a:gd name="connsiteY15" fmla="*/ 28593 h 54158"/>
                <a:gd name="connsiteX16" fmla="*/ 41039 w 53989"/>
                <a:gd name="connsiteY16" fmla="*/ 20015 h 54158"/>
                <a:gd name="connsiteX17" fmla="*/ 27079 w 53989"/>
                <a:gd name="connsiteY17" fmla="*/ 49785 h 54158"/>
                <a:gd name="connsiteX18" fmla="*/ 4373 w 53989"/>
                <a:gd name="connsiteY18" fmla="*/ 27079 h 54158"/>
                <a:gd name="connsiteX19" fmla="*/ 27079 w 53989"/>
                <a:gd name="connsiteY19" fmla="*/ 4373 h 54158"/>
                <a:gd name="connsiteX20" fmla="*/ 49785 w 53989"/>
                <a:gd name="connsiteY20" fmla="*/ 27079 h 54158"/>
                <a:gd name="connsiteX21" fmla="*/ 27079 w 53989"/>
                <a:gd name="connsiteY21" fmla="*/ 49785 h 54158"/>
                <a:gd name="connsiteX22" fmla="*/ 27079 w 53989"/>
                <a:gd name="connsiteY22" fmla="*/ 0 h 54158"/>
                <a:gd name="connsiteX23" fmla="*/ 0 w 53989"/>
                <a:gd name="connsiteY23" fmla="*/ 27079 h 54158"/>
                <a:gd name="connsiteX24" fmla="*/ 27079 w 53989"/>
                <a:gd name="connsiteY24" fmla="*/ 54158 h 54158"/>
                <a:gd name="connsiteX25" fmla="*/ 53990 w 53989"/>
                <a:gd name="connsiteY25" fmla="*/ 27079 h 54158"/>
                <a:gd name="connsiteX26" fmla="*/ 27079 w 53989"/>
                <a:gd name="connsiteY26" fmla="*/ 0 h 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989" h="54158">
                  <a:moveTo>
                    <a:pt x="26238" y="24893"/>
                  </a:moveTo>
                  <a:lnTo>
                    <a:pt x="20688" y="24893"/>
                  </a:lnTo>
                  <a:lnTo>
                    <a:pt x="20688" y="14969"/>
                  </a:lnTo>
                  <a:lnTo>
                    <a:pt x="29266" y="14969"/>
                  </a:lnTo>
                  <a:cubicBezTo>
                    <a:pt x="32966" y="14969"/>
                    <a:pt x="36666" y="15474"/>
                    <a:pt x="36666" y="19847"/>
                  </a:cubicBezTo>
                  <a:cubicBezTo>
                    <a:pt x="36666" y="25734"/>
                    <a:pt x="30611" y="24893"/>
                    <a:pt x="26238" y="24893"/>
                  </a:cubicBezTo>
                  <a:moveTo>
                    <a:pt x="40871" y="19847"/>
                  </a:moveTo>
                  <a:cubicBezTo>
                    <a:pt x="40871" y="14296"/>
                    <a:pt x="38180" y="11269"/>
                    <a:pt x="30107" y="11269"/>
                  </a:cubicBezTo>
                  <a:lnTo>
                    <a:pt x="16819" y="11269"/>
                  </a:lnTo>
                  <a:lnTo>
                    <a:pt x="16819" y="42216"/>
                  </a:lnTo>
                  <a:lnTo>
                    <a:pt x="20688" y="42216"/>
                  </a:lnTo>
                  <a:lnTo>
                    <a:pt x="20688" y="28593"/>
                  </a:lnTo>
                  <a:lnTo>
                    <a:pt x="27415" y="28593"/>
                  </a:lnTo>
                  <a:lnTo>
                    <a:pt x="36162" y="42216"/>
                  </a:lnTo>
                  <a:lnTo>
                    <a:pt x="40703" y="42216"/>
                  </a:lnTo>
                  <a:lnTo>
                    <a:pt x="31452" y="28593"/>
                  </a:lnTo>
                  <a:cubicBezTo>
                    <a:pt x="36834" y="28088"/>
                    <a:pt x="41039" y="25902"/>
                    <a:pt x="41039" y="20015"/>
                  </a:cubicBezTo>
                  <a:moveTo>
                    <a:pt x="27079" y="49785"/>
                  </a:moveTo>
                  <a:cubicBezTo>
                    <a:pt x="13792" y="49785"/>
                    <a:pt x="4373" y="40366"/>
                    <a:pt x="4373" y="27079"/>
                  </a:cubicBezTo>
                  <a:cubicBezTo>
                    <a:pt x="4373" y="13792"/>
                    <a:pt x="13960" y="4373"/>
                    <a:pt x="27079" y="4373"/>
                  </a:cubicBezTo>
                  <a:cubicBezTo>
                    <a:pt x="40198" y="4373"/>
                    <a:pt x="49785" y="13960"/>
                    <a:pt x="49785" y="27079"/>
                  </a:cubicBezTo>
                  <a:cubicBezTo>
                    <a:pt x="49785" y="40198"/>
                    <a:pt x="40366" y="49785"/>
                    <a:pt x="27079" y="49785"/>
                  </a:cubicBezTo>
                  <a:moveTo>
                    <a:pt x="27079" y="0"/>
                  </a:moveTo>
                  <a:cubicBezTo>
                    <a:pt x="12110" y="0"/>
                    <a:pt x="0" y="12110"/>
                    <a:pt x="0" y="27079"/>
                  </a:cubicBezTo>
                  <a:cubicBezTo>
                    <a:pt x="0" y="42048"/>
                    <a:pt x="12110" y="54158"/>
                    <a:pt x="27079" y="54158"/>
                  </a:cubicBezTo>
                  <a:cubicBezTo>
                    <a:pt x="42048" y="54158"/>
                    <a:pt x="53990" y="42048"/>
                    <a:pt x="53990" y="27079"/>
                  </a:cubicBezTo>
                  <a:cubicBezTo>
                    <a:pt x="53990" y="12110"/>
                    <a:pt x="41880" y="0"/>
                    <a:pt x="27079" y="0"/>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320662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1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D76CBF-82F3-4EE1-B3DA-B2F7E3B0BC56}"/>
              </a:ext>
            </a:extLst>
          </p:cNvPr>
          <p:cNvSpPr/>
          <p:nvPr userDrawn="1"/>
        </p:nvSpPr>
        <p:spPr>
          <a:xfrm rot="5400000">
            <a:off x="1871176" y="186755"/>
            <a:ext cx="3933795" cy="7676147"/>
          </a:xfrm>
          <a:prstGeom prst="rect">
            <a:avLst/>
          </a:prstGeom>
          <a:solidFill>
            <a:srgbClr val="003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82BE"/>
              </a:solidFill>
            </a:endParaRPr>
          </a:p>
        </p:txBody>
      </p:sp>
      <p:sp>
        <p:nvSpPr>
          <p:cNvPr id="7" name="Title 1">
            <a:extLst>
              <a:ext uri="{FF2B5EF4-FFF2-40B4-BE49-F238E27FC236}">
                <a16:creationId xmlns:a16="http://schemas.microsoft.com/office/drawing/2014/main" id="{41E9A718-893E-341B-987F-0E3D6078723D}"/>
              </a:ext>
            </a:extLst>
          </p:cNvPr>
          <p:cNvSpPr>
            <a:spLocks noGrp="1"/>
          </p:cNvSpPr>
          <p:nvPr>
            <p:ph type="title"/>
          </p:nvPr>
        </p:nvSpPr>
        <p:spPr>
          <a:xfrm>
            <a:off x="838200" y="0"/>
            <a:ext cx="9439107" cy="1600200"/>
          </a:xfrm>
        </p:spPr>
        <p:txBody>
          <a:bodyPr anchor="b">
            <a:noAutofit/>
          </a:bodyPr>
          <a:lstStyle>
            <a:lvl1pPr>
              <a:defRPr sz="4000" b="1">
                <a:solidFill>
                  <a:schemeClr val="tx2"/>
                </a:solidFill>
              </a:defRPr>
            </a:lvl1pPr>
          </a:lstStyle>
          <a:p>
            <a:r>
              <a:rPr lang="en-US"/>
              <a:t>Click to edit Master title style</a:t>
            </a:r>
          </a:p>
        </p:txBody>
      </p:sp>
      <p:sp>
        <p:nvSpPr>
          <p:cNvPr id="2" name="Rectangle 1">
            <a:extLst>
              <a:ext uri="{FF2B5EF4-FFF2-40B4-BE49-F238E27FC236}">
                <a16:creationId xmlns:a16="http://schemas.microsoft.com/office/drawing/2014/main" id="{60D73742-8130-932E-8079-F562A7AC5ABC}"/>
              </a:ext>
            </a:extLst>
          </p:cNvPr>
          <p:cNvSpPr/>
          <p:nvPr userDrawn="1"/>
        </p:nvSpPr>
        <p:spPr>
          <a:xfrm rot="5400000">
            <a:off x="7967175" y="1766902"/>
            <a:ext cx="3933795" cy="45158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82BE"/>
              </a:solidFill>
            </a:endParaRPr>
          </a:p>
        </p:txBody>
      </p:sp>
      <p:sp>
        <p:nvSpPr>
          <p:cNvPr id="3" name="Slide Number Placeholder 2">
            <a:extLst>
              <a:ext uri="{FF2B5EF4-FFF2-40B4-BE49-F238E27FC236}">
                <a16:creationId xmlns:a16="http://schemas.microsoft.com/office/drawing/2014/main" id="{D908228D-2D36-9137-E072-D91B086D2290}"/>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177887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1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D73742-8130-932E-8079-F562A7AC5ABC}"/>
              </a:ext>
            </a:extLst>
          </p:cNvPr>
          <p:cNvSpPr/>
          <p:nvPr userDrawn="1"/>
        </p:nvSpPr>
        <p:spPr>
          <a:xfrm rot="5400000">
            <a:off x="4129101" y="-1204897"/>
            <a:ext cx="3933795" cy="12191999"/>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82BE"/>
              </a:solidFill>
            </a:endParaRPr>
          </a:p>
        </p:txBody>
      </p:sp>
      <p:sp>
        <p:nvSpPr>
          <p:cNvPr id="7" name="Title 1">
            <a:extLst>
              <a:ext uri="{FF2B5EF4-FFF2-40B4-BE49-F238E27FC236}">
                <a16:creationId xmlns:a16="http://schemas.microsoft.com/office/drawing/2014/main" id="{41E9A718-893E-341B-987F-0E3D6078723D}"/>
              </a:ext>
            </a:extLst>
          </p:cNvPr>
          <p:cNvSpPr>
            <a:spLocks noGrp="1"/>
          </p:cNvSpPr>
          <p:nvPr>
            <p:ph type="title"/>
          </p:nvPr>
        </p:nvSpPr>
        <p:spPr>
          <a:xfrm>
            <a:off x="838200" y="438150"/>
            <a:ext cx="9439107" cy="1600200"/>
          </a:xfrm>
        </p:spPr>
        <p:txBody>
          <a:bodyPr anchor="b">
            <a:noAutofit/>
          </a:bodyPr>
          <a:lstStyle>
            <a:lvl1pPr>
              <a:defRPr sz="4000" b="1">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0E78DA4-087D-57BB-3C53-3FDE0603D98C}"/>
              </a:ext>
            </a:extLst>
          </p:cNvPr>
          <p:cNvSpPr>
            <a:spLocks noGrp="1"/>
          </p:cNvSpPr>
          <p:nvPr>
            <p:ph idx="1"/>
          </p:nvPr>
        </p:nvSpPr>
        <p:spPr>
          <a:xfrm>
            <a:off x="838199" y="3572766"/>
            <a:ext cx="9439107" cy="2714265"/>
          </a:xfrm>
        </p:spPr>
        <p:txBody>
          <a:bodyPr/>
          <a:lstStyle>
            <a:lvl1pPr marL="164592" indent="-164592">
              <a:defRPr sz="2400">
                <a:solidFill>
                  <a:schemeClr val="bg1"/>
                </a:solidFill>
              </a:defRPr>
            </a:lvl1pPr>
            <a:lvl2pPr indent="-164592">
              <a:defRPr sz="2400">
                <a:solidFill>
                  <a:schemeClr val="bg1"/>
                </a:solidFill>
              </a:defRPr>
            </a:lvl2pPr>
            <a:lvl3pPr indent="-164592">
              <a:defRPr sz="2400">
                <a:solidFill>
                  <a:schemeClr val="bg1"/>
                </a:solidFill>
              </a:defRPr>
            </a:lvl3pPr>
            <a:lvl4pPr indent="-164592">
              <a:defRPr sz="2000">
                <a:solidFill>
                  <a:schemeClr val="bg1"/>
                </a:solidFill>
              </a:defRPr>
            </a:lvl4pPr>
            <a:lvl5pPr indent="-164592">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1D10593-2DED-04FF-A3EF-DD93D90E13C6}"/>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47823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1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06EBF-5C17-DA5B-272F-B02B072CE1E1}"/>
              </a:ext>
            </a:extLst>
          </p:cNvPr>
          <p:cNvSpPr/>
          <p:nvPr userDrawn="1"/>
        </p:nvSpPr>
        <p:spPr>
          <a:xfrm>
            <a:off x="1524" y="0"/>
            <a:ext cx="1218895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2F124E9-C45E-63D7-DE19-F8BF2F977F46}"/>
              </a:ext>
            </a:extLst>
          </p:cNvPr>
          <p:cNvSpPr>
            <a:spLocks noGrp="1"/>
          </p:cNvSpPr>
          <p:nvPr>
            <p:ph type="title"/>
          </p:nvPr>
        </p:nvSpPr>
        <p:spPr>
          <a:xfrm>
            <a:off x="838200" y="2002632"/>
            <a:ext cx="4786170" cy="2852737"/>
          </a:xfrm>
        </p:spPr>
        <p:txBody>
          <a:bodyPr anchor="ctr" anchorCtr="0">
            <a:normAutofit/>
          </a:bodyPr>
          <a:lstStyle>
            <a:lvl1pPr algn="l">
              <a:defRPr sz="4000" b="1">
                <a:solidFill>
                  <a:schemeClr val="bg1"/>
                </a:solidFill>
              </a:defRPr>
            </a:lvl1pPr>
          </a:lstStyle>
          <a:p>
            <a:r>
              <a:rPr lang="en-US"/>
              <a:t>Click to edit Master title style</a:t>
            </a:r>
          </a:p>
        </p:txBody>
      </p:sp>
      <p:sp>
        <p:nvSpPr>
          <p:cNvPr id="4" name="Rectangle 3">
            <a:extLst>
              <a:ext uri="{FF2B5EF4-FFF2-40B4-BE49-F238E27FC236}">
                <a16:creationId xmlns:a16="http://schemas.microsoft.com/office/drawing/2014/main" id="{2B119B8E-C07C-9CFB-B0EB-33D26300592D}"/>
              </a:ext>
            </a:extLst>
          </p:cNvPr>
          <p:cNvSpPr/>
          <p:nvPr userDrawn="1"/>
        </p:nvSpPr>
        <p:spPr>
          <a:xfrm rot="5400000">
            <a:off x="6347448" y="1026302"/>
            <a:ext cx="5245765" cy="4805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82BE"/>
              </a:solidFill>
            </a:endParaRPr>
          </a:p>
        </p:txBody>
      </p:sp>
      <p:sp>
        <p:nvSpPr>
          <p:cNvPr id="5" name="Content Placeholder 2">
            <a:extLst>
              <a:ext uri="{FF2B5EF4-FFF2-40B4-BE49-F238E27FC236}">
                <a16:creationId xmlns:a16="http://schemas.microsoft.com/office/drawing/2014/main" id="{492BADC6-20E9-B291-EDE5-4C8615E7A5E3}"/>
              </a:ext>
            </a:extLst>
          </p:cNvPr>
          <p:cNvSpPr>
            <a:spLocks noGrp="1"/>
          </p:cNvSpPr>
          <p:nvPr>
            <p:ph idx="13"/>
          </p:nvPr>
        </p:nvSpPr>
        <p:spPr>
          <a:xfrm>
            <a:off x="6981825" y="1742808"/>
            <a:ext cx="3858142" cy="3857892"/>
          </a:xfrm>
        </p:spPr>
        <p:txBody>
          <a:bodyPr/>
          <a:lstStyle>
            <a:lvl1pPr marL="164592" indent="-164592">
              <a:defRPr sz="2400">
                <a:solidFill>
                  <a:schemeClr val="bg2">
                    <a:lumMod val="50000"/>
                  </a:schemeClr>
                </a:solidFill>
              </a:defRPr>
            </a:lvl1pPr>
            <a:lvl2pPr indent="-164592">
              <a:defRPr sz="2400">
                <a:solidFill>
                  <a:schemeClr val="bg2">
                    <a:lumMod val="50000"/>
                  </a:schemeClr>
                </a:solidFill>
              </a:defRPr>
            </a:lvl2pPr>
            <a:lvl3pPr indent="-164592">
              <a:defRPr sz="2400">
                <a:solidFill>
                  <a:schemeClr val="bg2">
                    <a:lumMod val="50000"/>
                  </a:schemeClr>
                </a:solidFill>
              </a:defRPr>
            </a:lvl3pPr>
            <a:lvl4pPr indent="-164592">
              <a:defRPr sz="2000">
                <a:solidFill>
                  <a:schemeClr val="bg2">
                    <a:lumMod val="50000"/>
                  </a:schemeClr>
                </a:solidFill>
              </a:defRPr>
            </a:lvl4pPr>
            <a:lvl5pPr indent="-164592">
              <a:defRPr sz="20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B0B85C-F8DE-7779-8E97-7CAE12708656}"/>
              </a:ext>
            </a:extLst>
          </p:cNvPr>
          <p:cNvSpPr>
            <a:spLocks noGrp="1"/>
          </p:cNvSpPr>
          <p:nvPr>
            <p:ph type="sldNum" sz="quarter" idx="14"/>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2706130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bile Phone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0" name="Graphic 9">
            <a:extLst>
              <a:ext uri="{FF2B5EF4-FFF2-40B4-BE49-F238E27FC236}">
                <a16:creationId xmlns:a16="http://schemas.microsoft.com/office/drawing/2014/main" id="{3ABBD702-D6F7-B142-6C02-CFCF70E753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01100" y="539845"/>
            <a:ext cx="2828625" cy="5731687"/>
          </a:xfrm>
          <a:prstGeom prst="rect">
            <a:avLst/>
          </a:prstGeom>
          <a:effectLst>
            <a:outerShdw blurRad="698500" dist="38100" dir="2700000" algn="tl" rotWithShape="0">
              <a:prstClr val="black">
                <a:alpha val="40000"/>
              </a:prstClr>
            </a:outerShdw>
          </a:effectLst>
        </p:spPr>
      </p:pic>
      <p:sp>
        <p:nvSpPr>
          <p:cNvPr id="11" name="Picture Placeholder 4">
            <a:extLst>
              <a:ext uri="{FF2B5EF4-FFF2-40B4-BE49-F238E27FC236}">
                <a16:creationId xmlns:a16="http://schemas.microsoft.com/office/drawing/2014/main" id="{5D73E216-4B29-438F-22D6-825E5CB0A23D}"/>
              </a:ext>
            </a:extLst>
          </p:cNvPr>
          <p:cNvSpPr>
            <a:spLocks noGrp="1"/>
          </p:cNvSpPr>
          <p:nvPr>
            <p:ph type="pic" sz="quarter" idx="14"/>
          </p:nvPr>
        </p:nvSpPr>
        <p:spPr>
          <a:xfrm>
            <a:off x="8912988" y="643775"/>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a:t>
            </a:r>
          </a:p>
          <a:p>
            <a:r>
              <a:rPr lang="en-US" dirty="0"/>
              <a:t> insert image</a:t>
            </a:r>
          </a:p>
        </p:txBody>
      </p:sp>
      <p:sp>
        <p:nvSpPr>
          <p:cNvPr id="2" name="Slide Number Placeholder 1">
            <a:extLst>
              <a:ext uri="{FF2B5EF4-FFF2-40B4-BE49-F238E27FC236}">
                <a16:creationId xmlns:a16="http://schemas.microsoft.com/office/drawing/2014/main" id="{D79CC375-1AE9-9267-A922-5055C7EB6EBB}"/>
              </a:ext>
            </a:extLst>
          </p:cNvPr>
          <p:cNvSpPr>
            <a:spLocks noGrp="1"/>
          </p:cNvSpPr>
          <p:nvPr>
            <p:ph type="sldNum" sz="quarter" idx="15"/>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3071700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obile Phone 2">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2" name="Graphic 11">
            <a:extLst>
              <a:ext uri="{FF2B5EF4-FFF2-40B4-BE49-F238E27FC236}">
                <a16:creationId xmlns:a16="http://schemas.microsoft.com/office/drawing/2014/main" id="{453559DD-0E6E-7C91-77C6-D29C552C05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53250" y="539845"/>
            <a:ext cx="2828625" cy="5731687"/>
          </a:xfrm>
          <a:prstGeom prst="rect">
            <a:avLst/>
          </a:prstGeom>
          <a:effectLst>
            <a:outerShdw blurRad="698500" dist="38100" dir="2700000" algn="tl" rotWithShape="0">
              <a:prstClr val="black">
                <a:alpha val="40000"/>
              </a:prstClr>
            </a:outerShdw>
          </a:effectLst>
        </p:spPr>
      </p:pic>
      <p:sp>
        <p:nvSpPr>
          <p:cNvPr id="13" name="Picture Placeholder 4">
            <a:extLst>
              <a:ext uri="{FF2B5EF4-FFF2-40B4-BE49-F238E27FC236}">
                <a16:creationId xmlns:a16="http://schemas.microsoft.com/office/drawing/2014/main" id="{C53C96FA-F029-303A-423A-AC020EE9152E}"/>
              </a:ext>
            </a:extLst>
          </p:cNvPr>
          <p:cNvSpPr>
            <a:spLocks noGrp="1"/>
          </p:cNvSpPr>
          <p:nvPr>
            <p:ph type="pic" sz="quarter" idx="15"/>
          </p:nvPr>
        </p:nvSpPr>
        <p:spPr>
          <a:xfrm>
            <a:off x="7065138" y="643775"/>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a:t>
            </a:r>
          </a:p>
          <a:p>
            <a:r>
              <a:rPr lang="en-US" dirty="0"/>
              <a:t> insert image</a:t>
            </a:r>
          </a:p>
        </p:txBody>
      </p:sp>
      <p:sp>
        <p:nvSpPr>
          <p:cNvPr id="2" name="Slide Number Placeholder 1">
            <a:extLst>
              <a:ext uri="{FF2B5EF4-FFF2-40B4-BE49-F238E27FC236}">
                <a16:creationId xmlns:a16="http://schemas.microsoft.com/office/drawing/2014/main" id="{9D24E590-6F2C-673F-063D-7A64893CCC53}"/>
              </a:ext>
            </a:extLst>
          </p:cNvPr>
          <p:cNvSpPr>
            <a:spLocks noGrp="1"/>
          </p:cNvSpPr>
          <p:nvPr>
            <p:ph type="sldNum" sz="quarter" idx="16"/>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1520216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728CA0-F7F5-A8B0-7C63-E3F889E9C6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2000" cy="6857999"/>
          </a:xfrm>
          <a:prstGeom prst="rect">
            <a:avLst/>
          </a:prstGeom>
        </p:spPr>
      </p:pic>
      <p:sp>
        <p:nvSpPr>
          <p:cNvPr id="7" name="Title 1">
            <a:extLst>
              <a:ext uri="{FF2B5EF4-FFF2-40B4-BE49-F238E27FC236}">
                <a16:creationId xmlns:a16="http://schemas.microsoft.com/office/drawing/2014/main" id="{C6B09EF9-71C5-39F5-5EC1-AD3323BB5721}"/>
              </a:ext>
            </a:extLst>
          </p:cNvPr>
          <p:cNvSpPr>
            <a:spLocks noGrp="1"/>
          </p:cNvSpPr>
          <p:nvPr>
            <p:ph type="ctrTitle"/>
          </p:nvPr>
        </p:nvSpPr>
        <p:spPr>
          <a:xfrm>
            <a:off x="650827" y="714753"/>
            <a:ext cx="4498115" cy="3334106"/>
          </a:xfrm>
        </p:spPr>
        <p:txBody>
          <a:bodyPr anchor="b">
            <a:normAutofit/>
          </a:bodyPr>
          <a:lstStyle>
            <a:lvl1pPr algn="l">
              <a:defRPr sz="4900" b="1">
                <a:solidFill>
                  <a:srgbClr val="0082BE"/>
                </a:solidFill>
              </a:defRPr>
            </a:lvl1pPr>
          </a:lstStyle>
          <a:p>
            <a:r>
              <a:rPr lang="en-US"/>
              <a:t>Click to edit Master title style</a:t>
            </a:r>
          </a:p>
        </p:txBody>
      </p:sp>
      <p:sp>
        <p:nvSpPr>
          <p:cNvPr id="8" name="Subtitle 2">
            <a:extLst>
              <a:ext uri="{FF2B5EF4-FFF2-40B4-BE49-F238E27FC236}">
                <a16:creationId xmlns:a16="http://schemas.microsoft.com/office/drawing/2014/main" id="{A2DCCF9F-AB44-1A2D-E03A-AD166B3130E3}"/>
              </a:ext>
            </a:extLst>
          </p:cNvPr>
          <p:cNvSpPr>
            <a:spLocks noGrp="1"/>
          </p:cNvSpPr>
          <p:nvPr>
            <p:ph type="subTitle" idx="1" hasCustomPrompt="1"/>
          </p:nvPr>
        </p:nvSpPr>
        <p:spPr>
          <a:xfrm>
            <a:off x="650828" y="4234244"/>
            <a:ext cx="4498115" cy="1137909"/>
          </a:xfrm>
        </p:spPr>
        <p:txBody>
          <a:bodyPr>
            <a:normAutofit/>
          </a:bodyPr>
          <a:lstStyle>
            <a:lvl1pPr marL="0" indent="0" algn="l">
              <a:buNone/>
              <a:defRPr sz="1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object 9">
            <a:extLst>
              <a:ext uri="{FF2B5EF4-FFF2-40B4-BE49-F238E27FC236}">
                <a16:creationId xmlns:a16="http://schemas.microsoft.com/office/drawing/2014/main" id="{F04AAC98-F75B-42A6-B28B-DCB64E8039C5}"/>
              </a:ext>
            </a:extLst>
          </p:cNvPr>
          <p:cNvSpPr txBox="1"/>
          <p:nvPr userDrawn="1"/>
        </p:nvSpPr>
        <p:spPr>
          <a:xfrm>
            <a:off x="777673" y="6398546"/>
            <a:ext cx="3810000" cy="152400"/>
          </a:xfrm>
          <a:prstGeom prst="rect">
            <a:avLst/>
          </a:prstGeom>
        </p:spPr>
        <p:txBody>
          <a:bodyPr vert="horz" wrap="square" lIns="0" tIns="41910" rIns="0" bIns="0" rtlCol="0" anchor="b" anchorCtr="0">
            <a:spAutoFit/>
          </a:bodyPr>
          <a:lstStyle/>
          <a:p>
            <a:pPr marR="5080" algn="l">
              <a:lnSpc>
                <a:spcPct val="100000"/>
              </a:lnSpc>
              <a:spcBef>
                <a:spcPts val="330"/>
              </a:spcBef>
            </a:pPr>
            <a:r>
              <a:rPr lang="en-US" sz="700" b="0">
                <a:solidFill>
                  <a:schemeClr val="bg1">
                    <a:lumMod val="75000"/>
                  </a:schemeClr>
                </a:solidFill>
                <a:latin typeface="Arial Narrow" panose="020B0606020202030204" pitchFamily="34" charset="0"/>
                <a:cs typeface="Univers LT Std 47 Cn Lt"/>
              </a:rPr>
              <a:t>An independent licensee of the Blue Cross Blue Shield Association</a:t>
            </a:r>
            <a:endParaRPr sz="700">
              <a:solidFill>
                <a:schemeClr val="bg1">
                  <a:lumMod val="75000"/>
                </a:schemeClr>
              </a:solidFill>
              <a:latin typeface="Arial Narrow" panose="020B0606020202030204" pitchFamily="34" charset="0"/>
              <a:cs typeface="Univers LT Std 47 Cn Lt"/>
            </a:endParaRPr>
          </a:p>
        </p:txBody>
      </p:sp>
      <p:pic>
        <p:nvPicPr>
          <p:cNvPr id="11" name="Graphic 10">
            <a:extLst>
              <a:ext uri="{FF2B5EF4-FFF2-40B4-BE49-F238E27FC236}">
                <a16:creationId xmlns:a16="http://schemas.microsoft.com/office/drawing/2014/main" id="{927061BA-F398-3561-8933-887ABF7B0F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55901" y="5962677"/>
            <a:ext cx="3060198" cy="380938"/>
          </a:xfrm>
          <a:prstGeom prst="rect">
            <a:avLst/>
          </a:prstGeom>
        </p:spPr>
      </p:pic>
    </p:spTree>
    <p:extLst>
      <p:ext uri="{BB962C8B-B14F-4D97-AF65-F5344CB8AC3E}">
        <p14:creationId xmlns:p14="http://schemas.microsoft.com/office/powerpoint/2010/main" val="117926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obile Phon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3E547C-98AC-B86E-6476-7B5CE2AE9AE2}"/>
              </a:ext>
            </a:extLst>
          </p:cNvPr>
          <p:cNvSpPr/>
          <p:nvPr userDrawn="1"/>
        </p:nvSpPr>
        <p:spPr>
          <a:xfrm>
            <a:off x="0" y="2933699"/>
            <a:ext cx="12192000" cy="39243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3" name="Graphic 12">
            <a:extLst>
              <a:ext uri="{FF2B5EF4-FFF2-40B4-BE49-F238E27FC236}">
                <a16:creationId xmlns:a16="http://schemas.microsoft.com/office/drawing/2014/main" id="{55D52B5A-16B4-21F3-A967-5FD7727992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35526" y="554018"/>
            <a:ext cx="2828625" cy="5731687"/>
          </a:xfrm>
          <a:prstGeom prst="rect">
            <a:avLst/>
          </a:prstGeom>
          <a:effectLst>
            <a:outerShdw blurRad="698500" dist="38100" dir="2700000" algn="tl" rotWithShape="0">
              <a:prstClr val="black">
                <a:alpha val="40000"/>
              </a:prstClr>
            </a:outerShdw>
          </a:effectLst>
        </p:spPr>
      </p:pic>
      <p:sp>
        <p:nvSpPr>
          <p:cNvPr id="14" name="Picture Placeholder 4">
            <a:extLst>
              <a:ext uri="{FF2B5EF4-FFF2-40B4-BE49-F238E27FC236}">
                <a16:creationId xmlns:a16="http://schemas.microsoft.com/office/drawing/2014/main" id="{82A9658F-2162-FA7C-EAAB-ACA701D4D0AD}"/>
              </a:ext>
            </a:extLst>
          </p:cNvPr>
          <p:cNvSpPr>
            <a:spLocks noGrp="1"/>
          </p:cNvSpPr>
          <p:nvPr>
            <p:ph type="pic" sz="quarter" idx="15"/>
          </p:nvPr>
        </p:nvSpPr>
        <p:spPr>
          <a:xfrm>
            <a:off x="7047414" y="657948"/>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a:t>
            </a:r>
          </a:p>
          <a:p>
            <a:r>
              <a:rPr lang="en-US" dirty="0"/>
              <a:t> insert image</a:t>
            </a:r>
          </a:p>
        </p:txBody>
      </p:sp>
      <p:sp>
        <p:nvSpPr>
          <p:cNvPr id="2" name="Slide Number Placeholder 1">
            <a:extLst>
              <a:ext uri="{FF2B5EF4-FFF2-40B4-BE49-F238E27FC236}">
                <a16:creationId xmlns:a16="http://schemas.microsoft.com/office/drawing/2014/main" id="{2A44328C-F65A-A0F4-C9C8-0CADF7D2F1F7}"/>
              </a:ext>
            </a:extLst>
          </p:cNvPr>
          <p:cNvSpPr>
            <a:spLocks noGrp="1"/>
          </p:cNvSpPr>
          <p:nvPr>
            <p:ph type="sldNum" sz="quarter" idx="16"/>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1821140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obile Phon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3E547C-98AC-B86E-6476-7B5CE2AE9AE2}"/>
              </a:ext>
            </a:extLst>
          </p:cNvPr>
          <p:cNvSpPr/>
          <p:nvPr userDrawn="1"/>
        </p:nvSpPr>
        <p:spPr>
          <a:xfrm>
            <a:off x="0" y="1"/>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7" name="Graphic 6">
            <a:extLst>
              <a:ext uri="{FF2B5EF4-FFF2-40B4-BE49-F238E27FC236}">
                <a16:creationId xmlns:a16="http://schemas.microsoft.com/office/drawing/2014/main" id="{9546E1F4-1565-3F66-FC9F-CD5975BC77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58225" y="554018"/>
            <a:ext cx="2828625" cy="5731687"/>
          </a:xfrm>
          <a:prstGeom prst="rect">
            <a:avLst/>
          </a:prstGeom>
          <a:effectLst>
            <a:outerShdw blurRad="698500" dist="38100" dir="2700000" algn="tl" rotWithShape="0">
              <a:prstClr val="black">
                <a:alpha val="40000"/>
              </a:prstClr>
            </a:outerShdw>
          </a:effectLst>
        </p:spPr>
      </p:pic>
      <p:sp>
        <p:nvSpPr>
          <p:cNvPr id="10" name="Picture Placeholder 4">
            <a:extLst>
              <a:ext uri="{FF2B5EF4-FFF2-40B4-BE49-F238E27FC236}">
                <a16:creationId xmlns:a16="http://schemas.microsoft.com/office/drawing/2014/main" id="{0012CEFF-FFDD-26CB-7AD6-6797B5AF564F}"/>
              </a:ext>
            </a:extLst>
          </p:cNvPr>
          <p:cNvSpPr>
            <a:spLocks noGrp="1"/>
          </p:cNvSpPr>
          <p:nvPr>
            <p:ph type="pic" sz="quarter" idx="15"/>
          </p:nvPr>
        </p:nvSpPr>
        <p:spPr>
          <a:xfrm>
            <a:off x="8770113" y="657948"/>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a:t>
            </a:r>
          </a:p>
          <a:p>
            <a:r>
              <a:rPr lang="en-US" dirty="0"/>
              <a:t> insert image</a:t>
            </a:r>
          </a:p>
        </p:txBody>
      </p:sp>
      <p:sp>
        <p:nvSpPr>
          <p:cNvPr id="2" name="Slide Number Placeholder 1">
            <a:extLst>
              <a:ext uri="{FF2B5EF4-FFF2-40B4-BE49-F238E27FC236}">
                <a16:creationId xmlns:a16="http://schemas.microsoft.com/office/drawing/2014/main" id="{EFB8D525-E9E5-2A73-F0C8-77B3E92530FE}"/>
              </a:ext>
            </a:extLst>
          </p:cNvPr>
          <p:cNvSpPr>
            <a:spLocks noGrp="1"/>
          </p:cNvSpPr>
          <p:nvPr>
            <p:ph type="sldNum" sz="quarter" idx="16"/>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21552773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obile Phone 5">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2" name="Graphic 11">
            <a:extLst>
              <a:ext uri="{FF2B5EF4-FFF2-40B4-BE49-F238E27FC236}">
                <a16:creationId xmlns:a16="http://schemas.microsoft.com/office/drawing/2014/main" id="{3AA63DB9-42DF-8BBB-5251-D7E3549330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10400" y="1692370"/>
            <a:ext cx="2828625" cy="5731687"/>
          </a:xfrm>
          <a:prstGeom prst="rect">
            <a:avLst/>
          </a:prstGeom>
          <a:effectLst>
            <a:outerShdw blurRad="698500" dist="38100" dir="2700000" algn="tl" rotWithShape="0">
              <a:prstClr val="black">
                <a:alpha val="40000"/>
              </a:prstClr>
            </a:outerShdw>
          </a:effectLst>
        </p:spPr>
      </p:pic>
      <p:sp>
        <p:nvSpPr>
          <p:cNvPr id="13" name="Picture Placeholder 4">
            <a:extLst>
              <a:ext uri="{FF2B5EF4-FFF2-40B4-BE49-F238E27FC236}">
                <a16:creationId xmlns:a16="http://schemas.microsoft.com/office/drawing/2014/main" id="{8A44E0EF-2F6E-66FB-6AF3-9E6B6E0C4348}"/>
              </a:ext>
            </a:extLst>
          </p:cNvPr>
          <p:cNvSpPr>
            <a:spLocks noGrp="1"/>
          </p:cNvSpPr>
          <p:nvPr>
            <p:ph type="pic" sz="quarter" idx="15"/>
          </p:nvPr>
        </p:nvSpPr>
        <p:spPr>
          <a:xfrm>
            <a:off x="7122288" y="1796300"/>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a:t>
            </a:r>
          </a:p>
          <a:p>
            <a:r>
              <a:rPr lang="en-US" dirty="0"/>
              <a:t> insert image</a:t>
            </a:r>
          </a:p>
        </p:txBody>
      </p:sp>
      <p:sp>
        <p:nvSpPr>
          <p:cNvPr id="2" name="Slide Number Placeholder 1">
            <a:extLst>
              <a:ext uri="{FF2B5EF4-FFF2-40B4-BE49-F238E27FC236}">
                <a16:creationId xmlns:a16="http://schemas.microsoft.com/office/drawing/2014/main" id="{83E022CF-1809-6585-D118-456614885393}"/>
              </a:ext>
            </a:extLst>
          </p:cNvPr>
          <p:cNvSpPr>
            <a:spLocks noGrp="1"/>
          </p:cNvSpPr>
          <p:nvPr>
            <p:ph type="sldNum" sz="quarter" idx="16"/>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27364339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obile Phon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7DDE7A-309B-E262-9064-5C2EA675C73C}"/>
              </a:ext>
            </a:extLst>
          </p:cNvPr>
          <p:cNvSpPr/>
          <p:nvPr userDrawn="1"/>
        </p:nvSpPr>
        <p:spPr>
          <a:xfrm>
            <a:off x="1" y="-33204"/>
            <a:ext cx="12192000" cy="689120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7" name="Graphic 6">
            <a:extLst>
              <a:ext uri="{FF2B5EF4-FFF2-40B4-BE49-F238E27FC236}">
                <a16:creationId xmlns:a16="http://schemas.microsoft.com/office/drawing/2014/main" id="{87DAA172-B322-D96D-F33D-67C2AB2B2A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62800" y="1844770"/>
            <a:ext cx="2828625" cy="5731687"/>
          </a:xfrm>
          <a:prstGeom prst="rect">
            <a:avLst/>
          </a:prstGeom>
          <a:effectLst>
            <a:outerShdw blurRad="698500" dist="38100" dir="2700000" algn="tl" rotWithShape="0">
              <a:prstClr val="black">
                <a:alpha val="40000"/>
              </a:prstClr>
            </a:outerShdw>
          </a:effectLst>
        </p:spPr>
      </p:pic>
      <p:sp>
        <p:nvSpPr>
          <p:cNvPr id="10" name="Picture Placeholder 4">
            <a:extLst>
              <a:ext uri="{FF2B5EF4-FFF2-40B4-BE49-F238E27FC236}">
                <a16:creationId xmlns:a16="http://schemas.microsoft.com/office/drawing/2014/main" id="{F6C28F43-4425-AF66-3470-A99EA12FE37B}"/>
              </a:ext>
            </a:extLst>
          </p:cNvPr>
          <p:cNvSpPr>
            <a:spLocks noGrp="1"/>
          </p:cNvSpPr>
          <p:nvPr>
            <p:ph type="pic" sz="quarter" idx="15"/>
          </p:nvPr>
        </p:nvSpPr>
        <p:spPr>
          <a:xfrm>
            <a:off x="7274688" y="1948700"/>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a:t>
            </a:r>
          </a:p>
          <a:p>
            <a:r>
              <a:rPr lang="en-US" dirty="0"/>
              <a:t> insert image</a:t>
            </a:r>
          </a:p>
        </p:txBody>
      </p:sp>
      <p:sp>
        <p:nvSpPr>
          <p:cNvPr id="2" name="Slide Number Placeholder 1">
            <a:extLst>
              <a:ext uri="{FF2B5EF4-FFF2-40B4-BE49-F238E27FC236}">
                <a16:creationId xmlns:a16="http://schemas.microsoft.com/office/drawing/2014/main" id="{F3D8ECEE-CACB-7433-76C0-27814E6D2C19}"/>
              </a:ext>
            </a:extLst>
          </p:cNvPr>
          <p:cNvSpPr>
            <a:spLocks noGrp="1"/>
          </p:cNvSpPr>
          <p:nvPr>
            <p:ph type="sldNum" sz="quarter" idx="16"/>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2424945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ptop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1" name="Graphic 10">
            <a:extLst>
              <a:ext uri="{FF2B5EF4-FFF2-40B4-BE49-F238E27FC236}">
                <a16:creationId xmlns:a16="http://schemas.microsoft.com/office/drawing/2014/main" id="{5F83B99F-0009-90EC-7D9A-4D8238291C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43475" y="962024"/>
            <a:ext cx="8969994" cy="5107443"/>
          </a:xfrm>
          <a:prstGeom prst="rect">
            <a:avLst/>
          </a:prstGeom>
          <a:effectLst>
            <a:outerShdw blurRad="698500" dist="38100" dir="2700000" algn="tl" rotWithShape="0">
              <a:prstClr val="black">
                <a:alpha val="30000"/>
              </a:prstClr>
            </a:outerShdw>
          </a:effectLst>
        </p:spPr>
      </p:pic>
      <p:sp>
        <p:nvSpPr>
          <p:cNvPr id="7" name="Picture Placeholder 4">
            <a:extLst>
              <a:ext uri="{FF2B5EF4-FFF2-40B4-BE49-F238E27FC236}">
                <a16:creationId xmlns:a16="http://schemas.microsoft.com/office/drawing/2014/main" id="{1BD6E53B-3B75-7CF4-EB16-A037E4767BB9}"/>
              </a:ext>
            </a:extLst>
          </p:cNvPr>
          <p:cNvSpPr>
            <a:spLocks noGrp="1"/>
          </p:cNvSpPr>
          <p:nvPr>
            <p:ph type="pic" sz="quarter" idx="14"/>
          </p:nvPr>
        </p:nvSpPr>
        <p:spPr>
          <a:xfrm>
            <a:off x="5972175" y="1213771"/>
            <a:ext cx="6924675" cy="4344191"/>
          </a:xfrm>
          <a:prstGeom prst="roundRect">
            <a:avLst>
              <a:gd name="adj" fmla="val 0"/>
            </a:avLst>
          </a:prstGeom>
          <a:solidFill>
            <a:srgbClr val="E6E6E6"/>
          </a:solidFill>
        </p:spPr>
        <p:txBody>
          <a:bodyPr/>
          <a:lstStyle>
            <a:lvl1pPr marL="0" indent="0" algn="ctr">
              <a:spcBef>
                <a:spcPts val="0"/>
              </a:spcBef>
              <a:buFontTx/>
              <a:buNone/>
              <a:defRPr sz="1800" b="1"/>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a:t>
            </a:r>
          </a:p>
          <a:p>
            <a:r>
              <a:rPr lang="en-US" dirty="0"/>
              <a:t> insert image</a:t>
            </a:r>
          </a:p>
        </p:txBody>
      </p:sp>
      <p:sp>
        <p:nvSpPr>
          <p:cNvPr id="2" name="Slide Number Placeholder 1">
            <a:extLst>
              <a:ext uri="{FF2B5EF4-FFF2-40B4-BE49-F238E27FC236}">
                <a16:creationId xmlns:a16="http://schemas.microsoft.com/office/drawing/2014/main" id="{4E41DEDB-BDC5-5617-87E3-72A0A3F7AC6F}"/>
              </a:ext>
            </a:extLst>
          </p:cNvPr>
          <p:cNvSpPr>
            <a:spLocks noGrp="1"/>
          </p:cNvSpPr>
          <p:nvPr>
            <p:ph type="sldNum" sz="quarter" idx="15"/>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3745896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ptop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4390C7-4A79-C0AC-617C-7BB1FA767F19}"/>
              </a:ext>
            </a:extLst>
          </p:cNvPr>
          <p:cNvSpPr/>
          <p:nvPr userDrawn="1"/>
        </p:nvSpPr>
        <p:spPr>
          <a:xfrm>
            <a:off x="1" y="-33204"/>
            <a:ext cx="12192000" cy="689120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5" name="Graphic 4">
            <a:extLst>
              <a:ext uri="{FF2B5EF4-FFF2-40B4-BE49-F238E27FC236}">
                <a16:creationId xmlns:a16="http://schemas.microsoft.com/office/drawing/2014/main" id="{9D3DC3D7-A503-132E-7DE4-790C19CBB8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43475" y="981074"/>
            <a:ext cx="8969994" cy="5107443"/>
          </a:xfrm>
          <a:prstGeom prst="rect">
            <a:avLst/>
          </a:prstGeom>
          <a:effectLst>
            <a:outerShdw blurRad="698500" dist="38100" dir="2700000" algn="tl" rotWithShape="0">
              <a:prstClr val="black">
                <a:alpha val="30000"/>
              </a:prstClr>
            </a:outerShdw>
          </a:effectLst>
        </p:spPr>
      </p:pic>
      <p:sp>
        <p:nvSpPr>
          <p:cNvPr id="6" name="Picture Placeholder 4">
            <a:extLst>
              <a:ext uri="{FF2B5EF4-FFF2-40B4-BE49-F238E27FC236}">
                <a16:creationId xmlns:a16="http://schemas.microsoft.com/office/drawing/2014/main" id="{734B591F-108F-5585-AB91-F59EDF904916}"/>
              </a:ext>
            </a:extLst>
          </p:cNvPr>
          <p:cNvSpPr>
            <a:spLocks noGrp="1"/>
          </p:cNvSpPr>
          <p:nvPr>
            <p:ph type="pic" sz="quarter" idx="15"/>
          </p:nvPr>
        </p:nvSpPr>
        <p:spPr>
          <a:xfrm>
            <a:off x="5972175" y="1232821"/>
            <a:ext cx="6924675" cy="4344191"/>
          </a:xfrm>
          <a:prstGeom prst="roundRect">
            <a:avLst>
              <a:gd name="adj" fmla="val 0"/>
            </a:avLst>
          </a:prstGeom>
          <a:solidFill>
            <a:srgbClr val="E6E6E6"/>
          </a:solidFill>
        </p:spPr>
        <p:txBody>
          <a:bodyPr/>
          <a:lstStyle>
            <a:lvl1pPr marL="0" indent="0" algn="ctr">
              <a:spcBef>
                <a:spcPts val="0"/>
              </a:spcBef>
              <a:buFontTx/>
              <a:buNone/>
              <a:defRPr sz="1800" b="1"/>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a:t>
            </a:r>
          </a:p>
          <a:p>
            <a:r>
              <a:rPr lang="en-US" dirty="0"/>
              <a:t> insert image</a:t>
            </a:r>
          </a:p>
        </p:txBody>
      </p:sp>
      <p:sp>
        <p:nvSpPr>
          <p:cNvPr id="3" name="Slide Number Placeholder 2">
            <a:extLst>
              <a:ext uri="{FF2B5EF4-FFF2-40B4-BE49-F238E27FC236}">
                <a16:creationId xmlns:a16="http://schemas.microsoft.com/office/drawing/2014/main" id="{BF439D05-E637-047B-6E25-23018EAABD03}"/>
              </a:ext>
            </a:extLst>
          </p:cNvPr>
          <p:cNvSpPr>
            <a:spLocks noGrp="1"/>
          </p:cNvSpPr>
          <p:nvPr>
            <p:ph type="sldNum" sz="quarter" idx="16"/>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2160333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ptop 3">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228924"/>
            <a:ext cx="8268510" cy="1600200"/>
          </a:xfrm>
        </p:spPr>
        <p:txBody>
          <a:bodyPr anchor="b">
            <a:noAutofit/>
          </a:bodyPr>
          <a:lstStyle>
            <a:lvl1pPr>
              <a:defRPr sz="4000" b="1">
                <a:solidFill>
                  <a:schemeClr val="tx2"/>
                </a:solidFill>
              </a:defRPr>
            </a:lvl1pPr>
          </a:lstStyle>
          <a:p>
            <a:r>
              <a:rPr lang="en-US"/>
              <a:t>Click to edit Master title style</a:t>
            </a:r>
          </a:p>
        </p:txBody>
      </p:sp>
      <p:pic>
        <p:nvPicPr>
          <p:cNvPr id="4" name="Graphic 3">
            <a:extLst>
              <a:ext uri="{FF2B5EF4-FFF2-40B4-BE49-F238E27FC236}">
                <a16:creationId xmlns:a16="http://schemas.microsoft.com/office/drawing/2014/main" id="{FB7FD2C1-377D-7988-1D5F-45015134C2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5231" y="1854685"/>
            <a:ext cx="7884148" cy="4489172"/>
          </a:xfrm>
          <a:prstGeom prst="rect">
            <a:avLst/>
          </a:prstGeom>
          <a:effectLst>
            <a:outerShdw blurRad="698500" dist="38100" dir="2700000" algn="tl" rotWithShape="0">
              <a:prstClr val="black">
                <a:alpha val="30000"/>
              </a:prstClr>
            </a:outerShdw>
          </a:effectLst>
        </p:spPr>
      </p:pic>
      <p:sp>
        <p:nvSpPr>
          <p:cNvPr id="5" name="Picture Placeholder 4">
            <a:extLst>
              <a:ext uri="{FF2B5EF4-FFF2-40B4-BE49-F238E27FC236}">
                <a16:creationId xmlns:a16="http://schemas.microsoft.com/office/drawing/2014/main" id="{0AA36FED-F85C-6147-5D33-0B68310B83F8}"/>
              </a:ext>
            </a:extLst>
          </p:cNvPr>
          <p:cNvSpPr>
            <a:spLocks noGrp="1"/>
          </p:cNvSpPr>
          <p:nvPr>
            <p:ph type="pic" sz="quarter" idx="15"/>
          </p:nvPr>
        </p:nvSpPr>
        <p:spPr>
          <a:xfrm>
            <a:off x="3050135" y="2060235"/>
            <a:ext cx="6086422" cy="3818314"/>
          </a:xfrm>
          <a:prstGeom prst="roundRect">
            <a:avLst>
              <a:gd name="adj" fmla="val 0"/>
            </a:avLst>
          </a:prstGeom>
          <a:solidFill>
            <a:srgbClr val="E6E6E6"/>
          </a:solidFill>
        </p:spPr>
        <p:txBody>
          <a:bodyPr/>
          <a:lstStyle>
            <a:lvl1pPr marL="0" indent="0" algn="ctr">
              <a:spcBef>
                <a:spcPts val="0"/>
              </a:spcBef>
              <a:buFontTx/>
              <a:buNone/>
              <a:defRPr sz="1800" b="1"/>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a:t>
            </a:r>
          </a:p>
          <a:p>
            <a:r>
              <a:rPr lang="en-US" dirty="0"/>
              <a:t> insert image</a:t>
            </a:r>
          </a:p>
        </p:txBody>
      </p:sp>
      <p:sp>
        <p:nvSpPr>
          <p:cNvPr id="2" name="Slide Number Placeholder 1">
            <a:extLst>
              <a:ext uri="{FF2B5EF4-FFF2-40B4-BE49-F238E27FC236}">
                <a16:creationId xmlns:a16="http://schemas.microsoft.com/office/drawing/2014/main" id="{9982DFF6-7744-A225-17F2-0E5F9E399A6E}"/>
              </a:ext>
            </a:extLst>
          </p:cNvPr>
          <p:cNvSpPr>
            <a:spLocks noGrp="1"/>
          </p:cNvSpPr>
          <p:nvPr>
            <p:ph type="sldNum" sz="quarter" idx="16"/>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19477412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ptop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C7F8C9-85CC-DB10-2B9E-AB07D964B4DB}"/>
              </a:ext>
            </a:extLst>
          </p:cNvPr>
          <p:cNvSpPr/>
          <p:nvPr userDrawn="1"/>
        </p:nvSpPr>
        <p:spPr>
          <a:xfrm>
            <a:off x="1" y="3692679"/>
            <a:ext cx="12192000" cy="31763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228924"/>
            <a:ext cx="8268510" cy="1600200"/>
          </a:xfrm>
        </p:spPr>
        <p:txBody>
          <a:bodyPr anchor="b">
            <a:noAutofit/>
          </a:bodyPr>
          <a:lstStyle>
            <a:lvl1pPr>
              <a:defRPr sz="4000" b="1">
                <a:solidFill>
                  <a:schemeClr val="tx2"/>
                </a:solidFill>
              </a:defRPr>
            </a:lvl1pPr>
          </a:lstStyle>
          <a:p>
            <a:r>
              <a:rPr lang="en-US"/>
              <a:t>Click to edit Master title style</a:t>
            </a:r>
          </a:p>
        </p:txBody>
      </p:sp>
      <p:pic>
        <p:nvPicPr>
          <p:cNvPr id="5" name="Graphic 4">
            <a:extLst>
              <a:ext uri="{FF2B5EF4-FFF2-40B4-BE49-F238E27FC236}">
                <a16:creationId xmlns:a16="http://schemas.microsoft.com/office/drawing/2014/main" id="{6B714753-641D-043F-FC3F-493B08E088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5231" y="1854685"/>
            <a:ext cx="7884148" cy="4489172"/>
          </a:xfrm>
          <a:prstGeom prst="rect">
            <a:avLst/>
          </a:prstGeom>
          <a:effectLst>
            <a:outerShdw blurRad="698500" dist="38100" dir="2700000" algn="tl" rotWithShape="0">
              <a:prstClr val="black">
                <a:alpha val="30000"/>
              </a:prstClr>
            </a:outerShdw>
          </a:effectLst>
        </p:spPr>
      </p:pic>
      <p:sp>
        <p:nvSpPr>
          <p:cNvPr id="6" name="Picture Placeholder 4">
            <a:extLst>
              <a:ext uri="{FF2B5EF4-FFF2-40B4-BE49-F238E27FC236}">
                <a16:creationId xmlns:a16="http://schemas.microsoft.com/office/drawing/2014/main" id="{34785025-C058-1244-AAF7-6555132C8056}"/>
              </a:ext>
            </a:extLst>
          </p:cNvPr>
          <p:cNvSpPr>
            <a:spLocks noGrp="1"/>
          </p:cNvSpPr>
          <p:nvPr>
            <p:ph type="pic" sz="quarter" idx="15"/>
          </p:nvPr>
        </p:nvSpPr>
        <p:spPr>
          <a:xfrm>
            <a:off x="3050135" y="2060235"/>
            <a:ext cx="6086422" cy="3818314"/>
          </a:xfrm>
          <a:prstGeom prst="roundRect">
            <a:avLst>
              <a:gd name="adj" fmla="val 0"/>
            </a:avLst>
          </a:prstGeom>
          <a:solidFill>
            <a:srgbClr val="E6E6E6"/>
          </a:solidFill>
        </p:spPr>
        <p:txBody>
          <a:bodyPr/>
          <a:lstStyle>
            <a:lvl1pPr marL="0" indent="0" algn="ctr">
              <a:spcBef>
                <a:spcPts val="0"/>
              </a:spcBef>
              <a:buFontTx/>
              <a:buNone/>
              <a:defRPr sz="1800" b="1"/>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a:t>
            </a:r>
          </a:p>
          <a:p>
            <a:r>
              <a:rPr lang="en-US" dirty="0"/>
              <a:t> insert image</a:t>
            </a:r>
          </a:p>
        </p:txBody>
      </p:sp>
      <p:sp>
        <p:nvSpPr>
          <p:cNvPr id="3" name="Slide Number Placeholder 2">
            <a:extLst>
              <a:ext uri="{FF2B5EF4-FFF2-40B4-BE49-F238E27FC236}">
                <a16:creationId xmlns:a16="http://schemas.microsoft.com/office/drawing/2014/main" id="{6AEEFCF9-8A22-B6D5-3624-978C1352CDB6}"/>
              </a:ext>
            </a:extLst>
          </p:cNvPr>
          <p:cNvSpPr>
            <a:spLocks noGrp="1"/>
          </p:cNvSpPr>
          <p:nvPr>
            <p:ph type="sldNum" sz="quarter" idx="16"/>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9291995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obile Phone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0" name="Graphic 9">
            <a:extLst>
              <a:ext uri="{FF2B5EF4-FFF2-40B4-BE49-F238E27FC236}">
                <a16:creationId xmlns:a16="http://schemas.microsoft.com/office/drawing/2014/main" id="{3ABBD702-D6F7-B142-6C02-CFCF70E753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01100" y="539845"/>
            <a:ext cx="2828625" cy="5731687"/>
          </a:xfrm>
          <a:prstGeom prst="rect">
            <a:avLst/>
          </a:prstGeom>
          <a:effectLst>
            <a:outerShdw blurRad="698500" dist="38100" dir="2700000" algn="tl" rotWithShape="0">
              <a:prstClr val="black">
                <a:alpha val="40000"/>
              </a:prstClr>
            </a:outerShdw>
          </a:effectLst>
        </p:spPr>
      </p:pic>
      <p:sp>
        <p:nvSpPr>
          <p:cNvPr id="11" name="Picture Placeholder 4">
            <a:extLst>
              <a:ext uri="{FF2B5EF4-FFF2-40B4-BE49-F238E27FC236}">
                <a16:creationId xmlns:a16="http://schemas.microsoft.com/office/drawing/2014/main" id="{5D73E216-4B29-438F-22D6-825E5CB0A23D}"/>
              </a:ext>
            </a:extLst>
          </p:cNvPr>
          <p:cNvSpPr>
            <a:spLocks noGrp="1"/>
          </p:cNvSpPr>
          <p:nvPr>
            <p:ph type="pic" sz="quarter" idx="14"/>
          </p:nvPr>
        </p:nvSpPr>
        <p:spPr>
          <a:xfrm>
            <a:off x="8912988" y="643775"/>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endParaRPr lang="en-US"/>
          </a:p>
          <a:p>
            <a:endParaRPr lang="en-US"/>
          </a:p>
          <a:p>
            <a:endParaRPr lang="en-US"/>
          </a:p>
          <a:p>
            <a:endParaRPr lang="en-US"/>
          </a:p>
          <a:p>
            <a:endParaRPr lang="en-US"/>
          </a:p>
          <a:p>
            <a:endParaRPr lang="en-US"/>
          </a:p>
          <a:p>
            <a:endParaRPr lang="en-US"/>
          </a:p>
          <a:p>
            <a:endParaRPr lang="en-US"/>
          </a:p>
          <a:p>
            <a:endParaRPr lang="en-US"/>
          </a:p>
          <a:p>
            <a:r>
              <a:rPr lang="en-US"/>
              <a:t>Click to</a:t>
            </a:r>
          </a:p>
          <a:p>
            <a:r>
              <a:rPr lang="en-US"/>
              <a:t> insert image</a:t>
            </a:r>
          </a:p>
        </p:txBody>
      </p:sp>
      <p:sp>
        <p:nvSpPr>
          <p:cNvPr id="2" name="Slide Number Placeholder 1">
            <a:extLst>
              <a:ext uri="{FF2B5EF4-FFF2-40B4-BE49-F238E27FC236}">
                <a16:creationId xmlns:a16="http://schemas.microsoft.com/office/drawing/2014/main" id="{D79CC375-1AE9-9267-A922-5055C7EB6EBB}"/>
              </a:ext>
            </a:extLst>
          </p:cNvPr>
          <p:cNvSpPr>
            <a:spLocks noGrp="1"/>
          </p:cNvSpPr>
          <p:nvPr>
            <p:ph type="sldNum" sz="quarter" idx="15"/>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3789869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obile Phone 2">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2" name="Graphic 11">
            <a:extLst>
              <a:ext uri="{FF2B5EF4-FFF2-40B4-BE49-F238E27FC236}">
                <a16:creationId xmlns:a16="http://schemas.microsoft.com/office/drawing/2014/main" id="{453559DD-0E6E-7C91-77C6-D29C552C05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53250" y="539845"/>
            <a:ext cx="2828625" cy="5731687"/>
          </a:xfrm>
          <a:prstGeom prst="rect">
            <a:avLst/>
          </a:prstGeom>
          <a:effectLst>
            <a:outerShdw blurRad="698500" dist="38100" dir="2700000" algn="tl" rotWithShape="0">
              <a:prstClr val="black">
                <a:alpha val="40000"/>
              </a:prstClr>
            </a:outerShdw>
          </a:effectLst>
        </p:spPr>
      </p:pic>
      <p:sp>
        <p:nvSpPr>
          <p:cNvPr id="13" name="Picture Placeholder 4">
            <a:extLst>
              <a:ext uri="{FF2B5EF4-FFF2-40B4-BE49-F238E27FC236}">
                <a16:creationId xmlns:a16="http://schemas.microsoft.com/office/drawing/2014/main" id="{C53C96FA-F029-303A-423A-AC020EE9152E}"/>
              </a:ext>
            </a:extLst>
          </p:cNvPr>
          <p:cNvSpPr>
            <a:spLocks noGrp="1"/>
          </p:cNvSpPr>
          <p:nvPr>
            <p:ph type="pic" sz="quarter" idx="15"/>
          </p:nvPr>
        </p:nvSpPr>
        <p:spPr>
          <a:xfrm>
            <a:off x="7065138" y="643775"/>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endParaRPr lang="en-US"/>
          </a:p>
          <a:p>
            <a:endParaRPr lang="en-US"/>
          </a:p>
          <a:p>
            <a:endParaRPr lang="en-US"/>
          </a:p>
          <a:p>
            <a:endParaRPr lang="en-US"/>
          </a:p>
          <a:p>
            <a:endParaRPr lang="en-US"/>
          </a:p>
          <a:p>
            <a:endParaRPr lang="en-US"/>
          </a:p>
          <a:p>
            <a:endParaRPr lang="en-US"/>
          </a:p>
          <a:p>
            <a:endParaRPr lang="en-US"/>
          </a:p>
          <a:p>
            <a:endParaRPr lang="en-US"/>
          </a:p>
          <a:p>
            <a:r>
              <a:rPr lang="en-US"/>
              <a:t>Click to</a:t>
            </a:r>
          </a:p>
          <a:p>
            <a:r>
              <a:rPr lang="en-US"/>
              <a:t> insert image</a:t>
            </a:r>
          </a:p>
        </p:txBody>
      </p:sp>
      <p:sp>
        <p:nvSpPr>
          <p:cNvPr id="2" name="Slide Number Placeholder 1">
            <a:extLst>
              <a:ext uri="{FF2B5EF4-FFF2-40B4-BE49-F238E27FC236}">
                <a16:creationId xmlns:a16="http://schemas.microsoft.com/office/drawing/2014/main" id="{9D24E590-6F2C-673F-063D-7A64893CCC53}"/>
              </a:ext>
            </a:extLst>
          </p:cNvPr>
          <p:cNvSpPr>
            <a:spLocks noGrp="1"/>
          </p:cNvSpPr>
          <p:nvPr>
            <p:ph type="sldNum" sz="quarter" idx="16"/>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1581047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6EBE65-583D-4F9D-B200-DF4BCECB16EA}"/>
              </a:ext>
            </a:extLst>
          </p:cNvPr>
          <p:cNvSpPr/>
          <p:nvPr userDrawn="1"/>
        </p:nvSpPr>
        <p:spPr>
          <a:xfrm>
            <a:off x="0" y="1"/>
            <a:ext cx="12192000" cy="68579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916C54D-5315-0A33-67B9-766ABFD144FB}"/>
              </a:ext>
            </a:extLst>
          </p:cNvPr>
          <p:cNvSpPr/>
          <p:nvPr userDrawn="1"/>
        </p:nvSpPr>
        <p:spPr>
          <a:xfrm>
            <a:off x="4487482" y="807127"/>
            <a:ext cx="4472325" cy="4598669"/>
          </a:xfrm>
          <a:custGeom>
            <a:avLst/>
            <a:gdLst>
              <a:gd name="connsiteX0" fmla="*/ 3070841 w 4254186"/>
              <a:gd name="connsiteY0" fmla="*/ 0 h 4374368"/>
              <a:gd name="connsiteX1" fmla="*/ 1183345 w 4254186"/>
              <a:gd name="connsiteY1" fmla="*/ 0 h 4374368"/>
              <a:gd name="connsiteX2" fmla="*/ 1183345 w 4254186"/>
              <a:gd name="connsiteY2" fmla="*/ 1215702 h 4374368"/>
              <a:gd name="connsiteX3" fmla="*/ 0 w 4254186"/>
              <a:gd name="connsiteY3" fmla="*/ 1215702 h 4374368"/>
              <a:gd name="connsiteX4" fmla="*/ 0 w 4254186"/>
              <a:gd name="connsiteY4" fmla="*/ 3158667 h 4374368"/>
              <a:gd name="connsiteX5" fmla="*/ 1183345 w 4254186"/>
              <a:gd name="connsiteY5" fmla="*/ 3158667 h 4374368"/>
              <a:gd name="connsiteX6" fmla="*/ 1183345 w 4254186"/>
              <a:gd name="connsiteY6" fmla="*/ 4374369 h 4374368"/>
              <a:gd name="connsiteX7" fmla="*/ 3070841 w 4254186"/>
              <a:gd name="connsiteY7" fmla="*/ 4374369 h 4374368"/>
              <a:gd name="connsiteX8" fmla="*/ 3070841 w 4254186"/>
              <a:gd name="connsiteY8" fmla="*/ 3158667 h 4374368"/>
              <a:gd name="connsiteX9" fmla="*/ 4254186 w 4254186"/>
              <a:gd name="connsiteY9" fmla="*/ 3158667 h 4374368"/>
              <a:gd name="connsiteX10" fmla="*/ 4254186 w 4254186"/>
              <a:gd name="connsiteY10" fmla="*/ 1215702 h 4374368"/>
              <a:gd name="connsiteX11" fmla="*/ 3070841 w 4254186"/>
              <a:gd name="connsiteY11" fmla="*/ 1215702 h 4374368"/>
              <a:gd name="connsiteX12" fmla="*/ 3070841 w 4254186"/>
              <a:gd name="connsiteY12" fmla="*/ 0 h 437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54186" h="4374368">
                <a:moveTo>
                  <a:pt x="3070841" y="0"/>
                </a:moveTo>
                <a:lnTo>
                  <a:pt x="1183345" y="0"/>
                </a:lnTo>
                <a:lnTo>
                  <a:pt x="1183345" y="1215702"/>
                </a:lnTo>
                <a:lnTo>
                  <a:pt x="0" y="1215702"/>
                </a:lnTo>
                <a:lnTo>
                  <a:pt x="0" y="3158667"/>
                </a:lnTo>
                <a:lnTo>
                  <a:pt x="1183345" y="3158667"/>
                </a:lnTo>
                <a:lnTo>
                  <a:pt x="1183345" y="4374369"/>
                </a:lnTo>
                <a:lnTo>
                  <a:pt x="3070841" y="4374369"/>
                </a:lnTo>
                <a:lnTo>
                  <a:pt x="3070841" y="3158667"/>
                </a:lnTo>
                <a:lnTo>
                  <a:pt x="4254186" y="3158667"/>
                </a:lnTo>
                <a:lnTo>
                  <a:pt x="4254186" y="1215702"/>
                </a:lnTo>
                <a:lnTo>
                  <a:pt x="3070841" y="1215702"/>
                </a:lnTo>
                <a:lnTo>
                  <a:pt x="3070841" y="0"/>
                </a:lnTo>
                <a:close/>
              </a:path>
            </a:pathLst>
          </a:custGeom>
          <a:solidFill>
            <a:srgbClr val="FFFFFF">
              <a:alpha val="9000"/>
            </a:srgbClr>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66ED560-5D7E-ED62-FED7-38E832DCEAC3}"/>
              </a:ext>
            </a:extLst>
          </p:cNvPr>
          <p:cNvSpPr/>
          <p:nvPr userDrawn="1"/>
        </p:nvSpPr>
        <p:spPr>
          <a:xfrm>
            <a:off x="9427031" y="811394"/>
            <a:ext cx="3580710" cy="4606768"/>
          </a:xfrm>
          <a:custGeom>
            <a:avLst/>
            <a:gdLst>
              <a:gd name="connsiteX0" fmla="*/ 256658 w 3406059"/>
              <a:gd name="connsiteY0" fmla="*/ 1541 h 4382072"/>
              <a:gd name="connsiteX1" fmla="*/ 168831 w 3406059"/>
              <a:gd name="connsiteY1" fmla="*/ 2414454 h 4382072"/>
              <a:gd name="connsiteX2" fmla="*/ 1703482 w 3406059"/>
              <a:gd name="connsiteY2" fmla="*/ 4382073 h 4382072"/>
              <a:gd name="connsiteX3" fmla="*/ 3236591 w 3406059"/>
              <a:gd name="connsiteY3" fmla="*/ 2414454 h 4382072"/>
              <a:gd name="connsiteX4" fmla="*/ 3148765 w 3406059"/>
              <a:gd name="connsiteY4" fmla="*/ 3082 h 4382072"/>
              <a:gd name="connsiteX5" fmla="*/ 1703482 w 3406059"/>
              <a:gd name="connsiteY5" fmla="*/ 368254 h 4382072"/>
              <a:gd name="connsiteX6" fmla="*/ 1694236 w 3406059"/>
              <a:gd name="connsiteY6" fmla="*/ 368254 h 4382072"/>
              <a:gd name="connsiteX7" fmla="*/ 256658 w 3406059"/>
              <a:gd name="connsiteY7" fmla="*/ 0 h 438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6059" h="4382072">
                <a:moveTo>
                  <a:pt x="256658" y="1541"/>
                </a:moveTo>
                <a:cubicBezTo>
                  <a:pt x="-43801" y="607080"/>
                  <a:pt x="-90026" y="1591660"/>
                  <a:pt x="168831" y="2414454"/>
                </a:cubicBezTo>
                <a:cubicBezTo>
                  <a:pt x="418443" y="3206432"/>
                  <a:pt x="903799" y="3929074"/>
                  <a:pt x="1703482" y="4382073"/>
                </a:cubicBezTo>
                <a:cubicBezTo>
                  <a:pt x="2503164" y="3929074"/>
                  <a:pt x="2986979" y="3206432"/>
                  <a:pt x="3236591" y="2414454"/>
                </a:cubicBezTo>
                <a:cubicBezTo>
                  <a:pt x="3496988" y="1591660"/>
                  <a:pt x="3449223" y="610162"/>
                  <a:pt x="3148765" y="3082"/>
                </a:cubicBezTo>
                <a:cubicBezTo>
                  <a:pt x="2692684" y="240367"/>
                  <a:pt x="2236603" y="366714"/>
                  <a:pt x="1703482" y="368254"/>
                </a:cubicBezTo>
                <a:lnTo>
                  <a:pt x="1694236" y="368254"/>
                </a:lnTo>
                <a:cubicBezTo>
                  <a:pt x="1164197" y="368254"/>
                  <a:pt x="711197" y="235744"/>
                  <a:pt x="256658" y="0"/>
                </a:cubicBezTo>
              </a:path>
            </a:pathLst>
          </a:custGeom>
          <a:solidFill>
            <a:srgbClr val="FFFFFF">
              <a:alpha val="9000"/>
            </a:srgbClr>
          </a:solidFill>
          <a:ln w="0" cap="flat">
            <a:noFill/>
            <a:prstDash val="solid"/>
            <a:miter/>
          </a:ln>
        </p:spPr>
        <p:txBody>
          <a:bodyPr rtlCol="0" anchor="ctr"/>
          <a:lstStyle/>
          <a:p>
            <a:endParaRPr lang="en-US"/>
          </a:p>
        </p:txBody>
      </p:sp>
      <p:pic>
        <p:nvPicPr>
          <p:cNvPr id="21" name="Picture 20" descr="A black and white logo&#10;&#10;Description automatically generated">
            <a:extLst>
              <a:ext uri="{FF2B5EF4-FFF2-40B4-BE49-F238E27FC236}">
                <a16:creationId xmlns:a16="http://schemas.microsoft.com/office/drawing/2014/main" id="{77E9639B-39E0-5DAE-8CF1-FE1C274EDF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63" y="487122"/>
            <a:ext cx="1956820" cy="655321"/>
          </a:xfrm>
          <a:prstGeom prst="rect">
            <a:avLst/>
          </a:prstGeom>
        </p:spPr>
      </p:pic>
      <p:sp>
        <p:nvSpPr>
          <p:cNvPr id="22" name="object 9">
            <a:extLst>
              <a:ext uri="{FF2B5EF4-FFF2-40B4-BE49-F238E27FC236}">
                <a16:creationId xmlns:a16="http://schemas.microsoft.com/office/drawing/2014/main" id="{2A4D01F6-5CDB-D0D7-C744-9044F1576931}"/>
              </a:ext>
            </a:extLst>
          </p:cNvPr>
          <p:cNvSpPr txBox="1"/>
          <p:nvPr userDrawn="1"/>
        </p:nvSpPr>
        <p:spPr>
          <a:xfrm>
            <a:off x="8153400" y="6540798"/>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a:solidFill>
                  <a:schemeClr val="bg1"/>
                </a:solidFill>
                <a:latin typeface="Arial Narrow" panose="020B0606020202030204" pitchFamily="34" charset="0"/>
                <a:cs typeface="Univers LT Std 47 Cn Lt"/>
              </a:rPr>
              <a:t>An independent licensee of the Blue Cross and Blue Shield Association</a:t>
            </a:r>
            <a:endParaRPr sz="700">
              <a:solidFill>
                <a:schemeClr val="bg1"/>
              </a:solidFill>
              <a:latin typeface="Arial Narrow" panose="020B0606020202030204" pitchFamily="34" charset="0"/>
              <a:cs typeface="Univers LT Std 47 Cn Lt"/>
            </a:endParaRPr>
          </a:p>
        </p:txBody>
      </p:sp>
      <p:sp>
        <p:nvSpPr>
          <p:cNvPr id="35" name="Title 1">
            <a:extLst>
              <a:ext uri="{FF2B5EF4-FFF2-40B4-BE49-F238E27FC236}">
                <a16:creationId xmlns:a16="http://schemas.microsoft.com/office/drawing/2014/main" id="{26392D30-A80D-1C2E-2BA4-B3FAE9BD260B}"/>
              </a:ext>
            </a:extLst>
          </p:cNvPr>
          <p:cNvSpPr>
            <a:spLocks noGrp="1"/>
          </p:cNvSpPr>
          <p:nvPr>
            <p:ph type="ctrTitle" hasCustomPrompt="1"/>
          </p:nvPr>
        </p:nvSpPr>
        <p:spPr>
          <a:xfrm>
            <a:off x="504264" y="2473488"/>
            <a:ext cx="9823332" cy="3334106"/>
          </a:xfrm>
        </p:spPr>
        <p:txBody>
          <a:bodyPr anchor="b">
            <a:noAutofit/>
          </a:bodyPr>
          <a:lstStyle>
            <a:lvl1pPr algn="l">
              <a:lnSpc>
                <a:spcPct val="90000"/>
              </a:lnSpc>
              <a:defRPr sz="5500" b="1">
                <a:solidFill>
                  <a:schemeClr val="bg1"/>
                </a:solidFill>
              </a:defRPr>
            </a:lvl1pPr>
          </a:lstStyle>
          <a:p>
            <a:r>
              <a:rPr lang="en-US"/>
              <a:t>Click to edit </a:t>
            </a:r>
            <a:br>
              <a:rPr lang="en-US"/>
            </a:br>
            <a:r>
              <a:rPr lang="en-US"/>
              <a:t>Master title style</a:t>
            </a:r>
          </a:p>
        </p:txBody>
      </p:sp>
      <p:sp>
        <p:nvSpPr>
          <p:cNvPr id="41" name="Subtitle 2">
            <a:extLst>
              <a:ext uri="{FF2B5EF4-FFF2-40B4-BE49-F238E27FC236}">
                <a16:creationId xmlns:a16="http://schemas.microsoft.com/office/drawing/2014/main" id="{8703A2AA-676C-3224-BA68-BC2CCEDDC6EC}"/>
              </a:ext>
            </a:extLst>
          </p:cNvPr>
          <p:cNvSpPr>
            <a:spLocks noGrp="1"/>
          </p:cNvSpPr>
          <p:nvPr>
            <p:ph type="subTitle" idx="1" hasCustomPrompt="1"/>
          </p:nvPr>
        </p:nvSpPr>
        <p:spPr>
          <a:xfrm>
            <a:off x="504263" y="5998779"/>
            <a:ext cx="8557849" cy="694419"/>
          </a:xfrm>
        </p:spPr>
        <p:txBody>
          <a:bodyPr>
            <a:normAutofit/>
          </a:bodyPr>
          <a:lstStyle>
            <a:lvl1pPr marL="0" indent="0" algn="l">
              <a:buNone/>
              <a:defRPr sz="15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161720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bile Phon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3E547C-98AC-B86E-6476-7B5CE2AE9AE2}"/>
              </a:ext>
            </a:extLst>
          </p:cNvPr>
          <p:cNvSpPr/>
          <p:nvPr userDrawn="1"/>
        </p:nvSpPr>
        <p:spPr>
          <a:xfrm>
            <a:off x="0" y="2933699"/>
            <a:ext cx="12192000" cy="39243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3" name="Graphic 12">
            <a:extLst>
              <a:ext uri="{FF2B5EF4-FFF2-40B4-BE49-F238E27FC236}">
                <a16:creationId xmlns:a16="http://schemas.microsoft.com/office/drawing/2014/main" id="{55D52B5A-16B4-21F3-A967-5FD7727992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35526" y="554018"/>
            <a:ext cx="2828625" cy="5731687"/>
          </a:xfrm>
          <a:prstGeom prst="rect">
            <a:avLst/>
          </a:prstGeom>
          <a:effectLst>
            <a:outerShdw blurRad="698500" dist="38100" dir="2700000" algn="tl" rotWithShape="0">
              <a:prstClr val="black">
                <a:alpha val="40000"/>
              </a:prstClr>
            </a:outerShdw>
          </a:effectLst>
        </p:spPr>
      </p:pic>
      <p:sp>
        <p:nvSpPr>
          <p:cNvPr id="14" name="Picture Placeholder 4">
            <a:extLst>
              <a:ext uri="{FF2B5EF4-FFF2-40B4-BE49-F238E27FC236}">
                <a16:creationId xmlns:a16="http://schemas.microsoft.com/office/drawing/2014/main" id="{82A9658F-2162-FA7C-EAAB-ACA701D4D0AD}"/>
              </a:ext>
            </a:extLst>
          </p:cNvPr>
          <p:cNvSpPr>
            <a:spLocks noGrp="1"/>
          </p:cNvSpPr>
          <p:nvPr>
            <p:ph type="pic" sz="quarter" idx="15"/>
          </p:nvPr>
        </p:nvSpPr>
        <p:spPr>
          <a:xfrm>
            <a:off x="7047414" y="657948"/>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endParaRPr lang="en-US"/>
          </a:p>
          <a:p>
            <a:endParaRPr lang="en-US"/>
          </a:p>
          <a:p>
            <a:endParaRPr lang="en-US"/>
          </a:p>
          <a:p>
            <a:endParaRPr lang="en-US"/>
          </a:p>
          <a:p>
            <a:endParaRPr lang="en-US"/>
          </a:p>
          <a:p>
            <a:endParaRPr lang="en-US"/>
          </a:p>
          <a:p>
            <a:endParaRPr lang="en-US"/>
          </a:p>
          <a:p>
            <a:endParaRPr lang="en-US"/>
          </a:p>
          <a:p>
            <a:endParaRPr lang="en-US"/>
          </a:p>
          <a:p>
            <a:r>
              <a:rPr lang="en-US"/>
              <a:t>Click to</a:t>
            </a:r>
          </a:p>
          <a:p>
            <a:r>
              <a:rPr lang="en-US"/>
              <a:t> insert image</a:t>
            </a:r>
          </a:p>
        </p:txBody>
      </p:sp>
      <p:sp>
        <p:nvSpPr>
          <p:cNvPr id="2" name="Slide Number Placeholder 1">
            <a:extLst>
              <a:ext uri="{FF2B5EF4-FFF2-40B4-BE49-F238E27FC236}">
                <a16:creationId xmlns:a16="http://schemas.microsoft.com/office/drawing/2014/main" id="{2A44328C-F65A-A0F4-C9C8-0CADF7D2F1F7}"/>
              </a:ext>
            </a:extLst>
          </p:cNvPr>
          <p:cNvSpPr>
            <a:spLocks noGrp="1"/>
          </p:cNvSpPr>
          <p:nvPr>
            <p:ph type="sldNum" sz="quarter" idx="16"/>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20185917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obile Phon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3E547C-98AC-B86E-6476-7B5CE2AE9AE2}"/>
              </a:ext>
            </a:extLst>
          </p:cNvPr>
          <p:cNvSpPr/>
          <p:nvPr userDrawn="1"/>
        </p:nvSpPr>
        <p:spPr>
          <a:xfrm>
            <a:off x="0" y="1"/>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7" name="Graphic 6">
            <a:extLst>
              <a:ext uri="{FF2B5EF4-FFF2-40B4-BE49-F238E27FC236}">
                <a16:creationId xmlns:a16="http://schemas.microsoft.com/office/drawing/2014/main" id="{9546E1F4-1565-3F66-FC9F-CD5975BC77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58225" y="554018"/>
            <a:ext cx="2828625" cy="5731687"/>
          </a:xfrm>
          <a:prstGeom prst="rect">
            <a:avLst/>
          </a:prstGeom>
          <a:effectLst>
            <a:outerShdw blurRad="698500" dist="38100" dir="2700000" algn="tl" rotWithShape="0">
              <a:prstClr val="black">
                <a:alpha val="40000"/>
              </a:prstClr>
            </a:outerShdw>
          </a:effectLst>
        </p:spPr>
      </p:pic>
      <p:sp>
        <p:nvSpPr>
          <p:cNvPr id="10" name="Picture Placeholder 4">
            <a:extLst>
              <a:ext uri="{FF2B5EF4-FFF2-40B4-BE49-F238E27FC236}">
                <a16:creationId xmlns:a16="http://schemas.microsoft.com/office/drawing/2014/main" id="{0012CEFF-FFDD-26CB-7AD6-6797B5AF564F}"/>
              </a:ext>
            </a:extLst>
          </p:cNvPr>
          <p:cNvSpPr>
            <a:spLocks noGrp="1"/>
          </p:cNvSpPr>
          <p:nvPr>
            <p:ph type="pic" sz="quarter" idx="15"/>
          </p:nvPr>
        </p:nvSpPr>
        <p:spPr>
          <a:xfrm>
            <a:off x="8770113" y="657948"/>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endParaRPr lang="en-US"/>
          </a:p>
          <a:p>
            <a:endParaRPr lang="en-US"/>
          </a:p>
          <a:p>
            <a:endParaRPr lang="en-US"/>
          </a:p>
          <a:p>
            <a:endParaRPr lang="en-US"/>
          </a:p>
          <a:p>
            <a:endParaRPr lang="en-US"/>
          </a:p>
          <a:p>
            <a:endParaRPr lang="en-US"/>
          </a:p>
          <a:p>
            <a:endParaRPr lang="en-US"/>
          </a:p>
          <a:p>
            <a:endParaRPr lang="en-US"/>
          </a:p>
          <a:p>
            <a:endParaRPr lang="en-US"/>
          </a:p>
          <a:p>
            <a:r>
              <a:rPr lang="en-US"/>
              <a:t>Click to</a:t>
            </a:r>
          </a:p>
          <a:p>
            <a:r>
              <a:rPr lang="en-US"/>
              <a:t> insert image</a:t>
            </a:r>
          </a:p>
        </p:txBody>
      </p:sp>
      <p:sp>
        <p:nvSpPr>
          <p:cNvPr id="2" name="Slide Number Placeholder 1">
            <a:extLst>
              <a:ext uri="{FF2B5EF4-FFF2-40B4-BE49-F238E27FC236}">
                <a16:creationId xmlns:a16="http://schemas.microsoft.com/office/drawing/2014/main" id="{EFB8D525-E9E5-2A73-F0C8-77B3E92530FE}"/>
              </a:ext>
            </a:extLst>
          </p:cNvPr>
          <p:cNvSpPr>
            <a:spLocks noGrp="1"/>
          </p:cNvSpPr>
          <p:nvPr>
            <p:ph type="sldNum" sz="quarter" idx="16"/>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16613539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obile Phone 5">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2" name="Graphic 11">
            <a:extLst>
              <a:ext uri="{FF2B5EF4-FFF2-40B4-BE49-F238E27FC236}">
                <a16:creationId xmlns:a16="http://schemas.microsoft.com/office/drawing/2014/main" id="{3AA63DB9-42DF-8BBB-5251-D7E3549330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10400" y="1692370"/>
            <a:ext cx="2828625" cy="5731687"/>
          </a:xfrm>
          <a:prstGeom prst="rect">
            <a:avLst/>
          </a:prstGeom>
          <a:effectLst>
            <a:outerShdw blurRad="698500" dist="38100" dir="2700000" algn="tl" rotWithShape="0">
              <a:prstClr val="black">
                <a:alpha val="40000"/>
              </a:prstClr>
            </a:outerShdw>
          </a:effectLst>
        </p:spPr>
      </p:pic>
      <p:sp>
        <p:nvSpPr>
          <p:cNvPr id="13" name="Picture Placeholder 4">
            <a:extLst>
              <a:ext uri="{FF2B5EF4-FFF2-40B4-BE49-F238E27FC236}">
                <a16:creationId xmlns:a16="http://schemas.microsoft.com/office/drawing/2014/main" id="{8A44E0EF-2F6E-66FB-6AF3-9E6B6E0C4348}"/>
              </a:ext>
            </a:extLst>
          </p:cNvPr>
          <p:cNvSpPr>
            <a:spLocks noGrp="1"/>
          </p:cNvSpPr>
          <p:nvPr>
            <p:ph type="pic" sz="quarter" idx="15"/>
          </p:nvPr>
        </p:nvSpPr>
        <p:spPr>
          <a:xfrm>
            <a:off x="7122288" y="1796300"/>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endParaRPr lang="en-US"/>
          </a:p>
          <a:p>
            <a:endParaRPr lang="en-US"/>
          </a:p>
          <a:p>
            <a:endParaRPr lang="en-US"/>
          </a:p>
          <a:p>
            <a:endParaRPr lang="en-US"/>
          </a:p>
          <a:p>
            <a:endParaRPr lang="en-US"/>
          </a:p>
          <a:p>
            <a:endParaRPr lang="en-US"/>
          </a:p>
          <a:p>
            <a:endParaRPr lang="en-US"/>
          </a:p>
          <a:p>
            <a:endParaRPr lang="en-US"/>
          </a:p>
          <a:p>
            <a:endParaRPr lang="en-US"/>
          </a:p>
          <a:p>
            <a:r>
              <a:rPr lang="en-US"/>
              <a:t>Click to</a:t>
            </a:r>
          </a:p>
          <a:p>
            <a:r>
              <a:rPr lang="en-US"/>
              <a:t> insert image</a:t>
            </a:r>
          </a:p>
        </p:txBody>
      </p:sp>
      <p:sp>
        <p:nvSpPr>
          <p:cNvPr id="2" name="Slide Number Placeholder 1">
            <a:extLst>
              <a:ext uri="{FF2B5EF4-FFF2-40B4-BE49-F238E27FC236}">
                <a16:creationId xmlns:a16="http://schemas.microsoft.com/office/drawing/2014/main" id="{83E022CF-1809-6585-D118-456614885393}"/>
              </a:ext>
            </a:extLst>
          </p:cNvPr>
          <p:cNvSpPr>
            <a:spLocks noGrp="1"/>
          </p:cNvSpPr>
          <p:nvPr>
            <p:ph type="sldNum" sz="quarter" idx="16"/>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2453332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obile Phon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7DDE7A-309B-E262-9064-5C2EA675C73C}"/>
              </a:ext>
            </a:extLst>
          </p:cNvPr>
          <p:cNvSpPr/>
          <p:nvPr userDrawn="1"/>
        </p:nvSpPr>
        <p:spPr>
          <a:xfrm>
            <a:off x="1" y="-33204"/>
            <a:ext cx="12192000" cy="689120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7" name="Graphic 6">
            <a:extLst>
              <a:ext uri="{FF2B5EF4-FFF2-40B4-BE49-F238E27FC236}">
                <a16:creationId xmlns:a16="http://schemas.microsoft.com/office/drawing/2014/main" id="{87DAA172-B322-D96D-F33D-67C2AB2B2A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62800" y="1844770"/>
            <a:ext cx="2828625" cy="5731687"/>
          </a:xfrm>
          <a:prstGeom prst="rect">
            <a:avLst/>
          </a:prstGeom>
          <a:effectLst>
            <a:outerShdw blurRad="698500" dist="38100" dir="2700000" algn="tl" rotWithShape="0">
              <a:prstClr val="black">
                <a:alpha val="40000"/>
              </a:prstClr>
            </a:outerShdw>
          </a:effectLst>
        </p:spPr>
      </p:pic>
      <p:sp>
        <p:nvSpPr>
          <p:cNvPr id="10" name="Picture Placeholder 4">
            <a:extLst>
              <a:ext uri="{FF2B5EF4-FFF2-40B4-BE49-F238E27FC236}">
                <a16:creationId xmlns:a16="http://schemas.microsoft.com/office/drawing/2014/main" id="{F6C28F43-4425-AF66-3470-A99EA12FE37B}"/>
              </a:ext>
            </a:extLst>
          </p:cNvPr>
          <p:cNvSpPr>
            <a:spLocks noGrp="1"/>
          </p:cNvSpPr>
          <p:nvPr>
            <p:ph type="pic" sz="quarter" idx="15"/>
          </p:nvPr>
        </p:nvSpPr>
        <p:spPr>
          <a:xfrm>
            <a:off x="7274688" y="1948700"/>
            <a:ext cx="2618024" cy="5531964"/>
          </a:xfrm>
          <a:prstGeom prst="roundRect">
            <a:avLst>
              <a:gd name="adj" fmla="val 11700"/>
            </a:avLst>
          </a:prstGeom>
          <a:solidFill>
            <a:srgbClr val="E6E6E6"/>
          </a:solidFill>
        </p:spPr>
        <p:txBody>
          <a:bodyPr/>
          <a:lstStyle>
            <a:lvl1pPr marL="0" indent="0" algn="ctr">
              <a:spcBef>
                <a:spcPts val="0"/>
              </a:spcBef>
              <a:buFontTx/>
              <a:buNone/>
              <a:defRPr sz="1800" b="1"/>
            </a:lvl1pPr>
          </a:lstStyle>
          <a:p>
            <a:endParaRPr lang="en-US"/>
          </a:p>
          <a:p>
            <a:endParaRPr lang="en-US"/>
          </a:p>
          <a:p>
            <a:endParaRPr lang="en-US"/>
          </a:p>
          <a:p>
            <a:endParaRPr lang="en-US"/>
          </a:p>
          <a:p>
            <a:endParaRPr lang="en-US"/>
          </a:p>
          <a:p>
            <a:endParaRPr lang="en-US"/>
          </a:p>
          <a:p>
            <a:endParaRPr lang="en-US"/>
          </a:p>
          <a:p>
            <a:endParaRPr lang="en-US"/>
          </a:p>
          <a:p>
            <a:endParaRPr lang="en-US"/>
          </a:p>
          <a:p>
            <a:r>
              <a:rPr lang="en-US"/>
              <a:t>Click to</a:t>
            </a:r>
          </a:p>
          <a:p>
            <a:r>
              <a:rPr lang="en-US"/>
              <a:t> insert image</a:t>
            </a:r>
          </a:p>
        </p:txBody>
      </p:sp>
      <p:sp>
        <p:nvSpPr>
          <p:cNvPr id="2" name="Slide Number Placeholder 1">
            <a:extLst>
              <a:ext uri="{FF2B5EF4-FFF2-40B4-BE49-F238E27FC236}">
                <a16:creationId xmlns:a16="http://schemas.microsoft.com/office/drawing/2014/main" id="{F3D8ECEE-CACB-7433-76C0-27814E6D2C19}"/>
              </a:ext>
            </a:extLst>
          </p:cNvPr>
          <p:cNvSpPr>
            <a:spLocks noGrp="1"/>
          </p:cNvSpPr>
          <p:nvPr>
            <p:ph type="sldNum" sz="quarter" idx="16"/>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2206421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ptop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11" name="Graphic 10">
            <a:extLst>
              <a:ext uri="{FF2B5EF4-FFF2-40B4-BE49-F238E27FC236}">
                <a16:creationId xmlns:a16="http://schemas.microsoft.com/office/drawing/2014/main" id="{5F83B99F-0009-90EC-7D9A-4D8238291C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43475" y="962024"/>
            <a:ext cx="8969994" cy="5107443"/>
          </a:xfrm>
          <a:prstGeom prst="rect">
            <a:avLst/>
          </a:prstGeom>
          <a:effectLst>
            <a:outerShdw blurRad="698500" dist="38100" dir="2700000" algn="tl" rotWithShape="0">
              <a:prstClr val="black">
                <a:alpha val="30000"/>
              </a:prstClr>
            </a:outerShdw>
          </a:effectLst>
        </p:spPr>
      </p:pic>
      <p:sp>
        <p:nvSpPr>
          <p:cNvPr id="7" name="Picture Placeholder 4">
            <a:extLst>
              <a:ext uri="{FF2B5EF4-FFF2-40B4-BE49-F238E27FC236}">
                <a16:creationId xmlns:a16="http://schemas.microsoft.com/office/drawing/2014/main" id="{1BD6E53B-3B75-7CF4-EB16-A037E4767BB9}"/>
              </a:ext>
            </a:extLst>
          </p:cNvPr>
          <p:cNvSpPr>
            <a:spLocks noGrp="1"/>
          </p:cNvSpPr>
          <p:nvPr>
            <p:ph type="pic" sz="quarter" idx="14"/>
          </p:nvPr>
        </p:nvSpPr>
        <p:spPr>
          <a:xfrm>
            <a:off x="5972175" y="1213771"/>
            <a:ext cx="6924675" cy="4344191"/>
          </a:xfrm>
          <a:prstGeom prst="roundRect">
            <a:avLst>
              <a:gd name="adj" fmla="val 0"/>
            </a:avLst>
          </a:prstGeom>
          <a:solidFill>
            <a:srgbClr val="E6E6E6"/>
          </a:solidFill>
        </p:spPr>
        <p:txBody>
          <a:bodyPr/>
          <a:lstStyle>
            <a:lvl1pPr marL="0" indent="0" algn="ctr">
              <a:spcBef>
                <a:spcPts val="0"/>
              </a:spcBef>
              <a:buFontTx/>
              <a:buNone/>
              <a:defRPr sz="1800" b="1"/>
            </a:lvl1pPr>
          </a:lstStyle>
          <a:p>
            <a:endParaRPr lang="en-US"/>
          </a:p>
          <a:p>
            <a:endParaRPr lang="en-US"/>
          </a:p>
          <a:p>
            <a:endParaRPr lang="en-US"/>
          </a:p>
          <a:p>
            <a:endParaRPr lang="en-US"/>
          </a:p>
          <a:p>
            <a:endParaRPr lang="en-US"/>
          </a:p>
          <a:p>
            <a:endParaRPr lang="en-US"/>
          </a:p>
          <a:p>
            <a:endParaRPr lang="en-US"/>
          </a:p>
          <a:p>
            <a:endParaRPr lang="en-US"/>
          </a:p>
          <a:p>
            <a:endParaRPr lang="en-US"/>
          </a:p>
          <a:p>
            <a:r>
              <a:rPr lang="en-US"/>
              <a:t>Click to</a:t>
            </a:r>
          </a:p>
          <a:p>
            <a:r>
              <a:rPr lang="en-US"/>
              <a:t> insert image</a:t>
            </a:r>
          </a:p>
        </p:txBody>
      </p:sp>
      <p:sp>
        <p:nvSpPr>
          <p:cNvPr id="2" name="Slide Number Placeholder 1">
            <a:extLst>
              <a:ext uri="{FF2B5EF4-FFF2-40B4-BE49-F238E27FC236}">
                <a16:creationId xmlns:a16="http://schemas.microsoft.com/office/drawing/2014/main" id="{4E41DEDB-BDC5-5617-87E3-72A0A3F7AC6F}"/>
              </a:ext>
            </a:extLst>
          </p:cNvPr>
          <p:cNvSpPr>
            <a:spLocks noGrp="1"/>
          </p:cNvSpPr>
          <p:nvPr>
            <p:ph type="sldNum" sz="quarter" idx="15"/>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13703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ptop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4390C7-4A79-C0AC-617C-7BB1FA767F19}"/>
              </a:ext>
            </a:extLst>
          </p:cNvPr>
          <p:cNvSpPr/>
          <p:nvPr userDrawn="1"/>
        </p:nvSpPr>
        <p:spPr>
          <a:xfrm>
            <a:off x="1" y="-33204"/>
            <a:ext cx="12192000" cy="689120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1232821"/>
            <a:ext cx="3646714" cy="1600200"/>
          </a:xfrm>
        </p:spPr>
        <p:txBody>
          <a:bodyPr anchor="b">
            <a:noAutofit/>
          </a:bodyPr>
          <a:lstStyle>
            <a:lvl1pPr>
              <a:defRPr sz="4000" b="1">
                <a:solidFill>
                  <a:schemeClr val="tx2"/>
                </a:solidFill>
              </a:defRPr>
            </a:lvl1pPr>
          </a:lstStyle>
          <a:p>
            <a:r>
              <a:rPr lang="en-US"/>
              <a:t>Click to edit Master title style</a:t>
            </a:r>
          </a:p>
        </p:txBody>
      </p:sp>
      <p:pic>
        <p:nvPicPr>
          <p:cNvPr id="5" name="Graphic 4">
            <a:extLst>
              <a:ext uri="{FF2B5EF4-FFF2-40B4-BE49-F238E27FC236}">
                <a16:creationId xmlns:a16="http://schemas.microsoft.com/office/drawing/2014/main" id="{9D3DC3D7-A503-132E-7DE4-790C19CBB8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43475" y="981074"/>
            <a:ext cx="8969994" cy="5107443"/>
          </a:xfrm>
          <a:prstGeom prst="rect">
            <a:avLst/>
          </a:prstGeom>
          <a:effectLst>
            <a:outerShdw blurRad="698500" dist="38100" dir="2700000" algn="tl" rotWithShape="0">
              <a:prstClr val="black">
                <a:alpha val="30000"/>
              </a:prstClr>
            </a:outerShdw>
          </a:effectLst>
        </p:spPr>
      </p:pic>
      <p:sp>
        <p:nvSpPr>
          <p:cNvPr id="6" name="Picture Placeholder 4">
            <a:extLst>
              <a:ext uri="{FF2B5EF4-FFF2-40B4-BE49-F238E27FC236}">
                <a16:creationId xmlns:a16="http://schemas.microsoft.com/office/drawing/2014/main" id="{734B591F-108F-5585-AB91-F59EDF904916}"/>
              </a:ext>
            </a:extLst>
          </p:cNvPr>
          <p:cNvSpPr>
            <a:spLocks noGrp="1"/>
          </p:cNvSpPr>
          <p:nvPr>
            <p:ph type="pic" sz="quarter" idx="15"/>
          </p:nvPr>
        </p:nvSpPr>
        <p:spPr>
          <a:xfrm>
            <a:off x="5972175" y="1232821"/>
            <a:ext cx="6924675" cy="4344191"/>
          </a:xfrm>
          <a:prstGeom prst="roundRect">
            <a:avLst>
              <a:gd name="adj" fmla="val 0"/>
            </a:avLst>
          </a:prstGeom>
          <a:solidFill>
            <a:srgbClr val="E6E6E6"/>
          </a:solidFill>
        </p:spPr>
        <p:txBody>
          <a:bodyPr/>
          <a:lstStyle>
            <a:lvl1pPr marL="0" indent="0" algn="ctr">
              <a:spcBef>
                <a:spcPts val="0"/>
              </a:spcBef>
              <a:buFontTx/>
              <a:buNone/>
              <a:defRPr sz="1800" b="1"/>
            </a:lvl1pPr>
          </a:lstStyle>
          <a:p>
            <a:endParaRPr lang="en-US"/>
          </a:p>
          <a:p>
            <a:endParaRPr lang="en-US"/>
          </a:p>
          <a:p>
            <a:endParaRPr lang="en-US"/>
          </a:p>
          <a:p>
            <a:endParaRPr lang="en-US"/>
          </a:p>
          <a:p>
            <a:endParaRPr lang="en-US"/>
          </a:p>
          <a:p>
            <a:endParaRPr lang="en-US"/>
          </a:p>
          <a:p>
            <a:endParaRPr lang="en-US"/>
          </a:p>
          <a:p>
            <a:endParaRPr lang="en-US"/>
          </a:p>
          <a:p>
            <a:endParaRPr lang="en-US"/>
          </a:p>
          <a:p>
            <a:r>
              <a:rPr lang="en-US"/>
              <a:t>Click to</a:t>
            </a:r>
          </a:p>
          <a:p>
            <a:r>
              <a:rPr lang="en-US"/>
              <a:t> insert image</a:t>
            </a:r>
          </a:p>
        </p:txBody>
      </p:sp>
      <p:sp>
        <p:nvSpPr>
          <p:cNvPr id="3" name="Slide Number Placeholder 2">
            <a:extLst>
              <a:ext uri="{FF2B5EF4-FFF2-40B4-BE49-F238E27FC236}">
                <a16:creationId xmlns:a16="http://schemas.microsoft.com/office/drawing/2014/main" id="{BF439D05-E637-047B-6E25-23018EAABD03}"/>
              </a:ext>
            </a:extLst>
          </p:cNvPr>
          <p:cNvSpPr>
            <a:spLocks noGrp="1"/>
          </p:cNvSpPr>
          <p:nvPr>
            <p:ph type="sldNum" sz="quarter" idx="16"/>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38290301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ptop 3">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228924"/>
            <a:ext cx="8268510" cy="1600200"/>
          </a:xfrm>
        </p:spPr>
        <p:txBody>
          <a:bodyPr anchor="b">
            <a:noAutofit/>
          </a:bodyPr>
          <a:lstStyle>
            <a:lvl1pPr>
              <a:defRPr sz="4000" b="1">
                <a:solidFill>
                  <a:schemeClr val="tx2"/>
                </a:solidFill>
              </a:defRPr>
            </a:lvl1pPr>
          </a:lstStyle>
          <a:p>
            <a:r>
              <a:rPr lang="en-US"/>
              <a:t>Click to edit Master title style</a:t>
            </a:r>
          </a:p>
        </p:txBody>
      </p:sp>
      <p:pic>
        <p:nvPicPr>
          <p:cNvPr id="4" name="Graphic 3">
            <a:extLst>
              <a:ext uri="{FF2B5EF4-FFF2-40B4-BE49-F238E27FC236}">
                <a16:creationId xmlns:a16="http://schemas.microsoft.com/office/drawing/2014/main" id="{FB7FD2C1-377D-7988-1D5F-45015134C2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5231" y="1854685"/>
            <a:ext cx="7884148" cy="4489172"/>
          </a:xfrm>
          <a:prstGeom prst="rect">
            <a:avLst/>
          </a:prstGeom>
          <a:effectLst>
            <a:outerShdw blurRad="698500" dist="38100" dir="2700000" algn="tl" rotWithShape="0">
              <a:prstClr val="black">
                <a:alpha val="30000"/>
              </a:prstClr>
            </a:outerShdw>
          </a:effectLst>
        </p:spPr>
      </p:pic>
      <p:sp>
        <p:nvSpPr>
          <p:cNvPr id="5" name="Picture Placeholder 4">
            <a:extLst>
              <a:ext uri="{FF2B5EF4-FFF2-40B4-BE49-F238E27FC236}">
                <a16:creationId xmlns:a16="http://schemas.microsoft.com/office/drawing/2014/main" id="{0AA36FED-F85C-6147-5D33-0B68310B83F8}"/>
              </a:ext>
            </a:extLst>
          </p:cNvPr>
          <p:cNvSpPr>
            <a:spLocks noGrp="1"/>
          </p:cNvSpPr>
          <p:nvPr>
            <p:ph type="pic" sz="quarter" idx="15"/>
          </p:nvPr>
        </p:nvSpPr>
        <p:spPr>
          <a:xfrm>
            <a:off x="3050135" y="2060235"/>
            <a:ext cx="6086422" cy="3818314"/>
          </a:xfrm>
          <a:prstGeom prst="roundRect">
            <a:avLst>
              <a:gd name="adj" fmla="val 0"/>
            </a:avLst>
          </a:prstGeom>
          <a:solidFill>
            <a:srgbClr val="E6E6E6"/>
          </a:solidFill>
        </p:spPr>
        <p:txBody>
          <a:bodyPr/>
          <a:lstStyle>
            <a:lvl1pPr marL="0" indent="0" algn="ctr">
              <a:spcBef>
                <a:spcPts val="0"/>
              </a:spcBef>
              <a:buFontTx/>
              <a:buNone/>
              <a:defRPr sz="1800" b="1"/>
            </a:lvl1pPr>
          </a:lstStyle>
          <a:p>
            <a:endParaRPr lang="en-US"/>
          </a:p>
          <a:p>
            <a:endParaRPr lang="en-US"/>
          </a:p>
          <a:p>
            <a:endParaRPr lang="en-US"/>
          </a:p>
          <a:p>
            <a:endParaRPr lang="en-US"/>
          </a:p>
          <a:p>
            <a:endParaRPr lang="en-US"/>
          </a:p>
          <a:p>
            <a:endParaRPr lang="en-US"/>
          </a:p>
          <a:p>
            <a:endParaRPr lang="en-US"/>
          </a:p>
          <a:p>
            <a:endParaRPr lang="en-US"/>
          </a:p>
          <a:p>
            <a:endParaRPr lang="en-US"/>
          </a:p>
          <a:p>
            <a:r>
              <a:rPr lang="en-US"/>
              <a:t>Click to</a:t>
            </a:r>
          </a:p>
          <a:p>
            <a:r>
              <a:rPr lang="en-US"/>
              <a:t> insert image</a:t>
            </a:r>
          </a:p>
        </p:txBody>
      </p:sp>
      <p:sp>
        <p:nvSpPr>
          <p:cNvPr id="2" name="Slide Number Placeholder 1">
            <a:extLst>
              <a:ext uri="{FF2B5EF4-FFF2-40B4-BE49-F238E27FC236}">
                <a16:creationId xmlns:a16="http://schemas.microsoft.com/office/drawing/2014/main" id="{9982DFF6-7744-A225-17F2-0E5F9E399A6E}"/>
              </a:ext>
            </a:extLst>
          </p:cNvPr>
          <p:cNvSpPr>
            <a:spLocks noGrp="1"/>
          </p:cNvSpPr>
          <p:nvPr>
            <p:ph type="sldNum" sz="quarter" idx="16"/>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14092748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ptop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C7F8C9-85CC-DB10-2B9E-AB07D964B4DB}"/>
              </a:ext>
            </a:extLst>
          </p:cNvPr>
          <p:cNvSpPr/>
          <p:nvPr userDrawn="1"/>
        </p:nvSpPr>
        <p:spPr>
          <a:xfrm>
            <a:off x="1" y="3692679"/>
            <a:ext cx="12192000" cy="31763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2523496-96DC-C4FB-DDE3-8D38129D4C6D}"/>
              </a:ext>
            </a:extLst>
          </p:cNvPr>
          <p:cNvSpPr>
            <a:spLocks noGrp="1"/>
          </p:cNvSpPr>
          <p:nvPr>
            <p:ph type="title"/>
          </p:nvPr>
        </p:nvSpPr>
        <p:spPr>
          <a:xfrm>
            <a:off x="838201" y="-228924"/>
            <a:ext cx="8268510" cy="1600200"/>
          </a:xfrm>
        </p:spPr>
        <p:txBody>
          <a:bodyPr anchor="b">
            <a:noAutofit/>
          </a:bodyPr>
          <a:lstStyle>
            <a:lvl1pPr>
              <a:defRPr sz="4000" b="1">
                <a:solidFill>
                  <a:schemeClr val="tx2"/>
                </a:solidFill>
              </a:defRPr>
            </a:lvl1pPr>
          </a:lstStyle>
          <a:p>
            <a:r>
              <a:rPr lang="en-US"/>
              <a:t>Click to edit Master title style</a:t>
            </a:r>
          </a:p>
        </p:txBody>
      </p:sp>
      <p:pic>
        <p:nvPicPr>
          <p:cNvPr id="5" name="Graphic 4">
            <a:extLst>
              <a:ext uri="{FF2B5EF4-FFF2-40B4-BE49-F238E27FC236}">
                <a16:creationId xmlns:a16="http://schemas.microsoft.com/office/drawing/2014/main" id="{6B714753-641D-043F-FC3F-493B08E088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5231" y="1854685"/>
            <a:ext cx="7884148" cy="4489172"/>
          </a:xfrm>
          <a:prstGeom prst="rect">
            <a:avLst/>
          </a:prstGeom>
          <a:effectLst>
            <a:outerShdw blurRad="698500" dist="38100" dir="2700000" algn="tl" rotWithShape="0">
              <a:prstClr val="black">
                <a:alpha val="30000"/>
              </a:prstClr>
            </a:outerShdw>
          </a:effectLst>
        </p:spPr>
      </p:pic>
      <p:sp>
        <p:nvSpPr>
          <p:cNvPr id="6" name="Picture Placeholder 4">
            <a:extLst>
              <a:ext uri="{FF2B5EF4-FFF2-40B4-BE49-F238E27FC236}">
                <a16:creationId xmlns:a16="http://schemas.microsoft.com/office/drawing/2014/main" id="{34785025-C058-1244-AAF7-6555132C8056}"/>
              </a:ext>
            </a:extLst>
          </p:cNvPr>
          <p:cNvSpPr>
            <a:spLocks noGrp="1"/>
          </p:cNvSpPr>
          <p:nvPr>
            <p:ph type="pic" sz="quarter" idx="15"/>
          </p:nvPr>
        </p:nvSpPr>
        <p:spPr>
          <a:xfrm>
            <a:off x="3050135" y="2060235"/>
            <a:ext cx="6086422" cy="3818314"/>
          </a:xfrm>
          <a:prstGeom prst="roundRect">
            <a:avLst>
              <a:gd name="adj" fmla="val 0"/>
            </a:avLst>
          </a:prstGeom>
          <a:solidFill>
            <a:srgbClr val="E6E6E6"/>
          </a:solidFill>
        </p:spPr>
        <p:txBody>
          <a:bodyPr/>
          <a:lstStyle>
            <a:lvl1pPr marL="0" indent="0" algn="ctr">
              <a:spcBef>
                <a:spcPts val="0"/>
              </a:spcBef>
              <a:buFontTx/>
              <a:buNone/>
              <a:defRPr sz="1800" b="1"/>
            </a:lvl1pPr>
          </a:lstStyle>
          <a:p>
            <a:endParaRPr lang="en-US"/>
          </a:p>
          <a:p>
            <a:endParaRPr lang="en-US"/>
          </a:p>
          <a:p>
            <a:endParaRPr lang="en-US"/>
          </a:p>
          <a:p>
            <a:endParaRPr lang="en-US"/>
          </a:p>
          <a:p>
            <a:endParaRPr lang="en-US"/>
          </a:p>
          <a:p>
            <a:endParaRPr lang="en-US"/>
          </a:p>
          <a:p>
            <a:endParaRPr lang="en-US"/>
          </a:p>
          <a:p>
            <a:endParaRPr lang="en-US"/>
          </a:p>
          <a:p>
            <a:endParaRPr lang="en-US"/>
          </a:p>
          <a:p>
            <a:r>
              <a:rPr lang="en-US"/>
              <a:t>Click to</a:t>
            </a:r>
          </a:p>
          <a:p>
            <a:r>
              <a:rPr lang="en-US"/>
              <a:t> insert image</a:t>
            </a:r>
          </a:p>
        </p:txBody>
      </p:sp>
      <p:sp>
        <p:nvSpPr>
          <p:cNvPr id="3" name="Slide Number Placeholder 2">
            <a:extLst>
              <a:ext uri="{FF2B5EF4-FFF2-40B4-BE49-F238E27FC236}">
                <a16:creationId xmlns:a16="http://schemas.microsoft.com/office/drawing/2014/main" id="{6AEEFCF9-8A22-B6D5-3624-978C1352CDB6}"/>
              </a:ext>
            </a:extLst>
          </p:cNvPr>
          <p:cNvSpPr>
            <a:spLocks noGrp="1"/>
          </p:cNvSpPr>
          <p:nvPr>
            <p:ph type="sldNum" sz="quarter" idx="16"/>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28574742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3F53A1-F561-471E-8B16-E672D1E51F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
            <a:ext cx="12191998" cy="6857998"/>
          </a:xfrm>
          <a:prstGeom prst="rect">
            <a:avLst/>
          </a:prstGeom>
        </p:spPr>
      </p:pic>
      <p:sp>
        <p:nvSpPr>
          <p:cNvPr id="2" name="Title 1">
            <a:extLst>
              <a:ext uri="{FF2B5EF4-FFF2-40B4-BE49-F238E27FC236}">
                <a16:creationId xmlns:a16="http://schemas.microsoft.com/office/drawing/2014/main" id="{B8D92D74-18FE-47D5-BB95-6590EB3B4057}"/>
              </a:ext>
            </a:extLst>
          </p:cNvPr>
          <p:cNvSpPr>
            <a:spLocks noGrp="1"/>
          </p:cNvSpPr>
          <p:nvPr>
            <p:ph type="title"/>
          </p:nvPr>
        </p:nvSpPr>
        <p:spPr>
          <a:xfrm>
            <a:off x="1831198" y="2002632"/>
            <a:ext cx="8529605" cy="2852737"/>
          </a:xfrm>
        </p:spPr>
        <p:txBody>
          <a:bodyPr anchor="ctr" anchorCtr="0">
            <a:normAutofit/>
          </a:bodyPr>
          <a:lstStyle>
            <a:lvl1pPr algn="ctr">
              <a:defRPr sz="4400"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4D1DB761-BB3D-16B2-5F71-BE54E5BDD4D2}"/>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24734314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EA380-521F-2C0F-58E5-7084A4C328D5}"/>
              </a:ext>
            </a:extLst>
          </p:cNvPr>
          <p:cNvSpPr/>
          <p:nvPr userDrawn="1"/>
        </p:nvSpPr>
        <p:spPr>
          <a:xfrm>
            <a:off x="0" y="0"/>
            <a:ext cx="12192000" cy="6858000"/>
          </a:xfrm>
          <a:prstGeom prst="rect">
            <a:avLst/>
          </a:prstGeom>
          <a:solidFill>
            <a:srgbClr val="E3F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D92D74-18FE-47D5-BB95-6590EB3B4057}"/>
              </a:ext>
            </a:extLst>
          </p:cNvPr>
          <p:cNvSpPr>
            <a:spLocks noGrp="1"/>
          </p:cNvSpPr>
          <p:nvPr>
            <p:ph type="title" hasCustomPrompt="1"/>
          </p:nvPr>
        </p:nvSpPr>
        <p:spPr>
          <a:xfrm>
            <a:off x="313740" y="1895559"/>
            <a:ext cx="11878260" cy="2852737"/>
          </a:xfrm>
        </p:spPr>
        <p:txBody>
          <a:bodyPr anchor="ctr" anchorCtr="0">
            <a:normAutofit/>
          </a:bodyPr>
          <a:lstStyle>
            <a:lvl1pPr algn="ctr">
              <a:defRPr sz="7200" b="1">
                <a:solidFill>
                  <a:schemeClr val="accent2"/>
                </a:solidFill>
              </a:defRPr>
            </a:lvl1pPr>
          </a:lstStyle>
          <a:p>
            <a:r>
              <a:rPr lang="en-US"/>
              <a:t>Click to edit </a:t>
            </a:r>
            <a:br>
              <a:rPr lang="en-US"/>
            </a:br>
            <a:r>
              <a:rPr lang="en-US"/>
              <a:t>Master title style</a:t>
            </a:r>
          </a:p>
        </p:txBody>
      </p:sp>
      <p:pic>
        <p:nvPicPr>
          <p:cNvPr id="6" name="Graphic 5">
            <a:extLst>
              <a:ext uri="{FF2B5EF4-FFF2-40B4-BE49-F238E27FC236}">
                <a16:creationId xmlns:a16="http://schemas.microsoft.com/office/drawing/2014/main" id="{E0F6E21B-44B5-F7F1-1B19-FACED881A3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9417" y="5148706"/>
            <a:ext cx="1106906" cy="563515"/>
          </a:xfrm>
          <a:prstGeom prst="rect">
            <a:avLst/>
          </a:prstGeom>
        </p:spPr>
      </p:pic>
      <p:sp>
        <p:nvSpPr>
          <p:cNvPr id="3" name="Rectangle 2">
            <a:extLst>
              <a:ext uri="{FF2B5EF4-FFF2-40B4-BE49-F238E27FC236}">
                <a16:creationId xmlns:a16="http://schemas.microsoft.com/office/drawing/2014/main" id="{A09B069A-2AB6-3E24-7A78-300B81B75BD7}"/>
              </a:ext>
            </a:extLst>
          </p:cNvPr>
          <p:cNvSpPr/>
          <p:nvPr userDrawn="1"/>
        </p:nvSpPr>
        <p:spPr>
          <a:xfrm>
            <a:off x="0" y="0"/>
            <a:ext cx="3137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232BE4E0-9AAD-5AF7-D839-0FCD8EE626AE}"/>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4194843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36D9DF-CC94-3941-AB94-DB2234CA30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2000" cy="6857999"/>
          </a:xfrm>
          <a:prstGeom prst="rect">
            <a:avLst/>
          </a:prstGeom>
        </p:spPr>
      </p:pic>
      <p:sp>
        <p:nvSpPr>
          <p:cNvPr id="11" name="object 9">
            <a:extLst>
              <a:ext uri="{FF2B5EF4-FFF2-40B4-BE49-F238E27FC236}">
                <a16:creationId xmlns:a16="http://schemas.microsoft.com/office/drawing/2014/main" id="{D8918099-14B5-472C-8E5C-B923F79DB56A}"/>
              </a:ext>
            </a:extLst>
          </p:cNvPr>
          <p:cNvSpPr txBox="1"/>
          <p:nvPr userDrawn="1"/>
        </p:nvSpPr>
        <p:spPr>
          <a:xfrm>
            <a:off x="8153400" y="6540798"/>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a:solidFill>
                  <a:schemeClr val="bg1"/>
                </a:solidFill>
                <a:latin typeface="Arial Narrow" panose="020B0606020202030204" pitchFamily="34" charset="0"/>
                <a:cs typeface="Univers LT Std 47 Cn Lt"/>
              </a:rPr>
              <a:t>An independent licensee of the Blue Cross and Blue Shield Association</a:t>
            </a:r>
            <a:endParaRPr sz="700">
              <a:solidFill>
                <a:schemeClr val="bg1"/>
              </a:solidFill>
              <a:latin typeface="Arial Narrow" panose="020B0606020202030204" pitchFamily="34" charset="0"/>
              <a:cs typeface="Univers LT Std 47 Cn Lt"/>
            </a:endParaRPr>
          </a:p>
        </p:txBody>
      </p:sp>
      <p:sp>
        <p:nvSpPr>
          <p:cNvPr id="2" name="Title 1">
            <a:extLst>
              <a:ext uri="{FF2B5EF4-FFF2-40B4-BE49-F238E27FC236}">
                <a16:creationId xmlns:a16="http://schemas.microsoft.com/office/drawing/2014/main" id="{7D6E884F-5395-414E-8530-CB319F341567}"/>
              </a:ext>
            </a:extLst>
          </p:cNvPr>
          <p:cNvSpPr>
            <a:spLocks noGrp="1"/>
          </p:cNvSpPr>
          <p:nvPr>
            <p:ph type="ctrTitle"/>
          </p:nvPr>
        </p:nvSpPr>
        <p:spPr>
          <a:xfrm>
            <a:off x="507563" y="2482637"/>
            <a:ext cx="6892695" cy="3334106"/>
          </a:xfrm>
        </p:spPr>
        <p:txBody>
          <a:bodyPr anchor="b">
            <a:normAutofit/>
          </a:bodyPr>
          <a:lstStyle>
            <a:lvl1pPr algn="l">
              <a:defRPr sz="5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7DBD476-A740-4AEB-B265-6F4A42CB348C}"/>
              </a:ext>
            </a:extLst>
          </p:cNvPr>
          <p:cNvSpPr>
            <a:spLocks noGrp="1"/>
          </p:cNvSpPr>
          <p:nvPr>
            <p:ph type="subTitle" idx="1" hasCustomPrompt="1"/>
          </p:nvPr>
        </p:nvSpPr>
        <p:spPr>
          <a:xfrm>
            <a:off x="507563" y="6002128"/>
            <a:ext cx="6892695" cy="1137909"/>
          </a:xfrm>
        </p:spPr>
        <p:txBody>
          <a:bodyPr>
            <a:normAutofit/>
          </a:bodyPr>
          <a:lstStyle>
            <a:lvl1pPr marL="0" indent="0" algn="l">
              <a:buNone/>
              <a:defRPr sz="150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30524DF4-CFEC-E2B2-1CC1-A9B85E1DB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563" y="487122"/>
            <a:ext cx="1956820" cy="655321"/>
          </a:xfrm>
          <a:prstGeom prst="rect">
            <a:avLst/>
          </a:prstGeom>
        </p:spPr>
      </p:pic>
    </p:spTree>
    <p:extLst>
      <p:ext uri="{BB962C8B-B14F-4D97-AF65-F5344CB8AC3E}">
        <p14:creationId xmlns:p14="http://schemas.microsoft.com/office/powerpoint/2010/main" val="24110119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71774A-771F-2042-147A-ACCF923897BE}"/>
              </a:ext>
            </a:extLst>
          </p:cNvPr>
          <p:cNvSpPr/>
          <p:nvPr userDrawn="1"/>
        </p:nvSpPr>
        <p:spPr>
          <a:xfrm>
            <a:off x="0" y="0"/>
            <a:ext cx="12192000" cy="6858000"/>
          </a:xfrm>
          <a:prstGeom prst="rect">
            <a:avLst/>
          </a:prstGeom>
          <a:solidFill>
            <a:srgbClr val="E3F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D92D74-18FE-47D5-BB95-6590EB3B4057}"/>
              </a:ext>
            </a:extLst>
          </p:cNvPr>
          <p:cNvSpPr>
            <a:spLocks noGrp="1"/>
          </p:cNvSpPr>
          <p:nvPr>
            <p:ph type="title"/>
          </p:nvPr>
        </p:nvSpPr>
        <p:spPr>
          <a:xfrm>
            <a:off x="838200" y="3267159"/>
            <a:ext cx="8529605" cy="2852737"/>
          </a:xfrm>
        </p:spPr>
        <p:txBody>
          <a:bodyPr anchor="ctr" anchorCtr="0">
            <a:normAutofit/>
          </a:bodyPr>
          <a:lstStyle>
            <a:lvl1pPr algn="l">
              <a:defRPr sz="7200" b="1">
                <a:solidFill>
                  <a:schemeClr val="accent2"/>
                </a:solidFill>
              </a:defRPr>
            </a:lvl1pPr>
          </a:lstStyle>
          <a:p>
            <a:r>
              <a:rPr lang="en-US"/>
              <a:t>Click to edit Master title style</a:t>
            </a:r>
          </a:p>
        </p:txBody>
      </p:sp>
      <p:pic>
        <p:nvPicPr>
          <p:cNvPr id="6" name="Graphic 5">
            <a:extLst>
              <a:ext uri="{FF2B5EF4-FFF2-40B4-BE49-F238E27FC236}">
                <a16:creationId xmlns:a16="http://schemas.microsoft.com/office/drawing/2014/main" id="{E0F6E21B-44B5-F7F1-1B19-FACED881A3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508" y="2467190"/>
            <a:ext cx="1106906" cy="563515"/>
          </a:xfrm>
          <a:prstGeom prst="rect">
            <a:avLst/>
          </a:prstGeom>
        </p:spPr>
      </p:pic>
      <p:sp>
        <p:nvSpPr>
          <p:cNvPr id="3" name="Rectangle 2">
            <a:extLst>
              <a:ext uri="{FF2B5EF4-FFF2-40B4-BE49-F238E27FC236}">
                <a16:creationId xmlns:a16="http://schemas.microsoft.com/office/drawing/2014/main" id="{58A0D9E5-A177-CC33-EBC4-E8840B49D8FA}"/>
              </a:ext>
            </a:extLst>
          </p:cNvPr>
          <p:cNvSpPr/>
          <p:nvPr userDrawn="1"/>
        </p:nvSpPr>
        <p:spPr>
          <a:xfrm>
            <a:off x="0" y="0"/>
            <a:ext cx="3137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B7FCE3F1-C028-A12E-E942-7AA3386ECC33}"/>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34896207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EA380-521F-2C0F-58E5-7084A4C328D5}"/>
              </a:ext>
            </a:extLst>
          </p:cNvPr>
          <p:cNvSpPr/>
          <p:nvPr userDrawn="1"/>
        </p:nvSpPr>
        <p:spPr>
          <a:xfrm>
            <a:off x="0" y="0"/>
            <a:ext cx="12192000" cy="6858000"/>
          </a:xfrm>
          <a:prstGeom prst="rect">
            <a:avLst/>
          </a:prstGeom>
          <a:solidFill>
            <a:srgbClr val="E3F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D92D74-18FE-47D5-BB95-6590EB3B4057}"/>
              </a:ext>
            </a:extLst>
          </p:cNvPr>
          <p:cNvSpPr>
            <a:spLocks noGrp="1"/>
          </p:cNvSpPr>
          <p:nvPr>
            <p:ph type="title" hasCustomPrompt="1"/>
          </p:nvPr>
        </p:nvSpPr>
        <p:spPr>
          <a:xfrm>
            <a:off x="313740" y="1895559"/>
            <a:ext cx="11878260" cy="2852737"/>
          </a:xfrm>
        </p:spPr>
        <p:txBody>
          <a:bodyPr anchor="ctr" anchorCtr="0">
            <a:normAutofit/>
          </a:bodyPr>
          <a:lstStyle>
            <a:lvl1pPr algn="ctr">
              <a:defRPr sz="7200" b="1">
                <a:solidFill>
                  <a:schemeClr val="accent2"/>
                </a:solidFill>
              </a:defRPr>
            </a:lvl1pPr>
          </a:lstStyle>
          <a:p>
            <a:r>
              <a:rPr lang="en-US"/>
              <a:t>Click to edit </a:t>
            </a:r>
            <a:br>
              <a:rPr lang="en-US"/>
            </a:br>
            <a:r>
              <a:rPr lang="en-US"/>
              <a:t>Master title style</a:t>
            </a:r>
          </a:p>
        </p:txBody>
      </p:sp>
      <p:pic>
        <p:nvPicPr>
          <p:cNvPr id="6" name="Graphic 5">
            <a:extLst>
              <a:ext uri="{FF2B5EF4-FFF2-40B4-BE49-F238E27FC236}">
                <a16:creationId xmlns:a16="http://schemas.microsoft.com/office/drawing/2014/main" id="{E0F6E21B-44B5-F7F1-1B19-FACED881A3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9417" y="5148706"/>
            <a:ext cx="1106906" cy="563515"/>
          </a:xfrm>
          <a:prstGeom prst="rect">
            <a:avLst/>
          </a:prstGeom>
        </p:spPr>
      </p:pic>
      <p:sp>
        <p:nvSpPr>
          <p:cNvPr id="3" name="Rectangle 2">
            <a:extLst>
              <a:ext uri="{FF2B5EF4-FFF2-40B4-BE49-F238E27FC236}">
                <a16:creationId xmlns:a16="http://schemas.microsoft.com/office/drawing/2014/main" id="{A09B069A-2AB6-3E24-7A78-300B81B75BD7}"/>
              </a:ext>
            </a:extLst>
          </p:cNvPr>
          <p:cNvSpPr/>
          <p:nvPr userDrawn="1"/>
        </p:nvSpPr>
        <p:spPr>
          <a:xfrm>
            <a:off x="0" y="0"/>
            <a:ext cx="3137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232BE4E0-9AAD-5AF7-D839-0FCD8EE626AE}"/>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39201146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71774A-771F-2042-147A-ACCF923897BE}"/>
              </a:ext>
            </a:extLst>
          </p:cNvPr>
          <p:cNvSpPr/>
          <p:nvPr userDrawn="1"/>
        </p:nvSpPr>
        <p:spPr>
          <a:xfrm>
            <a:off x="0" y="0"/>
            <a:ext cx="12192000" cy="6858000"/>
          </a:xfrm>
          <a:prstGeom prst="rect">
            <a:avLst/>
          </a:prstGeom>
          <a:solidFill>
            <a:srgbClr val="E3F3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D92D74-18FE-47D5-BB95-6590EB3B4057}"/>
              </a:ext>
            </a:extLst>
          </p:cNvPr>
          <p:cNvSpPr>
            <a:spLocks noGrp="1"/>
          </p:cNvSpPr>
          <p:nvPr>
            <p:ph type="title"/>
          </p:nvPr>
        </p:nvSpPr>
        <p:spPr>
          <a:xfrm>
            <a:off x="838200" y="3267159"/>
            <a:ext cx="8529605" cy="2852737"/>
          </a:xfrm>
        </p:spPr>
        <p:txBody>
          <a:bodyPr anchor="ctr" anchorCtr="0">
            <a:normAutofit/>
          </a:bodyPr>
          <a:lstStyle>
            <a:lvl1pPr algn="l">
              <a:defRPr sz="7200" b="1">
                <a:solidFill>
                  <a:schemeClr val="accent2"/>
                </a:solidFill>
              </a:defRPr>
            </a:lvl1pPr>
          </a:lstStyle>
          <a:p>
            <a:r>
              <a:rPr lang="en-US"/>
              <a:t>Click to edit Master title style</a:t>
            </a:r>
          </a:p>
        </p:txBody>
      </p:sp>
      <p:pic>
        <p:nvPicPr>
          <p:cNvPr id="6" name="Graphic 5">
            <a:extLst>
              <a:ext uri="{FF2B5EF4-FFF2-40B4-BE49-F238E27FC236}">
                <a16:creationId xmlns:a16="http://schemas.microsoft.com/office/drawing/2014/main" id="{E0F6E21B-44B5-F7F1-1B19-FACED881A3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508" y="2467190"/>
            <a:ext cx="1106906" cy="563515"/>
          </a:xfrm>
          <a:prstGeom prst="rect">
            <a:avLst/>
          </a:prstGeom>
        </p:spPr>
      </p:pic>
      <p:sp>
        <p:nvSpPr>
          <p:cNvPr id="3" name="Rectangle 2">
            <a:extLst>
              <a:ext uri="{FF2B5EF4-FFF2-40B4-BE49-F238E27FC236}">
                <a16:creationId xmlns:a16="http://schemas.microsoft.com/office/drawing/2014/main" id="{58A0D9E5-A177-CC33-EBC4-E8840B49D8FA}"/>
              </a:ext>
            </a:extLst>
          </p:cNvPr>
          <p:cNvSpPr/>
          <p:nvPr userDrawn="1"/>
        </p:nvSpPr>
        <p:spPr>
          <a:xfrm>
            <a:off x="0" y="0"/>
            <a:ext cx="3137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7FCE3F1-C028-A12E-E942-7AA3386ECC33}"/>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42642854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C978DD-9BC2-BD1C-9DF7-4C33589D04A3}"/>
              </a:ext>
            </a:extLst>
          </p:cNvPr>
          <p:cNvSpPr/>
          <p:nvPr userDrawn="1"/>
        </p:nvSpPr>
        <p:spPr>
          <a:xfrm>
            <a:off x="0" y="0"/>
            <a:ext cx="12191999"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C4E4D4C-2B49-5AE6-6916-DAEAF1B9103B}"/>
              </a:ext>
            </a:extLst>
          </p:cNvPr>
          <p:cNvSpPr txBox="1">
            <a:spLocks/>
          </p:cNvSpPr>
          <p:nvPr userDrawn="1"/>
        </p:nvSpPr>
        <p:spPr>
          <a:xfrm>
            <a:off x="575458" y="1426541"/>
            <a:ext cx="11220756" cy="33700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panose="020B0604020202020204"/>
                <a:ea typeface="+mj-ea"/>
                <a:cs typeface="+mj-cs"/>
              </a:rPr>
              <a:t>             </a:t>
            </a:r>
            <a:r>
              <a:rPr kumimoji="0" lang="en-US" sz="7200" b="1" i="0" u="none" strike="noStrike" kern="1200" cap="none" spc="0" normalizeH="0" baseline="0" noProof="0">
                <a:ln>
                  <a:noFill/>
                </a:ln>
                <a:solidFill>
                  <a:srgbClr val="003359"/>
                </a:solidFill>
                <a:effectLst/>
                <a:uLnTx/>
                <a:uFillTx/>
                <a:latin typeface="Arial" panose="020B0604020202020204"/>
                <a:ea typeface="+mj-ea"/>
                <a:cs typeface="+mj-cs"/>
              </a:rPr>
              <a:t>a</a:t>
            </a:r>
            <a:r>
              <a:rPr kumimoji="0" lang="en-US" sz="7200" b="1" i="0" u="none" strike="noStrike" kern="1200" cap="none" spc="0" normalizeH="0" baseline="0" noProof="0">
                <a:ln>
                  <a:noFill/>
                </a:ln>
                <a:solidFill>
                  <a:srgbClr val="000000"/>
                </a:solidFill>
                <a:effectLst/>
                <a:uLnTx/>
                <a:uFillTx/>
                <a:latin typeface="Arial" panose="020B0604020202020204"/>
                <a:ea typeface="+mj-ea"/>
                <a:cs typeface="+mj-cs"/>
              </a:rPr>
              <a:t> </a:t>
            </a:r>
            <a:r>
              <a:rPr kumimoji="0" lang="en-US" sz="7200" b="1" i="0" u="none" strike="noStrike" kern="1200" cap="none" spc="0" normalizeH="0" baseline="0" noProof="0">
                <a:ln>
                  <a:noFill/>
                </a:ln>
                <a:solidFill>
                  <a:schemeClr val="bg1"/>
                </a:solidFill>
                <a:effectLst/>
                <a:uLnTx/>
                <a:uFillTx/>
                <a:latin typeface="Arial" panose="020B0604020202020204"/>
                <a:ea typeface="+mj-ea"/>
                <a:cs typeface="+mj-cs"/>
              </a:rPr>
              <a:t>champion</a:t>
            </a:r>
            <a:r>
              <a:rPr kumimoji="0" lang="en-US" sz="7200" b="1" i="0" u="none" strike="noStrike" kern="1200" cap="none" spc="0" normalizeH="0" baseline="0" noProof="0">
                <a:ln>
                  <a:noFill/>
                </a:ln>
                <a:solidFill>
                  <a:srgbClr val="003359"/>
                </a:solidFill>
                <a:effectLst/>
                <a:uLnTx/>
                <a:uFillTx/>
                <a:latin typeface="Arial" panose="020B0604020202020204"/>
                <a:ea typeface="+mj-ea"/>
                <a:cs typeface="+mj-cs"/>
              </a:rPr>
              <a:t> for the </a:t>
            </a:r>
            <a:r>
              <a:rPr kumimoji="0" lang="en-US" sz="7200" b="1" i="0" u="none" strike="noStrike" kern="1200" cap="none" spc="0" normalizeH="0" baseline="0" noProof="0">
                <a:ln>
                  <a:noFill/>
                </a:ln>
                <a:solidFill>
                  <a:schemeClr val="bg1"/>
                </a:solidFill>
                <a:effectLst/>
                <a:uLnTx/>
                <a:uFillTx/>
                <a:latin typeface="Arial" panose="020B0604020202020204"/>
                <a:ea typeface="+mj-ea"/>
                <a:cs typeface="+mj-cs"/>
              </a:rPr>
              <a:t>health</a:t>
            </a:r>
            <a:r>
              <a:rPr kumimoji="0" lang="en-US" sz="7200" b="1" i="0" u="none" strike="noStrike" kern="1200" cap="none" spc="0" normalizeH="0" baseline="0" noProof="0">
                <a:ln>
                  <a:noFill/>
                </a:ln>
                <a:solidFill>
                  <a:srgbClr val="003359"/>
                </a:solidFill>
                <a:effectLst/>
                <a:uLnTx/>
                <a:uFillTx/>
                <a:latin typeface="Arial" panose="020B0604020202020204"/>
                <a:ea typeface="+mj-ea"/>
                <a:cs typeface="+mj-cs"/>
              </a:rPr>
              <a:t> and </a:t>
            </a:r>
            <a:r>
              <a:rPr kumimoji="0" lang="en-US" sz="7200" b="1" i="0" u="none" strike="noStrike" kern="1200" cap="none" spc="0" normalizeH="0" baseline="0" noProof="0">
                <a:ln>
                  <a:noFill/>
                </a:ln>
                <a:solidFill>
                  <a:schemeClr val="bg1"/>
                </a:solidFill>
                <a:effectLst/>
                <a:uLnTx/>
                <a:uFillTx/>
                <a:latin typeface="Arial" panose="020B0604020202020204"/>
                <a:ea typeface="+mj-ea"/>
                <a:cs typeface="+mj-cs"/>
              </a:rPr>
              <a:t>well-being</a:t>
            </a:r>
            <a:r>
              <a:rPr kumimoji="0" lang="en-US" sz="7200" b="1" i="0" u="none" strike="noStrike" kern="1200" cap="none" spc="0" normalizeH="0" baseline="0" noProof="0">
                <a:ln>
                  <a:noFill/>
                </a:ln>
                <a:solidFill>
                  <a:srgbClr val="003359"/>
                </a:solidFill>
                <a:effectLst/>
                <a:uLnTx/>
                <a:uFillTx/>
                <a:latin typeface="Arial" panose="020B0604020202020204"/>
                <a:ea typeface="+mj-ea"/>
                <a:cs typeface="+mj-cs"/>
              </a:rPr>
              <a:t> of our</a:t>
            </a:r>
            <a:r>
              <a:rPr lang="en-US" sz="7200" b="1">
                <a:solidFill>
                  <a:srgbClr val="003359"/>
                </a:solidFill>
                <a:latin typeface="Arial" panose="020B0604020202020204"/>
              </a:rPr>
              <a:t> </a:t>
            </a:r>
            <a:r>
              <a:rPr kumimoji="0" lang="en-US" sz="7200" b="1" i="0" u="none" strike="noStrike" kern="1200" cap="none" spc="0" normalizeH="0" baseline="0" noProof="0">
                <a:ln>
                  <a:noFill/>
                </a:ln>
                <a:solidFill>
                  <a:schemeClr val="bg1"/>
                </a:solidFill>
                <a:effectLst/>
                <a:uLnTx/>
                <a:uFillTx/>
                <a:latin typeface="Arial" panose="020B0604020202020204"/>
                <a:ea typeface="+mj-ea"/>
                <a:cs typeface="+mj-cs"/>
              </a:rPr>
              <a:t>members</a:t>
            </a:r>
            <a:r>
              <a:rPr kumimoji="0" lang="en-US" sz="7200" b="1" i="0" u="none" strike="noStrike" kern="1200" cap="none" spc="0" normalizeH="0" baseline="0" noProof="0">
                <a:ln>
                  <a:noFill/>
                </a:ln>
                <a:solidFill>
                  <a:srgbClr val="003359"/>
                </a:solidFill>
                <a:effectLst/>
                <a:uLnTx/>
                <a:uFillTx/>
                <a:latin typeface="Arial" panose="020B0604020202020204"/>
                <a:ea typeface="+mj-ea"/>
                <a:cs typeface="+mj-cs"/>
              </a:rPr>
              <a:t> and the </a:t>
            </a:r>
            <a:r>
              <a:rPr kumimoji="0" lang="en-US" sz="7200" b="1" i="0" u="none" strike="noStrike" kern="1200" cap="none" spc="0" normalizeH="0" baseline="0" noProof="0">
                <a:ln>
                  <a:noFill/>
                </a:ln>
                <a:solidFill>
                  <a:schemeClr val="bg1"/>
                </a:solidFill>
                <a:effectLst/>
                <a:uLnTx/>
                <a:uFillTx/>
                <a:latin typeface="Arial" panose="020B0604020202020204"/>
                <a:ea typeface="+mj-ea"/>
                <a:cs typeface="+mj-cs"/>
              </a:rPr>
              <a:t>communities</a:t>
            </a:r>
            <a:r>
              <a:rPr kumimoji="0" lang="en-US" sz="7200" b="1" i="0" u="none" strike="noStrike" kern="1200" cap="none" spc="0" normalizeH="0" baseline="0" noProof="0">
                <a:ln>
                  <a:noFill/>
                </a:ln>
                <a:solidFill>
                  <a:srgbClr val="003359"/>
                </a:solidFill>
                <a:effectLst/>
                <a:uLnTx/>
                <a:uFillTx/>
                <a:latin typeface="Arial" panose="020B0604020202020204"/>
                <a:ea typeface="+mj-ea"/>
                <a:cs typeface="+mj-cs"/>
              </a:rPr>
              <a:t> we serve.</a:t>
            </a:r>
          </a:p>
        </p:txBody>
      </p:sp>
      <p:pic>
        <p:nvPicPr>
          <p:cNvPr id="6" name="Graphic 5">
            <a:extLst>
              <a:ext uri="{FF2B5EF4-FFF2-40B4-BE49-F238E27FC236}">
                <a16:creationId xmlns:a16="http://schemas.microsoft.com/office/drawing/2014/main" id="{0E1E1759-DA0D-DD29-6F30-0B19D467DC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7214" y="1080525"/>
            <a:ext cx="3039278" cy="1253035"/>
          </a:xfrm>
          <a:prstGeom prst="rect">
            <a:avLst/>
          </a:prstGeom>
        </p:spPr>
      </p:pic>
      <p:sp>
        <p:nvSpPr>
          <p:cNvPr id="2" name="Slide Number Placeholder 1">
            <a:extLst>
              <a:ext uri="{FF2B5EF4-FFF2-40B4-BE49-F238E27FC236}">
                <a16:creationId xmlns:a16="http://schemas.microsoft.com/office/drawing/2014/main" id="{52C8AB74-EFB7-1D9B-0684-1E5699FCEE1D}"/>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19368933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ission and Value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F6CA77C-1862-0EE8-CE44-AF8A1AB80767}"/>
              </a:ext>
            </a:extLst>
          </p:cNvPr>
          <p:cNvGrpSpPr/>
          <p:nvPr userDrawn="1"/>
        </p:nvGrpSpPr>
        <p:grpSpPr>
          <a:xfrm>
            <a:off x="6618129" y="2036674"/>
            <a:ext cx="2427454" cy="2204127"/>
            <a:chOff x="6618129" y="2036674"/>
            <a:chExt cx="2427454" cy="2204127"/>
          </a:xfrm>
        </p:grpSpPr>
        <p:grpSp>
          <p:nvGrpSpPr>
            <p:cNvPr id="4" name="Group 3">
              <a:extLst>
                <a:ext uri="{FF2B5EF4-FFF2-40B4-BE49-F238E27FC236}">
                  <a16:creationId xmlns:a16="http://schemas.microsoft.com/office/drawing/2014/main" id="{5E606263-8F8E-7E2C-CFFA-13D0CADC45BC}"/>
                </a:ext>
              </a:extLst>
            </p:cNvPr>
            <p:cNvGrpSpPr/>
            <p:nvPr/>
          </p:nvGrpSpPr>
          <p:grpSpPr>
            <a:xfrm>
              <a:off x="6716772" y="2036674"/>
              <a:ext cx="2213046" cy="1014764"/>
              <a:chOff x="6716772" y="2036674"/>
              <a:chExt cx="2213046" cy="1014764"/>
            </a:xfrm>
          </p:grpSpPr>
          <p:sp>
            <p:nvSpPr>
              <p:cNvPr id="9" name="Freeform: Shape 8">
                <a:extLst>
                  <a:ext uri="{FF2B5EF4-FFF2-40B4-BE49-F238E27FC236}">
                    <a16:creationId xmlns:a16="http://schemas.microsoft.com/office/drawing/2014/main" id="{F04B081E-96B3-D99B-351E-0AB79712DB11}"/>
                  </a:ext>
                </a:extLst>
              </p:cNvPr>
              <p:cNvSpPr/>
              <p:nvPr/>
            </p:nvSpPr>
            <p:spPr>
              <a:xfrm>
                <a:off x="6717771" y="2907222"/>
                <a:ext cx="475283" cy="144216"/>
              </a:xfrm>
              <a:custGeom>
                <a:avLst/>
                <a:gdLst>
                  <a:gd name="connsiteX0" fmla="*/ 362208 w 475283"/>
                  <a:gd name="connsiteY0" fmla="*/ 144217 h 144216"/>
                  <a:gd name="connsiteX1" fmla="*/ 362208 w 475283"/>
                  <a:gd name="connsiteY1" fmla="*/ 32973 h 144216"/>
                  <a:gd name="connsiteX2" fmla="*/ 362541 w 475283"/>
                  <a:gd name="connsiteY2" fmla="*/ 32973 h 144216"/>
                  <a:gd name="connsiteX3" fmla="*/ 389019 w 475283"/>
                  <a:gd name="connsiteY3" fmla="*/ 144217 h 144216"/>
                  <a:gd name="connsiteX4" fmla="*/ 417829 w 475283"/>
                  <a:gd name="connsiteY4" fmla="*/ 144217 h 144216"/>
                  <a:gd name="connsiteX5" fmla="*/ 445640 w 475283"/>
                  <a:gd name="connsiteY5" fmla="*/ 32973 h 144216"/>
                  <a:gd name="connsiteX6" fmla="*/ 445973 w 475283"/>
                  <a:gd name="connsiteY6" fmla="*/ 32973 h 144216"/>
                  <a:gd name="connsiteX7" fmla="*/ 445973 w 475283"/>
                  <a:gd name="connsiteY7" fmla="*/ 144217 h 144216"/>
                  <a:gd name="connsiteX8" fmla="*/ 475283 w 475283"/>
                  <a:gd name="connsiteY8" fmla="*/ 144217 h 144216"/>
                  <a:gd name="connsiteX9" fmla="*/ 475283 w 475283"/>
                  <a:gd name="connsiteY9" fmla="*/ 0 h 144216"/>
                  <a:gd name="connsiteX10" fmla="*/ 428321 w 475283"/>
                  <a:gd name="connsiteY10" fmla="*/ 0 h 144216"/>
                  <a:gd name="connsiteX11" fmla="*/ 404340 w 475283"/>
                  <a:gd name="connsiteY11" fmla="*/ 98088 h 144216"/>
                  <a:gd name="connsiteX12" fmla="*/ 404007 w 475283"/>
                  <a:gd name="connsiteY12" fmla="*/ 98088 h 144216"/>
                  <a:gd name="connsiteX13" fmla="*/ 381359 w 475283"/>
                  <a:gd name="connsiteY13" fmla="*/ 0 h 144216"/>
                  <a:gd name="connsiteX14" fmla="*/ 332898 w 475283"/>
                  <a:gd name="connsiteY14" fmla="*/ 0 h 144216"/>
                  <a:gd name="connsiteX15" fmla="*/ 332898 w 475283"/>
                  <a:gd name="connsiteY15" fmla="*/ 144217 h 144216"/>
                  <a:gd name="connsiteX16" fmla="*/ 362208 w 475283"/>
                  <a:gd name="connsiteY16" fmla="*/ 144217 h 144216"/>
                  <a:gd name="connsiteX17" fmla="*/ 273113 w 475283"/>
                  <a:gd name="connsiteY17" fmla="*/ 90094 h 144216"/>
                  <a:gd name="connsiteX18" fmla="*/ 244303 w 475283"/>
                  <a:gd name="connsiteY18" fmla="*/ 90094 h 144216"/>
                  <a:gd name="connsiteX19" fmla="*/ 258125 w 475283"/>
                  <a:gd name="connsiteY19" fmla="*/ 27811 h 144216"/>
                  <a:gd name="connsiteX20" fmla="*/ 258458 w 475283"/>
                  <a:gd name="connsiteY20" fmla="*/ 27811 h 144216"/>
                  <a:gd name="connsiteX21" fmla="*/ 273113 w 475283"/>
                  <a:gd name="connsiteY21" fmla="*/ 90094 h 144216"/>
                  <a:gd name="connsiteX22" fmla="*/ 230148 w 475283"/>
                  <a:gd name="connsiteY22" fmla="*/ 144217 h 144216"/>
                  <a:gd name="connsiteX23" fmla="*/ 238308 w 475283"/>
                  <a:gd name="connsiteY23" fmla="*/ 112243 h 144216"/>
                  <a:gd name="connsiteX24" fmla="*/ 279441 w 475283"/>
                  <a:gd name="connsiteY24" fmla="*/ 112243 h 144216"/>
                  <a:gd name="connsiteX25" fmla="*/ 287434 w 475283"/>
                  <a:gd name="connsiteY25" fmla="*/ 144217 h 144216"/>
                  <a:gd name="connsiteX26" fmla="*/ 319242 w 475283"/>
                  <a:gd name="connsiteY26" fmla="*/ 144217 h 144216"/>
                  <a:gd name="connsiteX27" fmla="*/ 280107 w 475283"/>
                  <a:gd name="connsiteY27" fmla="*/ 0 h 144216"/>
                  <a:gd name="connsiteX28" fmla="*/ 240306 w 475283"/>
                  <a:gd name="connsiteY28" fmla="*/ 0 h 144216"/>
                  <a:gd name="connsiteX29" fmla="*/ 200338 w 475283"/>
                  <a:gd name="connsiteY29" fmla="*/ 144217 h 144216"/>
                  <a:gd name="connsiteX30" fmla="*/ 230148 w 475283"/>
                  <a:gd name="connsiteY30" fmla="*/ 144217 h 144216"/>
                  <a:gd name="connsiteX31" fmla="*/ 191678 w 475283"/>
                  <a:gd name="connsiteY31" fmla="*/ 144217 h 144216"/>
                  <a:gd name="connsiteX32" fmla="*/ 191678 w 475283"/>
                  <a:gd name="connsiteY32" fmla="*/ 122068 h 144216"/>
                  <a:gd name="connsiteX33" fmla="*/ 141552 w 475283"/>
                  <a:gd name="connsiteY33" fmla="*/ 122068 h 144216"/>
                  <a:gd name="connsiteX34" fmla="*/ 141552 w 475283"/>
                  <a:gd name="connsiteY34" fmla="*/ 79936 h 144216"/>
                  <a:gd name="connsiteX35" fmla="*/ 186350 w 475283"/>
                  <a:gd name="connsiteY35" fmla="*/ 79936 h 144216"/>
                  <a:gd name="connsiteX36" fmla="*/ 186350 w 475283"/>
                  <a:gd name="connsiteY36" fmla="*/ 57787 h 144216"/>
                  <a:gd name="connsiteX37" fmla="*/ 141552 w 475283"/>
                  <a:gd name="connsiteY37" fmla="*/ 57787 h 144216"/>
                  <a:gd name="connsiteX38" fmla="*/ 141552 w 475283"/>
                  <a:gd name="connsiteY38" fmla="*/ 22149 h 144216"/>
                  <a:gd name="connsiteX39" fmla="*/ 190180 w 475283"/>
                  <a:gd name="connsiteY39" fmla="*/ 22149 h 144216"/>
                  <a:gd name="connsiteX40" fmla="*/ 190180 w 475283"/>
                  <a:gd name="connsiteY40" fmla="*/ 0 h 144216"/>
                  <a:gd name="connsiteX41" fmla="*/ 111410 w 475283"/>
                  <a:gd name="connsiteY41" fmla="*/ 0 h 144216"/>
                  <a:gd name="connsiteX42" fmla="*/ 111410 w 475283"/>
                  <a:gd name="connsiteY42" fmla="*/ 144217 h 144216"/>
                  <a:gd name="connsiteX43" fmla="*/ 191678 w 475283"/>
                  <a:gd name="connsiteY43" fmla="*/ 144217 h 144216"/>
                  <a:gd name="connsiteX44" fmla="*/ 0 w 475283"/>
                  <a:gd name="connsiteY44" fmla="*/ 0 h 144216"/>
                  <a:gd name="connsiteX45" fmla="*/ 0 w 475283"/>
                  <a:gd name="connsiteY45" fmla="*/ 23981 h 144216"/>
                  <a:gd name="connsiteX46" fmla="*/ 33640 w 475283"/>
                  <a:gd name="connsiteY46" fmla="*/ 23981 h 144216"/>
                  <a:gd name="connsiteX47" fmla="*/ 33640 w 475283"/>
                  <a:gd name="connsiteY47" fmla="*/ 144217 h 144216"/>
                  <a:gd name="connsiteX48" fmla="*/ 63782 w 475283"/>
                  <a:gd name="connsiteY48" fmla="*/ 144217 h 144216"/>
                  <a:gd name="connsiteX49" fmla="*/ 63782 w 475283"/>
                  <a:gd name="connsiteY49" fmla="*/ 23981 h 144216"/>
                  <a:gd name="connsiteX50" fmla="*/ 97421 w 475283"/>
                  <a:gd name="connsiteY50" fmla="*/ 23981 h 144216"/>
                  <a:gd name="connsiteX51" fmla="*/ 97421 w 475283"/>
                  <a:gd name="connsiteY51" fmla="*/ 0 h 144216"/>
                  <a:gd name="connsiteX52" fmla="*/ 166 w 475283"/>
                  <a:gd name="connsiteY52" fmla="*/ 0 h 1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75283" h="144216">
                    <a:moveTo>
                      <a:pt x="362208" y="144217"/>
                    </a:moveTo>
                    <a:lnTo>
                      <a:pt x="362208" y="32973"/>
                    </a:lnTo>
                    <a:lnTo>
                      <a:pt x="362541" y="32973"/>
                    </a:lnTo>
                    <a:lnTo>
                      <a:pt x="389019" y="144217"/>
                    </a:lnTo>
                    <a:lnTo>
                      <a:pt x="417829" y="144217"/>
                    </a:lnTo>
                    <a:lnTo>
                      <a:pt x="445640" y="32973"/>
                    </a:lnTo>
                    <a:lnTo>
                      <a:pt x="445973" y="32973"/>
                    </a:lnTo>
                    <a:lnTo>
                      <a:pt x="445973" y="144217"/>
                    </a:lnTo>
                    <a:lnTo>
                      <a:pt x="475283" y="144217"/>
                    </a:lnTo>
                    <a:lnTo>
                      <a:pt x="475283" y="0"/>
                    </a:lnTo>
                    <a:lnTo>
                      <a:pt x="428321" y="0"/>
                    </a:lnTo>
                    <a:lnTo>
                      <a:pt x="404340" y="98088"/>
                    </a:lnTo>
                    <a:lnTo>
                      <a:pt x="404007" y="98088"/>
                    </a:lnTo>
                    <a:lnTo>
                      <a:pt x="381359" y="0"/>
                    </a:lnTo>
                    <a:lnTo>
                      <a:pt x="332898" y="0"/>
                    </a:lnTo>
                    <a:lnTo>
                      <a:pt x="332898" y="144217"/>
                    </a:lnTo>
                    <a:lnTo>
                      <a:pt x="362208" y="144217"/>
                    </a:lnTo>
                    <a:close/>
                    <a:moveTo>
                      <a:pt x="273113" y="90094"/>
                    </a:moveTo>
                    <a:lnTo>
                      <a:pt x="244303" y="90094"/>
                    </a:lnTo>
                    <a:lnTo>
                      <a:pt x="258125" y="27811"/>
                    </a:lnTo>
                    <a:lnTo>
                      <a:pt x="258458" y="27811"/>
                    </a:lnTo>
                    <a:lnTo>
                      <a:pt x="273113" y="90094"/>
                    </a:lnTo>
                    <a:close/>
                    <a:moveTo>
                      <a:pt x="230148" y="144217"/>
                    </a:moveTo>
                    <a:lnTo>
                      <a:pt x="238308" y="112243"/>
                    </a:lnTo>
                    <a:lnTo>
                      <a:pt x="279441" y="112243"/>
                    </a:lnTo>
                    <a:lnTo>
                      <a:pt x="287434" y="144217"/>
                    </a:lnTo>
                    <a:lnTo>
                      <a:pt x="319242" y="144217"/>
                    </a:lnTo>
                    <a:lnTo>
                      <a:pt x="280107" y="0"/>
                    </a:lnTo>
                    <a:lnTo>
                      <a:pt x="240306" y="0"/>
                    </a:lnTo>
                    <a:lnTo>
                      <a:pt x="200338" y="144217"/>
                    </a:lnTo>
                    <a:lnTo>
                      <a:pt x="230148" y="144217"/>
                    </a:lnTo>
                    <a:close/>
                    <a:moveTo>
                      <a:pt x="191678" y="144217"/>
                    </a:moveTo>
                    <a:lnTo>
                      <a:pt x="191678" y="122068"/>
                    </a:lnTo>
                    <a:lnTo>
                      <a:pt x="141552" y="122068"/>
                    </a:lnTo>
                    <a:lnTo>
                      <a:pt x="141552" y="79936"/>
                    </a:lnTo>
                    <a:lnTo>
                      <a:pt x="186350" y="79936"/>
                    </a:lnTo>
                    <a:lnTo>
                      <a:pt x="186350" y="57787"/>
                    </a:lnTo>
                    <a:lnTo>
                      <a:pt x="141552" y="57787"/>
                    </a:lnTo>
                    <a:lnTo>
                      <a:pt x="141552" y="22149"/>
                    </a:lnTo>
                    <a:lnTo>
                      <a:pt x="190180" y="22149"/>
                    </a:lnTo>
                    <a:lnTo>
                      <a:pt x="190180" y="0"/>
                    </a:lnTo>
                    <a:lnTo>
                      <a:pt x="111410" y="0"/>
                    </a:lnTo>
                    <a:lnTo>
                      <a:pt x="111410" y="144217"/>
                    </a:lnTo>
                    <a:lnTo>
                      <a:pt x="191678" y="144217"/>
                    </a:lnTo>
                    <a:close/>
                    <a:moveTo>
                      <a:pt x="0" y="0"/>
                    </a:moveTo>
                    <a:lnTo>
                      <a:pt x="0" y="23981"/>
                    </a:lnTo>
                    <a:lnTo>
                      <a:pt x="33640" y="23981"/>
                    </a:lnTo>
                    <a:lnTo>
                      <a:pt x="33640" y="144217"/>
                    </a:lnTo>
                    <a:lnTo>
                      <a:pt x="63782" y="144217"/>
                    </a:lnTo>
                    <a:lnTo>
                      <a:pt x="63782" y="23981"/>
                    </a:lnTo>
                    <a:lnTo>
                      <a:pt x="97421" y="23981"/>
                    </a:lnTo>
                    <a:lnTo>
                      <a:pt x="97421" y="0"/>
                    </a:lnTo>
                    <a:lnTo>
                      <a:pt x="166" y="0"/>
                    </a:lnTo>
                    <a:close/>
                  </a:path>
                </a:pathLst>
              </a:custGeom>
              <a:solidFill>
                <a:schemeClr val="tx2"/>
              </a:solidFill>
              <a:ln w="0" cap="flat">
                <a:noFill/>
                <a:prstDash val="solid"/>
                <a:miter/>
              </a:ln>
            </p:spPr>
            <p:txBody>
              <a:bodyPr rtlCol="0" anchor="ctr"/>
              <a:lstStyle/>
              <a:p>
                <a:endParaRPr lang="en-US" dirty="0">
                  <a:solidFill>
                    <a:schemeClr val="accent3">
                      <a:lumMod val="40000"/>
                      <a:lumOff val="60000"/>
                    </a:schemeClr>
                  </a:solidFill>
                </a:endParaRPr>
              </a:p>
            </p:txBody>
          </p:sp>
          <p:sp>
            <p:nvSpPr>
              <p:cNvPr id="10" name="Freeform: Shape 9">
                <a:extLst>
                  <a:ext uri="{FF2B5EF4-FFF2-40B4-BE49-F238E27FC236}">
                    <a16:creationId xmlns:a16="http://schemas.microsoft.com/office/drawing/2014/main" id="{0497553C-9C76-9E26-110C-6A86D834FAD7}"/>
                  </a:ext>
                </a:extLst>
              </p:cNvPr>
              <p:cNvSpPr/>
              <p:nvPr/>
            </p:nvSpPr>
            <p:spPr>
              <a:xfrm>
                <a:off x="6727929" y="2705861"/>
                <a:ext cx="337061" cy="149046"/>
              </a:xfrm>
              <a:custGeom>
                <a:avLst/>
                <a:gdLst>
                  <a:gd name="connsiteX0" fmla="*/ 337061 w 337061"/>
                  <a:gd name="connsiteY0" fmla="*/ 146715 h 149046"/>
                  <a:gd name="connsiteX1" fmla="*/ 337061 w 337061"/>
                  <a:gd name="connsiteY1" fmla="*/ 124566 h 149046"/>
                  <a:gd name="connsiteX2" fmla="*/ 286935 w 337061"/>
                  <a:gd name="connsiteY2" fmla="*/ 124566 h 149046"/>
                  <a:gd name="connsiteX3" fmla="*/ 286935 w 337061"/>
                  <a:gd name="connsiteY3" fmla="*/ 82433 h 149046"/>
                  <a:gd name="connsiteX4" fmla="*/ 331732 w 337061"/>
                  <a:gd name="connsiteY4" fmla="*/ 82433 h 149046"/>
                  <a:gd name="connsiteX5" fmla="*/ 331732 w 337061"/>
                  <a:gd name="connsiteY5" fmla="*/ 60285 h 149046"/>
                  <a:gd name="connsiteX6" fmla="*/ 286935 w 337061"/>
                  <a:gd name="connsiteY6" fmla="*/ 60285 h 149046"/>
                  <a:gd name="connsiteX7" fmla="*/ 286935 w 337061"/>
                  <a:gd name="connsiteY7" fmla="*/ 24647 h 149046"/>
                  <a:gd name="connsiteX8" fmla="*/ 335562 w 337061"/>
                  <a:gd name="connsiteY8" fmla="*/ 24647 h 149046"/>
                  <a:gd name="connsiteX9" fmla="*/ 335562 w 337061"/>
                  <a:gd name="connsiteY9" fmla="*/ 2498 h 149046"/>
                  <a:gd name="connsiteX10" fmla="*/ 256793 w 337061"/>
                  <a:gd name="connsiteY10" fmla="*/ 2498 h 149046"/>
                  <a:gd name="connsiteX11" fmla="*/ 256793 w 337061"/>
                  <a:gd name="connsiteY11" fmla="*/ 146715 h 149046"/>
                  <a:gd name="connsiteX12" fmla="*/ 337061 w 337061"/>
                  <a:gd name="connsiteY12" fmla="*/ 146715 h 149046"/>
                  <a:gd name="connsiteX13" fmla="*/ 151877 w 337061"/>
                  <a:gd name="connsiteY13" fmla="*/ 146715 h 149046"/>
                  <a:gd name="connsiteX14" fmla="*/ 151877 w 337061"/>
                  <a:gd name="connsiteY14" fmla="*/ 41300 h 149046"/>
                  <a:gd name="connsiteX15" fmla="*/ 152210 w 337061"/>
                  <a:gd name="connsiteY15" fmla="*/ 41300 h 149046"/>
                  <a:gd name="connsiteX16" fmla="*/ 191512 w 337061"/>
                  <a:gd name="connsiteY16" fmla="*/ 146715 h 149046"/>
                  <a:gd name="connsiteX17" fmla="*/ 231313 w 337061"/>
                  <a:gd name="connsiteY17" fmla="*/ 146715 h 149046"/>
                  <a:gd name="connsiteX18" fmla="*/ 231313 w 337061"/>
                  <a:gd name="connsiteY18" fmla="*/ 2498 h 149046"/>
                  <a:gd name="connsiteX19" fmla="*/ 203169 w 337061"/>
                  <a:gd name="connsiteY19" fmla="*/ 2498 h 149046"/>
                  <a:gd name="connsiteX20" fmla="*/ 203169 w 337061"/>
                  <a:gd name="connsiteY20" fmla="*/ 102417 h 149046"/>
                  <a:gd name="connsiteX21" fmla="*/ 202836 w 337061"/>
                  <a:gd name="connsiteY21" fmla="*/ 102417 h 149046"/>
                  <a:gd name="connsiteX22" fmla="*/ 164367 w 337061"/>
                  <a:gd name="connsiteY22" fmla="*/ 2498 h 149046"/>
                  <a:gd name="connsiteX23" fmla="*/ 123567 w 337061"/>
                  <a:gd name="connsiteY23" fmla="*/ 2498 h 149046"/>
                  <a:gd name="connsiteX24" fmla="*/ 123567 w 337061"/>
                  <a:gd name="connsiteY24" fmla="*/ 146715 h 149046"/>
                  <a:gd name="connsiteX25" fmla="*/ 151711 w 337061"/>
                  <a:gd name="connsiteY25" fmla="*/ 146715 h 149046"/>
                  <a:gd name="connsiteX26" fmla="*/ 49793 w 337061"/>
                  <a:gd name="connsiteY26" fmla="*/ 149046 h 149046"/>
                  <a:gd name="connsiteX27" fmla="*/ 99586 w 337061"/>
                  <a:gd name="connsiteY27" fmla="*/ 74440 h 149046"/>
                  <a:gd name="connsiteX28" fmla="*/ 49793 w 337061"/>
                  <a:gd name="connsiteY28" fmla="*/ 0 h 149046"/>
                  <a:gd name="connsiteX29" fmla="*/ 0 w 337061"/>
                  <a:gd name="connsiteY29" fmla="*/ 74440 h 149046"/>
                  <a:gd name="connsiteX30" fmla="*/ 49793 w 337061"/>
                  <a:gd name="connsiteY30" fmla="*/ 149046 h 149046"/>
                  <a:gd name="connsiteX31" fmla="*/ 49793 w 337061"/>
                  <a:gd name="connsiteY31" fmla="*/ 127564 h 149046"/>
                  <a:gd name="connsiteX32" fmla="*/ 30642 w 337061"/>
                  <a:gd name="connsiteY32" fmla="*/ 74606 h 149046"/>
                  <a:gd name="connsiteX33" fmla="*/ 49793 w 337061"/>
                  <a:gd name="connsiteY33" fmla="*/ 21649 h 149046"/>
                  <a:gd name="connsiteX34" fmla="*/ 68944 w 337061"/>
                  <a:gd name="connsiteY34" fmla="*/ 74606 h 149046"/>
                  <a:gd name="connsiteX35" fmla="*/ 49793 w 337061"/>
                  <a:gd name="connsiteY35" fmla="*/ 127564 h 14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7061" h="149046">
                    <a:moveTo>
                      <a:pt x="337061" y="146715"/>
                    </a:moveTo>
                    <a:lnTo>
                      <a:pt x="337061" y="124566"/>
                    </a:lnTo>
                    <a:lnTo>
                      <a:pt x="286935" y="124566"/>
                    </a:lnTo>
                    <a:lnTo>
                      <a:pt x="286935" y="82433"/>
                    </a:lnTo>
                    <a:lnTo>
                      <a:pt x="331732" y="82433"/>
                    </a:lnTo>
                    <a:lnTo>
                      <a:pt x="331732" y="60285"/>
                    </a:lnTo>
                    <a:lnTo>
                      <a:pt x="286935" y="60285"/>
                    </a:lnTo>
                    <a:lnTo>
                      <a:pt x="286935" y="24647"/>
                    </a:lnTo>
                    <a:lnTo>
                      <a:pt x="335562" y="24647"/>
                    </a:lnTo>
                    <a:lnTo>
                      <a:pt x="335562" y="2498"/>
                    </a:lnTo>
                    <a:lnTo>
                      <a:pt x="256793" y="2498"/>
                    </a:lnTo>
                    <a:lnTo>
                      <a:pt x="256793" y="146715"/>
                    </a:lnTo>
                    <a:lnTo>
                      <a:pt x="337061" y="146715"/>
                    </a:lnTo>
                    <a:close/>
                    <a:moveTo>
                      <a:pt x="151877" y="146715"/>
                    </a:moveTo>
                    <a:lnTo>
                      <a:pt x="151877" y="41300"/>
                    </a:lnTo>
                    <a:lnTo>
                      <a:pt x="152210" y="41300"/>
                    </a:lnTo>
                    <a:lnTo>
                      <a:pt x="191512" y="146715"/>
                    </a:lnTo>
                    <a:lnTo>
                      <a:pt x="231313" y="146715"/>
                    </a:lnTo>
                    <a:lnTo>
                      <a:pt x="231313" y="2498"/>
                    </a:lnTo>
                    <a:lnTo>
                      <a:pt x="203169" y="2498"/>
                    </a:lnTo>
                    <a:lnTo>
                      <a:pt x="203169" y="102417"/>
                    </a:lnTo>
                    <a:lnTo>
                      <a:pt x="202836" y="102417"/>
                    </a:lnTo>
                    <a:lnTo>
                      <a:pt x="164367" y="2498"/>
                    </a:lnTo>
                    <a:lnTo>
                      <a:pt x="123567" y="2498"/>
                    </a:lnTo>
                    <a:lnTo>
                      <a:pt x="123567" y="146715"/>
                    </a:lnTo>
                    <a:lnTo>
                      <a:pt x="151711" y="146715"/>
                    </a:lnTo>
                    <a:close/>
                    <a:moveTo>
                      <a:pt x="49793" y="149046"/>
                    </a:moveTo>
                    <a:cubicBezTo>
                      <a:pt x="99586" y="149046"/>
                      <a:pt x="99586" y="112243"/>
                      <a:pt x="99586" y="74440"/>
                    </a:cubicBezTo>
                    <a:cubicBezTo>
                      <a:pt x="99586" y="36637"/>
                      <a:pt x="99586" y="0"/>
                      <a:pt x="49793" y="0"/>
                    </a:cubicBezTo>
                    <a:cubicBezTo>
                      <a:pt x="0" y="0"/>
                      <a:pt x="0" y="36304"/>
                      <a:pt x="0" y="74440"/>
                    </a:cubicBezTo>
                    <a:cubicBezTo>
                      <a:pt x="0" y="112576"/>
                      <a:pt x="0" y="149046"/>
                      <a:pt x="49793" y="149046"/>
                    </a:cubicBezTo>
                    <a:moveTo>
                      <a:pt x="49793" y="127564"/>
                    </a:moveTo>
                    <a:cubicBezTo>
                      <a:pt x="32807" y="127564"/>
                      <a:pt x="30642" y="111577"/>
                      <a:pt x="30642" y="74606"/>
                    </a:cubicBezTo>
                    <a:cubicBezTo>
                      <a:pt x="30642" y="37636"/>
                      <a:pt x="32807" y="21649"/>
                      <a:pt x="49793" y="21649"/>
                    </a:cubicBezTo>
                    <a:cubicBezTo>
                      <a:pt x="66779" y="21649"/>
                      <a:pt x="68944" y="37636"/>
                      <a:pt x="68944" y="74606"/>
                    </a:cubicBezTo>
                    <a:cubicBezTo>
                      <a:pt x="68944" y="111577"/>
                      <a:pt x="66779" y="127564"/>
                      <a:pt x="49793" y="127564"/>
                    </a:cubicBezTo>
                  </a:path>
                </a:pathLst>
              </a:custGeom>
              <a:solidFill>
                <a:schemeClr val="tx2"/>
              </a:solidFill>
              <a:ln w="0" cap="flat">
                <a:noFill/>
                <a:prstDash val="solid"/>
                <a:miter/>
              </a:ln>
            </p:spPr>
            <p:txBody>
              <a:bodyPr rtlCol="0" anchor="ctr"/>
              <a:lstStyle/>
              <a:p>
                <a:endParaRPr lang="en-US" dirty="0">
                  <a:solidFill>
                    <a:schemeClr val="accent3">
                      <a:lumMod val="40000"/>
                      <a:lumOff val="60000"/>
                    </a:schemeClr>
                  </a:solidFill>
                </a:endParaRPr>
              </a:p>
            </p:txBody>
          </p:sp>
          <p:sp>
            <p:nvSpPr>
              <p:cNvPr id="11" name="Freeform: Shape 10">
                <a:extLst>
                  <a:ext uri="{FF2B5EF4-FFF2-40B4-BE49-F238E27FC236}">
                    <a16:creationId xmlns:a16="http://schemas.microsoft.com/office/drawing/2014/main" id="{6E22BF1E-0C3F-E08F-A118-FDD724D3FE44}"/>
                  </a:ext>
                </a:extLst>
              </p:cNvPr>
              <p:cNvSpPr/>
              <p:nvPr/>
            </p:nvSpPr>
            <p:spPr>
              <a:xfrm>
                <a:off x="6716772" y="2575239"/>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E37EBFE4-2F85-2663-0F5C-B4E904CED011}"/>
                  </a:ext>
                </a:extLst>
              </p:cNvPr>
              <p:cNvSpPr/>
              <p:nvPr/>
            </p:nvSpPr>
            <p:spPr>
              <a:xfrm>
                <a:off x="6752576" y="2036674"/>
                <a:ext cx="426988" cy="426988"/>
              </a:xfrm>
              <a:custGeom>
                <a:avLst/>
                <a:gdLst>
                  <a:gd name="connsiteX0" fmla="*/ 14155 w 426988"/>
                  <a:gd name="connsiteY0" fmla="*/ 167 h 426988"/>
                  <a:gd name="connsiteX1" fmla="*/ 0 w 426988"/>
                  <a:gd name="connsiteY1" fmla="*/ 14322 h 426988"/>
                  <a:gd name="connsiteX2" fmla="*/ 0 w 426988"/>
                  <a:gd name="connsiteY2" fmla="*/ 213661 h 426988"/>
                  <a:gd name="connsiteX3" fmla="*/ 78104 w 426988"/>
                  <a:gd name="connsiteY3" fmla="*/ 213661 h 426988"/>
                  <a:gd name="connsiteX4" fmla="*/ 78936 w 426988"/>
                  <a:gd name="connsiteY4" fmla="*/ 211329 h 426988"/>
                  <a:gd name="connsiteX5" fmla="*/ 69111 w 426988"/>
                  <a:gd name="connsiteY5" fmla="*/ 178523 h 426988"/>
                  <a:gd name="connsiteX6" fmla="*/ 99753 w 426988"/>
                  <a:gd name="connsiteY6" fmla="*/ 147714 h 426988"/>
                  <a:gd name="connsiteX7" fmla="*/ 144717 w 426988"/>
                  <a:gd name="connsiteY7" fmla="*/ 185184 h 426988"/>
                  <a:gd name="connsiteX8" fmla="*/ 134392 w 426988"/>
                  <a:gd name="connsiteY8" fmla="*/ 211329 h 426988"/>
                  <a:gd name="connsiteX9" fmla="*/ 135224 w 426988"/>
                  <a:gd name="connsiteY9" fmla="*/ 213494 h 426988"/>
                  <a:gd name="connsiteX10" fmla="*/ 213494 w 426988"/>
                  <a:gd name="connsiteY10" fmla="*/ 213494 h 426988"/>
                  <a:gd name="connsiteX11" fmla="*/ 213494 w 426988"/>
                  <a:gd name="connsiteY11" fmla="*/ 140220 h 426988"/>
                  <a:gd name="connsiteX12" fmla="*/ 219323 w 426988"/>
                  <a:gd name="connsiteY12" fmla="*/ 137389 h 426988"/>
                  <a:gd name="connsiteX13" fmla="*/ 248633 w 426988"/>
                  <a:gd name="connsiteY13" fmla="*/ 144217 h 426988"/>
                  <a:gd name="connsiteX14" fmla="*/ 279441 w 426988"/>
                  <a:gd name="connsiteY14" fmla="*/ 113575 h 426988"/>
                  <a:gd name="connsiteX15" fmla="*/ 241971 w 426988"/>
                  <a:gd name="connsiteY15" fmla="*/ 68611 h 426988"/>
                  <a:gd name="connsiteX16" fmla="*/ 219323 w 426988"/>
                  <a:gd name="connsiteY16" fmla="*/ 76105 h 426988"/>
                  <a:gd name="connsiteX17" fmla="*/ 213494 w 426988"/>
                  <a:gd name="connsiteY17" fmla="*/ 73274 h 426988"/>
                  <a:gd name="connsiteX18" fmla="*/ 213494 w 426988"/>
                  <a:gd name="connsiteY18" fmla="*/ 0 h 426988"/>
                  <a:gd name="connsiteX19" fmla="*/ 14155 w 426988"/>
                  <a:gd name="connsiteY19" fmla="*/ 0 h 426988"/>
                  <a:gd name="connsiteX20" fmla="*/ 0 w 426988"/>
                  <a:gd name="connsiteY20" fmla="*/ 213328 h 426988"/>
                  <a:gd name="connsiteX21" fmla="*/ 0 w 426988"/>
                  <a:gd name="connsiteY21" fmla="*/ 412667 h 426988"/>
                  <a:gd name="connsiteX22" fmla="*/ 14155 w 426988"/>
                  <a:gd name="connsiteY22" fmla="*/ 426822 h 426988"/>
                  <a:gd name="connsiteX23" fmla="*/ 213494 w 426988"/>
                  <a:gd name="connsiteY23" fmla="*/ 426822 h 426988"/>
                  <a:gd name="connsiteX24" fmla="*/ 412833 w 426988"/>
                  <a:gd name="connsiteY24" fmla="*/ 426822 h 426988"/>
                  <a:gd name="connsiteX25" fmla="*/ 426989 w 426988"/>
                  <a:gd name="connsiteY25" fmla="*/ 412667 h 426988"/>
                  <a:gd name="connsiteX26" fmla="*/ 426989 w 426988"/>
                  <a:gd name="connsiteY26" fmla="*/ 213328 h 426988"/>
                  <a:gd name="connsiteX27" fmla="*/ 357045 w 426988"/>
                  <a:gd name="connsiteY27" fmla="*/ 213328 h 426988"/>
                  <a:gd name="connsiteX28" fmla="*/ 352382 w 426988"/>
                  <a:gd name="connsiteY28" fmla="*/ 221488 h 426988"/>
                  <a:gd name="connsiteX29" fmla="*/ 357711 w 426988"/>
                  <a:gd name="connsiteY29" fmla="*/ 248466 h 426988"/>
                  <a:gd name="connsiteX30" fmla="*/ 327069 w 426988"/>
                  <a:gd name="connsiteY30" fmla="*/ 279275 h 426988"/>
                  <a:gd name="connsiteX31" fmla="*/ 282106 w 426988"/>
                  <a:gd name="connsiteY31" fmla="*/ 241805 h 426988"/>
                  <a:gd name="connsiteX32" fmla="*/ 288101 w 426988"/>
                  <a:gd name="connsiteY32" fmla="*/ 221321 h 426988"/>
                  <a:gd name="connsiteX33" fmla="*/ 283438 w 426988"/>
                  <a:gd name="connsiteY33" fmla="*/ 213328 h 426988"/>
                  <a:gd name="connsiteX34" fmla="*/ 213494 w 426988"/>
                  <a:gd name="connsiteY34" fmla="*/ 213328 h 426988"/>
                  <a:gd name="connsiteX35" fmla="*/ 213494 w 426988"/>
                  <a:gd name="connsiteY35" fmla="*/ 286102 h 426988"/>
                  <a:gd name="connsiteX36" fmla="*/ 207166 w 426988"/>
                  <a:gd name="connsiteY36" fmla="*/ 289100 h 426988"/>
                  <a:gd name="connsiteX37" fmla="*/ 178356 w 426988"/>
                  <a:gd name="connsiteY37" fmla="*/ 282605 h 426988"/>
                  <a:gd name="connsiteX38" fmla="*/ 147548 w 426988"/>
                  <a:gd name="connsiteY38" fmla="*/ 313247 h 426988"/>
                  <a:gd name="connsiteX39" fmla="*/ 185017 w 426988"/>
                  <a:gd name="connsiteY39" fmla="*/ 358211 h 426988"/>
                  <a:gd name="connsiteX40" fmla="*/ 207333 w 426988"/>
                  <a:gd name="connsiteY40" fmla="*/ 351050 h 426988"/>
                  <a:gd name="connsiteX41" fmla="*/ 213494 w 426988"/>
                  <a:gd name="connsiteY41" fmla="*/ 354214 h 426988"/>
                  <a:gd name="connsiteX42" fmla="*/ 213494 w 426988"/>
                  <a:gd name="connsiteY42" fmla="*/ 426989 h 426988"/>
                  <a:gd name="connsiteX43" fmla="*/ 412833 w 426988"/>
                  <a:gd name="connsiteY43" fmla="*/ 426989 h 426988"/>
                  <a:gd name="connsiteX44" fmla="*/ 426989 w 426988"/>
                  <a:gd name="connsiteY44" fmla="*/ 213661 h 426988"/>
                  <a:gd name="connsiteX45" fmla="*/ 426989 w 426988"/>
                  <a:gd name="connsiteY45" fmla="*/ 14488 h 426988"/>
                  <a:gd name="connsiteX46" fmla="*/ 412833 w 426988"/>
                  <a:gd name="connsiteY46" fmla="*/ 333 h 426988"/>
                  <a:gd name="connsiteX47" fmla="*/ 213494 w 426988"/>
                  <a:gd name="connsiteY47" fmla="*/ 333 h 42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26988" h="426988">
                    <a:moveTo>
                      <a:pt x="14155" y="167"/>
                    </a:moveTo>
                    <a:cubicBezTo>
                      <a:pt x="6328" y="167"/>
                      <a:pt x="0" y="6495"/>
                      <a:pt x="0" y="14322"/>
                    </a:cubicBezTo>
                    <a:lnTo>
                      <a:pt x="0" y="213661"/>
                    </a:lnTo>
                    <a:lnTo>
                      <a:pt x="78104" y="213661"/>
                    </a:lnTo>
                    <a:cubicBezTo>
                      <a:pt x="79269" y="213661"/>
                      <a:pt x="79769" y="212329"/>
                      <a:pt x="78936" y="211329"/>
                    </a:cubicBezTo>
                    <a:cubicBezTo>
                      <a:pt x="71109" y="203003"/>
                      <a:pt x="66946" y="191179"/>
                      <a:pt x="69111" y="178523"/>
                    </a:cubicBezTo>
                    <a:cubicBezTo>
                      <a:pt x="71776" y="163035"/>
                      <a:pt x="84266" y="150379"/>
                      <a:pt x="99753" y="147714"/>
                    </a:cubicBezTo>
                    <a:cubicBezTo>
                      <a:pt x="123900" y="143551"/>
                      <a:pt x="144717" y="161869"/>
                      <a:pt x="144717" y="185184"/>
                    </a:cubicBezTo>
                    <a:cubicBezTo>
                      <a:pt x="144717" y="195342"/>
                      <a:pt x="140720" y="204502"/>
                      <a:pt x="134392" y="211329"/>
                    </a:cubicBezTo>
                    <a:cubicBezTo>
                      <a:pt x="133559" y="212162"/>
                      <a:pt x="134058" y="213494"/>
                      <a:pt x="135224" y="213494"/>
                    </a:cubicBezTo>
                    <a:lnTo>
                      <a:pt x="213494" y="213494"/>
                    </a:lnTo>
                    <a:lnTo>
                      <a:pt x="213494" y="140220"/>
                    </a:lnTo>
                    <a:cubicBezTo>
                      <a:pt x="213494" y="137223"/>
                      <a:pt x="216825" y="135557"/>
                      <a:pt x="219323" y="137389"/>
                    </a:cubicBezTo>
                    <a:cubicBezTo>
                      <a:pt x="227317" y="143218"/>
                      <a:pt x="237642" y="146215"/>
                      <a:pt x="248633" y="144217"/>
                    </a:cubicBezTo>
                    <a:cubicBezTo>
                      <a:pt x="264120" y="141552"/>
                      <a:pt x="276777" y="129062"/>
                      <a:pt x="279441" y="113575"/>
                    </a:cubicBezTo>
                    <a:cubicBezTo>
                      <a:pt x="283604" y="89428"/>
                      <a:pt x="265286" y="68611"/>
                      <a:pt x="241971" y="68611"/>
                    </a:cubicBezTo>
                    <a:cubicBezTo>
                      <a:pt x="233478" y="68611"/>
                      <a:pt x="225651" y="71442"/>
                      <a:pt x="219323" y="76105"/>
                    </a:cubicBezTo>
                    <a:cubicBezTo>
                      <a:pt x="216991" y="77937"/>
                      <a:pt x="213494" y="76105"/>
                      <a:pt x="213494" y="73274"/>
                    </a:cubicBezTo>
                    <a:lnTo>
                      <a:pt x="213494" y="0"/>
                    </a:lnTo>
                    <a:lnTo>
                      <a:pt x="14155" y="0"/>
                    </a:lnTo>
                    <a:close/>
                    <a:moveTo>
                      <a:pt x="0" y="213328"/>
                    </a:moveTo>
                    <a:lnTo>
                      <a:pt x="0" y="412667"/>
                    </a:lnTo>
                    <a:cubicBezTo>
                      <a:pt x="0" y="420494"/>
                      <a:pt x="6328" y="426822"/>
                      <a:pt x="14155" y="426822"/>
                    </a:cubicBezTo>
                    <a:lnTo>
                      <a:pt x="213494" y="426822"/>
                    </a:lnTo>
                    <a:moveTo>
                      <a:pt x="412833" y="426822"/>
                    </a:moveTo>
                    <a:cubicBezTo>
                      <a:pt x="420660" y="426822"/>
                      <a:pt x="426989" y="420494"/>
                      <a:pt x="426989" y="412667"/>
                    </a:cubicBezTo>
                    <a:lnTo>
                      <a:pt x="426989" y="213328"/>
                    </a:lnTo>
                    <a:lnTo>
                      <a:pt x="357045" y="213328"/>
                    </a:lnTo>
                    <a:cubicBezTo>
                      <a:pt x="352882" y="213328"/>
                      <a:pt x="350217" y="217824"/>
                      <a:pt x="352382" y="221488"/>
                    </a:cubicBezTo>
                    <a:cubicBezTo>
                      <a:pt x="357212" y="229148"/>
                      <a:pt x="359377" y="238474"/>
                      <a:pt x="357711" y="248466"/>
                    </a:cubicBezTo>
                    <a:cubicBezTo>
                      <a:pt x="355047" y="263954"/>
                      <a:pt x="342557" y="276610"/>
                      <a:pt x="327069" y="279275"/>
                    </a:cubicBezTo>
                    <a:cubicBezTo>
                      <a:pt x="302922" y="283438"/>
                      <a:pt x="282106" y="265119"/>
                      <a:pt x="282106" y="241805"/>
                    </a:cubicBezTo>
                    <a:cubicBezTo>
                      <a:pt x="282106" y="234311"/>
                      <a:pt x="284271" y="227316"/>
                      <a:pt x="288101" y="221321"/>
                    </a:cubicBezTo>
                    <a:cubicBezTo>
                      <a:pt x="290266" y="217824"/>
                      <a:pt x="287435" y="213328"/>
                      <a:pt x="283438" y="213328"/>
                    </a:cubicBezTo>
                    <a:lnTo>
                      <a:pt x="213494" y="213328"/>
                    </a:lnTo>
                    <a:lnTo>
                      <a:pt x="213494" y="286102"/>
                    </a:lnTo>
                    <a:cubicBezTo>
                      <a:pt x="213494" y="289433"/>
                      <a:pt x="209831" y="291098"/>
                      <a:pt x="207166" y="289100"/>
                    </a:cubicBezTo>
                    <a:cubicBezTo>
                      <a:pt x="199339" y="283438"/>
                      <a:pt x="189181" y="280773"/>
                      <a:pt x="178356" y="282605"/>
                    </a:cubicBezTo>
                    <a:cubicBezTo>
                      <a:pt x="162868" y="285270"/>
                      <a:pt x="150212" y="297926"/>
                      <a:pt x="147548" y="313247"/>
                    </a:cubicBezTo>
                    <a:cubicBezTo>
                      <a:pt x="143384" y="337394"/>
                      <a:pt x="161703" y="358211"/>
                      <a:pt x="185017" y="358211"/>
                    </a:cubicBezTo>
                    <a:cubicBezTo>
                      <a:pt x="193344" y="358211"/>
                      <a:pt x="201004" y="355546"/>
                      <a:pt x="207333" y="351050"/>
                    </a:cubicBezTo>
                    <a:cubicBezTo>
                      <a:pt x="209997" y="349218"/>
                      <a:pt x="213494" y="351050"/>
                      <a:pt x="213494" y="354214"/>
                    </a:cubicBezTo>
                    <a:lnTo>
                      <a:pt x="213494" y="426989"/>
                    </a:lnTo>
                    <a:lnTo>
                      <a:pt x="412833" y="426989"/>
                    </a:lnTo>
                    <a:close/>
                    <a:moveTo>
                      <a:pt x="426989" y="213661"/>
                    </a:moveTo>
                    <a:lnTo>
                      <a:pt x="426989" y="14488"/>
                    </a:lnTo>
                    <a:cubicBezTo>
                      <a:pt x="426989" y="6661"/>
                      <a:pt x="420660" y="333"/>
                      <a:pt x="412833" y="333"/>
                    </a:cubicBezTo>
                    <a:lnTo>
                      <a:pt x="213494" y="333"/>
                    </a:lnTo>
                  </a:path>
                </a:pathLst>
              </a:custGeom>
              <a:noFill/>
              <a:ln w="29956" cap="flat">
                <a:solidFill>
                  <a:schemeClr val="accent2"/>
                </a:solidFill>
                <a:prstDash val="solid"/>
                <a:miter/>
              </a:ln>
            </p:spPr>
            <p:txBody>
              <a:bodyPr rtlCol="0" anchor="ctr"/>
              <a:lstStyle/>
              <a:p>
                <a:endParaRPr lang="en-US" dirty="0"/>
              </a:p>
            </p:txBody>
          </p:sp>
        </p:grpSp>
        <p:sp>
          <p:nvSpPr>
            <p:cNvPr id="7" name="Title 1">
              <a:extLst>
                <a:ext uri="{FF2B5EF4-FFF2-40B4-BE49-F238E27FC236}">
                  <a16:creationId xmlns:a16="http://schemas.microsoft.com/office/drawing/2014/main" id="{4912CCD1-CAEE-F888-B4B7-A56E6AD301FC}"/>
                </a:ext>
              </a:extLst>
            </p:cNvPr>
            <p:cNvSpPr txBox="1">
              <a:spLocks/>
            </p:cNvSpPr>
            <p:nvPr/>
          </p:nvSpPr>
          <p:spPr>
            <a:xfrm>
              <a:off x="6618129" y="3078510"/>
              <a:ext cx="2427454" cy="11622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We work as One Team to</a:t>
              </a:r>
              <a:b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b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deliver for our customers and partners. We respect and celebrate diverse perspectives and opinions. Fun provides the energy for success!</a:t>
              </a:r>
              <a:endParaRPr lang="en-US" sz="1150" dirty="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grpSp>
        <p:nvGrpSpPr>
          <p:cNvPr id="13" name="Group 12">
            <a:extLst>
              <a:ext uri="{FF2B5EF4-FFF2-40B4-BE49-F238E27FC236}">
                <a16:creationId xmlns:a16="http://schemas.microsoft.com/office/drawing/2014/main" id="{8C2E856D-F86A-0154-5D56-2873D28E5CED}"/>
              </a:ext>
            </a:extLst>
          </p:cNvPr>
          <p:cNvGrpSpPr/>
          <p:nvPr userDrawn="1"/>
        </p:nvGrpSpPr>
        <p:grpSpPr>
          <a:xfrm>
            <a:off x="3898024" y="4386885"/>
            <a:ext cx="2470776" cy="2157887"/>
            <a:chOff x="3898024" y="4386885"/>
            <a:chExt cx="2470776" cy="2157887"/>
          </a:xfrm>
        </p:grpSpPr>
        <p:grpSp>
          <p:nvGrpSpPr>
            <p:cNvPr id="14" name="Group 13">
              <a:extLst>
                <a:ext uri="{FF2B5EF4-FFF2-40B4-BE49-F238E27FC236}">
                  <a16:creationId xmlns:a16="http://schemas.microsoft.com/office/drawing/2014/main" id="{E01ED83D-B103-1B9D-FED8-42F62B3B4211}"/>
                </a:ext>
              </a:extLst>
            </p:cNvPr>
            <p:cNvGrpSpPr/>
            <p:nvPr/>
          </p:nvGrpSpPr>
          <p:grpSpPr>
            <a:xfrm>
              <a:off x="3996834" y="4386885"/>
              <a:ext cx="2213046" cy="1021925"/>
              <a:chOff x="3996834" y="4386885"/>
              <a:chExt cx="2213046" cy="1021925"/>
            </a:xfrm>
          </p:grpSpPr>
          <p:sp>
            <p:nvSpPr>
              <p:cNvPr id="16" name="Freeform: Shape 15">
                <a:extLst>
                  <a:ext uri="{FF2B5EF4-FFF2-40B4-BE49-F238E27FC236}">
                    <a16:creationId xmlns:a16="http://schemas.microsoft.com/office/drawing/2014/main" id="{439D9CD1-8006-53CE-A33A-079E6CA89C51}"/>
                  </a:ext>
                </a:extLst>
              </p:cNvPr>
              <p:cNvSpPr/>
              <p:nvPr/>
            </p:nvSpPr>
            <p:spPr>
              <a:xfrm>
                <a:off x="3997999" y="5259598"/>
                <a:ext cx="1721942" cy="149212"/>
              </a:xfrm>
              <a:custGeom>
                <a:avLst/>
                <a:gdLst>
                  <a:gd name="connsiteX0" fmla="*/ 1721943 w 1721942"/>
                  <a:gd name="connsiteY0" fmla="*/ 107247 h 149212"/>
                  <a:gd name="connsiteX1" fmla="*/ 1661159 w 1721942"/>
                  <a:gd name="connsiteY1" fmla="*/ 36970 h 149212"/>
                  <a:gd name="connsiteX2" fmla="*/ 1676813 w 1721942"/>
                  <a:gd name="connsiteY2" fmla="*/ 21649 h 149212"/>
                  <a:gd name="connsiteX3" fmla="*/ 1690801 w 1721942"/>
                  <a:gd name="connsiteY3" fmla="*/ 43465 h 149212"/>
                  <a:gd name="connsiteX4" fmla="*/ 1720111 w 1721942"/>
                  <a:gd name="connsiteY4" fmla="*/ 43465 h 149212"/>
                  <a:gd name="connsiteX5" fmla="*/ 1678145 w 1721942"/>
                  <a:gd name="connsiteY5" fmla="*/ 166 h 149212"/>
                  <a:gd name="connsiteX6" fmla="*/ 1630517 w 1721942"/>
                  <a:gd name="connsiteY6" fmla="*/ 40634 h 149212"/>
                  <a:gd name="connsiteX7" fmla="*/ 1691301 w 1721942"/>
                  <a:gd name="connsiteY7" fmla="*/ 111243 h 149212"/>
                  <a:gd name="connsiteX8" fmla="*/ 1676147 w 1721942"/>
                  <a:gd name="connsiteY8" fmla="*/ 127563 h 149212"/>
                  <a:gd name="connsiteX9" fmla="*/ 1658994 w 1721942"/>
                  <a:gd name="connsiteY9" fmla="*/ 102251 h 149212"/>
                  <a:gd name="connsiteX10" fmla="*/ 1628851 w 1721942"/>
                  <a:gd name="connsiteY10" fmla="*/ 102251 h 149212"/>
                  <a:gd name="connsiteX11" fmla="*/ 1671650 w 1721942"/>
                  <a:gd name="connsiteY11" fmla="*/ 149213 h 149212"/>
                  <a:gd name="connsiteX12" fmla="*/ 1721943 w 1721942"/>
                  <a:gd name="connsiteY12" fmla="*/ 107413 h 149212"/>
                  <a:gd name="connsiteX13" fmla="*/ 1527433 w 1721942"/>
                  <a:gd name="connsiteY13" fmla="*/ 146715 h 149212"/>
                  <a:gd name="connsiteX14" fmla="*/ 1527433 w 1721942"/>
                  <a:gd name="connsiteY14" fmla="*/ 41300 h 149212"/>
                  <a:gd name="connsiteX15" fmla="*/ 1527766 w 1721942"/>
                  <a:gd name="connsiteY15" fmla="*/ 41300 h 149212"/>
                  <a:gd name="connsiteX16" fmla="*/ 1567068 w 1721942"/>
                  <a:gd name="connsiteY16" fmla="*/ 146715 h 149212"/>
                  <a:gd name="connsiteX17" fmla="*/ 1606869 w 1721942"/>
                  <a:gd name="connsiteY17" fmla="*/ 146715 h 149212"/>
                  <a:gd name="connsiteX18" fmla="*/ 1606869 w 1721942"/>
                  <a:gd name="connsiteY18" fmla="*/ 2498 h 149212"/>
                  <a:gd name="connsiteX19" fmla="*/ 1578725 w 1721942"/>
                  <a:gd name="connsiteY19" fmla="*/ 2498 h 149212"/>
                  <a:gd name="connsiteX20" fmla="*/ 1578725 w 1721942"/>
                  <a:gd name="connsiteY20" fmla="*/ 102417 h 149212"/>
                  <a:gd name="connsiteX21" fmla="*/ 1578392 w 1721942"/>
                  <a:gd name="connsiteY21" fmla="*/ 102417 h 149212"/>
                  <a:gd name="connsiteX22" fmla="*/ 1539923 w 1721942"/>
                  <a:gd name="connsiteY22" fmla="*/ 2498 h 149212"/>
                  <a:gd name="connsiteX23" fmla="*/ 1499123 w 1721942"/>
                  <a:gd name="connsiteY23" fmla="*/ 2498 h 149212"/>
                  <a:gd name="connsiteX24" fmla="*/ 1499123 w 1721942"/>
                  <a:gd name="connsiteY24" fmla="*/ 146715 h 149212"/>
                  <a:gd name="connsiteX25" fmla="*/ 1527267 w 1721942"/>
                  <a:gd name="connsiteY25" fmla="*/ 146715 h 149212"/>
                  <a:gd name="connsiteX26" fmla="*/ 1425349 w 1721942"/>
                  <a:gd name="connsiteY26" fmla="*/ 149046 h 149212"/>
                  <a:gd name="connsiteX27" fmla="*/ 1475142 w 1721942"/>
                  <a:gd name="connsiteY27" fmla="*/ 74440 h 149212"/>
                  <a:gd name="connsiteX28" fmla="*/ 1425349 w 1721942"/>
                  <a:gd name="connsiteY28" fmla="*/ 0 h 149212"/>
                  <a:gd name="connsiteX29" fmla="*/ 1375556 w 1721942"/>
                  <a:gd name="connsiteY29" fmla="*/ 74440 h 149212"/>
                  <a:gd name="connsiteX30" fmla="*/ 1425349 w 1721942"/>
                  <a:gd name="connsiteY30" fmla="*/ 149046 h 149212"/>
                  <a:gd name="connsiteX31" fmla="*/ 1425349 w 1721942"/>
                  <a:gd name="connsiteY31" fmla="*/ 127397 h 149212"/>
                  <a:gd name="connsiteX32" fmla="*/ 1406198 w 1721942"/>
                  <a:gd name="connsiteY32" fmla="*/ 74440 h 149212"/>
                  <a:gd name="connsiteX33" fmla="*/ 1425349 w 1721942"/>
                  <a:gd name="connsiteY33" fmla="*/ 21483 h 149212"/>
                  <a:gd name="connsiteX34" fmla="*/ 1444500 w 1721942"/>
                  <a:gd name="connsiteY34" fmla="*/ 74440 h 149212"/>
                  <a:gd name="connsiteX35" fmla="*/ 1425349 w 1721942"/>
                  <a:gd name="connsiteY35" fmla="*/ 127397 h 149212"/>
                  <a:gd name="connsiteX36" fmla="*/ 1355406 w 1721942"/>
                  <a:gd name="connsiteY36" fmla="*/ 107247 h 149212"/>
                  <a:gd name="connsiteX37" fmla="*/ 1294621 w 1721942"/>
                  <a:gd name="connsiteY37" fmla="*/ 36970 h 149212"/>
                  <a:gd name="connsiteX38" fmla="*/ 1310275 w 1721942"/>
                  <a:gd name="connsiteY38" fmla="*/ 21649 h 149212"/>
                  <a:gd name="connsiteX39" fmla="*/ 1324264 w 1721942"/>
                  <a:gd name="connsiteY39" fmla="*/ 43465 h 149212"/>
                  <a:gd name="connsiteX40" fmla="*/ 1353574 w 1721942"/>
                  <a:gd name="connsiteY40" fmla="*/ 43465 h 149212"/>
                  <a:gd name="connsiteX41" fmla="*/ 1311608 w 1721942"/>
                  <a:gd name="connsiteY41" fmla="*/ 166 h 149212"/>
                  <a:gd name="connsiteX42" fmla="*/ 1263979 w 1721942"/>
                  <a:gd name="connsiteY42" fmla="*/ 40634 h 149212"/>
                  <a:gd name="connsiteX43" fmla="*/ 1324764 w 1721942"/>
                  <a:gd name="connsiteY43" fmla="*/ 111243 h 149212"/>
                  <a:gd name="connsiteX44" fmla="*/ 1309609 w 1721942"/>
                  <a:gd name="connsiteY44" fmla="*/ 127563 h 149212"/>
                  <a:gd name="connsiteX45" fmla="*/ 1292456 w 1721942"/>
                  <a:gd name="connsiteY45" fmla="*/ 102251 h 149212"/>
                  <a:gd name="connsiteX46" fmla="*/ 1262314 w 1721942"/>
                  <a:gd name="connsiteY46" fmla="*/ 102251 h 149212"/>
                  <a:gd name="connsiteX47" fmla="*/ 1305113 w 1721942"/>
                  <a:gd name="connsiteY47" fmla="*/ 149213 h 149212"/>
                  <a:gd name="connsiteX48" fmla="*/ 1355406 w 1721942"/>
                  <a:gd name="connsiteY48" fmla="*/ 107413 h 149212"/>
                  <a:gd name="connsiteX49" fmla="*/ 1205527 w 1721942"/>
                  <a:gd name="connsiteY49" fmla="*/ 92592 h 149212"/>
                  <a:gd name="connsiteX50" fmla="*/ 1176717 w 1721942"/>
                  <a:gd name="connsiteY50" fmla="*/ 92592 h 149212"/>
                  <a:gd name="connsiteX51" fmla="*/ 1190539 w 1721942"/>
                  <a:gd name="connsiteY51" fmla="*/ 30309 h 149212"/>
                  <a:gd name="connsiteX52" fmla="*/ 1190872 w 1721942"/>
                  <a:gd name="connsiteY52" fmla="*/ 30309 h 149212"/>
                  <a:gd name="connsiteX53" fmla="*/ 1205527 w 1721942"/>
                  <a:gd name="connsiteY53" fmla="*/ 92592 h 149212"/>
                  <a:gd name="connsiteX54" fmla="*/ 1162561 w 1721942"/>
                  <a:gd name="connsiteY54" fmla="*/ 146715 h 149212"/>
                  <a:gd name="connsiteX55" fmla="*/ 1170721 w 1721942"/>
                  <a:gd name="connsiteY55" fmla="*/ 114741 h 149212"/>
                  <a:gd name="connsiteX56" fmla="*/ 1211855 w 1721942"/>
                  <a:gd name="connsiteY56" fmla="*/ 114741 h 149212"/>
                  <a:gd name="connsiteX57" fmla="*/ 1219848 w 1721942"/>
                  <a:gd name="connsiteY57" fmla="*/ 146715 h 149212"/>
                  <a:gd name="connsiteX58" fmla="*/ 1251656 w 1721942"/>
                  <a:gd name="connsiteY58" fmla="*/ 146715 h 149212"/>
                  <a:gd name="connsiteX59" fmla="*/ 1212521 w 1721942"/>
                  <a:gd name="connsiteY59" fmla="*/ 2498 h 149212"/>
                  <a:gd name="connsiteX60" fmla="*/ 1172720 w 1721942"/>
                  <a:gd name="connsiteY60" fmla="*/ 2498 h 149212"/>
                  <a:gd name="connsiteX61" fmla="*/ 1132752 w 1721942"/>
                  <a:gd name="connsiteY61" fmla="*/ 146715 h 149212"/>
                  <a:gd name="connsiteX62" fmla="*/ 1162561 w 1721942"/>
                  <a:gd name="connsiteY62" fmla="*/ 146715 h 149212"/>
                  <a:gd name="connsiteX63" fmla="*/ 1124092 w 1721942"/>
                  <a:gd name="connsiteY63" fmla="*/ 146715 h 149212"/>
                  <a:gd name="connsiteX64" fmla="*/ 1124092 w 1721942"/>
                  <a:gd name="connsiteY64" fmla="*/ 124566 h 149212"/>
                  <a:gd name="connsiteX65" fmla="*/ 1073966 w 1721942"/>
                  <a:gd name="connsiteY65" fmla="*/ 124566 h 149212"/>
                  <a:gd name="connsiteX66" fmla="*/ 1073966 w 1721942"/>
                  <a:gd name="connsiteY66" fmla="*/ 82433 h 149212"/>
                  <a:gd name="connsiteX67" fmla="*/ 1118763 w 1721942"/>
                  <a:gd name="connsiteY67" fmla="*/ 82433 h 149212"/>
                  <a:gd name="connsiteX68" fmla="*/ 1118763 w 1721942"/>
                  <a:gd name="connsiteY68" fmla="*/ 60285 h 149212"/>
                  <a:gd name="connsiteX69" fmla="*/ 1073966 w 1721942"/>
                  <a:gd name="connsiteY69" fmla="*/ 60285 h 149212"/>
                  <a:gd name="connsiteX70" fmla="*/ 1073966 w 1721942"/>
                  <a:gd name="connsiteY70" fmla="*/ 24647 h 149212"/>
                  <a:gd name="connsiteX71" fmla="*/ 1122594 w 1721942"/>
                  <a:gd name="connsiteY71" fmla="*/ 24647 h 149212"/>
                  <a:gd name="connsiteX72" fmla="*/ 1122594 w 1721942"/>
                  <a:gd name="connsiteY72" fmla="*/ 2498 h 149212"/>
                  <a:gd name="connsiteX73" fmla="*/ 1043824 w 1721942"/>
                  <a:gd name="connsiteY73" fmla="*/ 2498 h 149212"/>
                  <a:gd name="connsiteX74" fmla="*/ 1043824 w 1721942"/>
                  <a:gd name="connsiteY74" fmla="*/ 146715 h 149212"/>
                  <a:gd name="connsiteX75" fmla="*/ 1124092 w 1721942"/>
                  <a:gd name="connsiteY75" fmla="*/ 146715 h 149212"/>
                  <a:gd name="connsiteX76" fmla="*/ 962223 w 1721942"/>
                  <a:gd name="connsiteY76" fmla="*/ 86930 h 149212"/>
                  <a:gd name="connsiteX77" fmla="*/ 970050 w 1721942"/>
                  <a:gd name="connsiteY77" fmla="*/ 86930 h 149212"/>
                  <a:gd name="connsiteX78" fmla="*/ 991699 w 1721942"/>
                  <a:gd name="connsiteY78" fmla="*/ 118737 h 149212"/>
                  <a:gd name="connsiteX79" fmla="*/ 994863 w 1721942"/>
                  <a:gd name="connsiteY79" fmla="*/ 146715 h 149212"/>
                  <a:gd name="connsiteX80" fmla="*/ 1024340 w 1721942"/>
                  <a:gd name="connsiteY80" fmla="*/ 146715 h 149212"/>
                  <a:gd name="connsiteX81" fmla="*/ 1021009 w 1721942"/>
                  <a:gd name="connsiteY81" fmla="*/ 104416 h 149212"/>
                  <a:gd name="connsiteX82" fmla="*/ 994863 w 1721942"/>
                  <a:gd name="connsiteY82" fmla="*/ 76105 h 149212"/>
                  <a:gd name="connsiteX83" fmla="*/ 994863 w 1721942"/>
                  <a:gd name="connsiteY83" fmla="*/ 75772 h 149212"/>
                  <a:gd name="connsiteX84" fmla="*/ 1021675 w 1721942"/>
                  <a:gd name="connsiteY84" fmla="*/ 40467 h 149212"/>
                  <a:gd name="connsiteX85" fmla="*/ 987869 w 1721942"/>
                  <a:gd name="connsiteY85" fmla="*/ 2664 h 149212"/>
                  <a:gd name="connsiteX86" fmla="*/ 932081 w 1721942"/>
                  <a:gd name="connsiteY86" fmla="*/ 2664 h 149212"/>
                  <a:gd name="connsiteX87" fmla="*/ 932081 w 1721942"/>
                  <a:gd name="connsiteY87" fmla="*/ 146881 h 149212"/>
                  <a:gd name="connsiteX88" fmla="*/ 962223 w 1721942"/>
                  <a:gd name="connsiteY88" fmla="*/ 146881 h 149212"/>
                  <a:gd name="connsiteX89" fmla="*/ 962223 w 1721942"/>
                  <a:gd name="connsiteY89" fmla="*/ 87096 h 149212"/>
                  <a:gd name="connsiteX90" fmla="*/ 962223 w 1721942"/>
                  <a:gd name="connsiteY90" fmla="*/ 24647 h 149212"/>
                  <a:gd name="connsiteX91" fmla="*/ 975712 w 1721942"/>
                  <a:gd name="connsiteY91" fmla="*/ 24647 h 149212"/>
                  <a:gd name="connsiteX92" fmla="*/ 991033 w 1721942"/>
                  <a:gd name="connsiteY92" fmla="*/ 43631 h 149212"/>
                  <a:gd name="connsiteX93" fmla="*/ 975712 w 1721942"/>
                  <a:gd name="connsiteY93" fmla="*/ 64781 h 149212"/>
                  <a:gd name="connsiteX94" fmla="*/ 962223 w 1721942"/>
                  <a:gd name="connsiteY94" fmla="*/ 64781 h 149212"/>
                  <a:gd name="connsiteX95" fmla="*/ 962223 w 1721942"/>
                  <a:gd name="connsiteY95" fmla="*/ 24647 h 149212"/>
                  <a:gd name="connsiteX96" fmla="*/ 777039 w 1721942"/>
                  <a:gd name="connsiteY96" fmla="*/ 2498 h 149212"/>
                  <a:gd name="connsiteX97" fmla="*/ 777039 w 1721942"/>
                  <a:gd name="connsiteY97" fmla="*/ 26479 h 149212"/>
                  <a:gd name="connsiteX98" fmla="*/ 810679 w 1721942"/>
                  <a:gd name="connsiteY98" fmla="*/ 26479 h 149212"/>
                  <a:gd name="connsiteX99" fmla="*/ 810679 w 1721942"/>
                  <a:gd name="connsiteY99" fmla="*/ 146715 h 149212"/>
                  <a:gd name="connsiteX100" fmla="*/ 840821 w 1721942"/>
                  <a:gd name="connsiteY100" fmla="*/ 146715 h 149212"/>
                  <a:gd name="connsiteX101" fmla="*/ 840821 w 1721942"/>
                  <a:gd name="connsiteY101" fmla="*/ 26479 h 149212"/>
                  <a:gd name="connsiteX102" fmla="*/ 874461 w 1721942"/>
                  <a:gd name="connsiteY102" fmla="*/ 26479 h 149212"/>
                  <a:gd name="connsiteX103" fmla="*/ 874461 w 1721942"/>
                  <a:gd name="connsiteY103" fmla="*/ 2498 h 149212"/>
                  <a:gd name="connsiteX104" fmla="*/ 777206 w 1721942"/>
                  <a:gd name="connsiteY104" fmla="*/ 2498 h 149212"/>
                  <a:gd name="connsiteX105" fmla="*/ 697437 w 1721942"/>
                  <a:gd name="connsiteY105" fmla="*/ 60285 h 149212"/>
                  <a:gd name="connsiteX106" fmla="*/ 697437 w 1721942"/>
                  <a:gd name="connsiteY106" fmla="*/ 2498 h 149212"/>
                  <a:gd name="connsiteX107" fmla="*/ 667295 w 1721942"/>
                  <a:gd name="connsiteY107" fmla="*/ 2498 h 149212"/>
                  <a:gd name="connsiteX108" fmla="*/ 667295 w 1721942"/>
                  <a:gd name="connsiteY108" fmla="*/ 146715 h 149212"/>
                  <a:gd name="connsiteX109" fmla="*/ 697437 w 1721942"/>
                  <a:gd name="connsiteY109" fmla="*/ 146715 h 149212"/>
                  <a:gd name="connsiteX110" fmla="*/ 697437 w 1721942"/>
                  <a:gd name="connsiteY110" fmla="*/ 82433 h 149212"/>
                  <a:gd name="connsiteX111" fmla="*/ 732076 w 1721942"/>
                  <a:gd name="connsiteY111" fmla="*/ 82433 h 149212"/>
                  <a:gd name="connsiteX112" fmla="*/ 732076 w 1721942"/>
                  <a:gd name="connsiteY112" fmla="*/ 146715 h 149212"/>
                  <a:gd name="connsiteX113" fmla="*/ 762218 w 1721942"/>
                  <a:gd name="connsiteY113" fmla="*/ 146715 h 149212"/>
                  <a:gd name="connsiteX114" fmla="*/ 762218 w 1721942"/>
                  <a:gd name="connsiteY114" fmla="*/ 2498 h 149212"/>
                  <a:gd name="connsiteX115" fmla="*/ 732076 w 1721942"/>
                  <a:gd name="connsiteY115" fmla="*/ 2498 h 149212"/>
                  <a:gd name="connsiteX116" fmla="*/ 732076 w 1721942"/>
                  <a:gd name="connsiteY116" fmla="*/ 60285 h 149212"/>
                  <a:gd name="connsiteX117" fmla="*/ 697437 w 1721942"/>
                  <a:gd name="connsiteY117" fmla="*/ 60285 h 149212"/>
                  <a:gd name="connsiteX118" fmla="*/ 640150 w 1721942"/>
                  <a:gd name="connsiteY118" fmla="*/ 46796 h 149212"/>
                  <a:gd name="connsiteX119" fmla="*/ 594020 w 1721942"/>
                  <a:gd name="connsiteY119" fmla="*/ 0 h 149212"/>
                  <a:gd name="connsiteX120" fmla="*/ 542895 w 1721942"/>
                  <a:gd name="connsiteY120" fmla="*/ 73274 h 149212"/>
                  <a:gd name="connsiteX121" fmla="*/ 599516 w 1721942"/>
                  <a:gd name="connsiteY121" fmla="*/ 149046 h 149212"/>
                  <a:gd name="connsiteX122" fmla="*/ 640316 w 1721942"/>
                  <a:gd name="connsiteY122" fmla="*/ 144217 h 149212"/>
                  <a:gd name="connsiteX123" fmla="*/ 640316 w 1721942"/>
                  <a:gd name="connsiteY123" fmla="*/ 71109 h 149212"/>
                  <a:gd name="connsiteX124" fmla="*/ 593854 w 1721942"/>
                  <a:gd name="connsiteY124" fmla="*/ 71109 h 149212"/>
                  <a:gd name="connsiteX125" fmla="*/ 593854 w 1721942"/>
                  <a:gd name="connsiteY125" fmla="*/ 93258 h 149212"/>
                  <a:gd name="connsiteX126" fmla="*/ 610341 w 1721942"/>
                  <a:gd name="connsiteY126" fmla="*/ 93258 h 149212"/>
                  <a:gd name="connsiteX127" fmla="*/ 610341 w 1721942"/>
                  <a:gd name="connsiteY127" fmla="*/ 125232 h 149212"/>
                  <a:gd name="connsiteX128" fmla="*/ 595353 w 1721942"/>
                  <a:gd name="connsiteY128" fmla="*/ 128063 h 149212"/>
                  <a:gd name="connsiteX129" fmla="*/ 573703 w 1721942"/>
                  <a:gd name="connsiteY129" fmla="*/ 74939 h 149212"/>
                  <a:gd name="connsiteX130" fmla="*/ 592522 w 1721942"/>
                  <a:gd name="connsiteY130" fmla="*/ 21483 h 149212"/>
                  <a:gd name="connsiteX131" fmla="*/ 610507 w 1721942"/>
                  <a:gd name="connsiteY131" fmla="*/ 46629 h 149212"/>
                  <a:gd name="connsiteX132" fmla="*/ 640483 w 1721942"/>
                  <a:gd name="connsiteY132" fmla="*/ 46629 h 149212"/>
                  <a:gd name="connsiteX133" fmla="*/ 518914 w 1721942"/>
                  <a:gd name="connsiteY133" fmla="*/ 2498 h 149212"/>
                  <a:gd name="connsiteX134" fmla="*/ 488772 w 1721942"/>
                  <a:gd name="connsiteY134" fmla="*/ 2498 h 149212"/>
                  <a:gd name="connsiteX135" fmla="*/ 488772 w 1721942"/>
                  <a:gd name="connsiteY135" fmla="*/ 146715 h 149212"/>
                  <a:gd name="connsiteX136" fmla="*/ 518914 w 1721942"/>
                  <a:gd name="connsiteY136" fmla="*/ 146715 h 149212"/>
                  <a:gd name="connsiteX137" fmla="*/ 518914 w 1721942"/>
                  <a:gd name="connsiteY137" fmla="*/ 2498 h 149212"/>
                  <a:gd name="connsiteX138" fmla="*/ 407171 w 1721942"/>
                  <a:gd name="connsiteY138" fmla="*/ 87096 h 149212"/>
                  <a:gd name="connsiteX139" fmla="*/ 414998 w 1721942"/>
                  <a:gd name="connsiteY139" fmla="*/ 87096 h 149212"/>
                  <a:gd name="connsiteX140" fmla="*/ 436647 w 1721942"/>
                  <a:gd name="connsiteY140" fmla="*/ 118904 h 149212"/>
                  <a:gd name="connsiteX141" fmla="*/ 439812 w 1721942"/>
                  <a:gd name="connsiteY141" fmla="*/ 146881 h 149212"/>
                  <a:gd name="connsiteX142" fmla="*/ 469288 w 1721942"/>
                  <a:gd name="connsiteY142" fmla="*/ 146881 h 149212"/>
                  <a:gd name="connsiteX143" fmla="*/ 465957 w 1721942"/>
                  <a:gd name="connsiteY143" fmla="*/ 104582 h 149212"/>
                  <a:gd name="connsiteX144" fmla="*/ 439812 w 1721942"/>
                  <a:gd name="connsiteY144" fmla="*/ 76272 h 149212"/>
                  <a:gd name="connsiteX145" fmla="*/ 439812 w 1721942"/>
                  <a:gd name="connsiteY145" fmla="*/ 75939 h 149212"/>
                  <a:gd name="connsiteX146" fmla="*/ 466623 w 1721942"/>
                  <a:gd name="connsiteY146" fmla="*/ 40634 h 149212"/>
                  <a:gd name="connsiteX147" fmla="*/ 432817 w 1721942"/>
                  <a:gd name="connsiteY147" fmla="*/ 2831 h 149212"/>
                  <a:gd name="connsiteX148" fmla="*/ 377029 w 1721942"/>
                  <a:gd name="connsiteY148" fmla="*/ 2831 h 149212"/>
                  <a:gd name="connsiteX149" fmla="*/ 377029 w 1721942"/>
                  <a:gd name="connsiteY149" fmla="*/ 147048 h 149212"/>
                  <a:gd name="connsiteX150" fmla="*/ 407171 w 1721942"/>
                  <a:gd name="connsiteY150" fmla="*/ 147048 h 149212"/>
                  <a:gd name="connsiteX151" fmla="*/ 407171 w 1721942"/>
                  <a:gd name="connsiteY151" fmla="*/ 87263 h 149212"/>
                  <a:gd name="connsiteX152" fmla="*/ 407171 w 1721942"/>
                  <a:gd name="connsiteY152" fmla="*/ 24813 h 149212"/>
                  <a:gd name="connsiteX153" fmla="*/ 420660 w 1721942"/>
                  <a:gd name="connsiteY153" fmla="*/ 24813 h 149212"/>
                  <a:gd name="connsiteX154" fmla="*/ 435981 w 1721942"/>
                  <a:gd name="connsiteY154" fmla="*/ 43798 h 149212"/>
                  <a:gd name="connsiteX155" fmla="*/ 420660 w 1721942"/>
                  <a:gd name="connsiteY155" fmla="*/ 64947 h 149212"/>
                  <a:gd name="connsiteX156" fmla="*/ 407171 w 1721942"/>
                  <a:gd name="connsiteY156" fmla="*/ 64947 h 149212"/>
                  <a:gd name="connsiteX157" fmla="*/ 407171 w 1721942"/>
                  <a:gd name="connsiteY157" fmla="*/ 24813 h 149212"/>
                  <a:gd name="connsiteX158" fmla="*/ 313580 w 1721942"/>
                  <a:gd name="connsiteY158" fmla="*/ 146881 h 149212"/>
                  <a:gd name="connsiteX159" fmla="*/ 313580 w 1721942"/>
                  <a:gd name="connsiteY159" fmla="*/ 124732 h 149212"/>
                  <a:gd name="connsiteX160" fmla="*/ 263454 w 1721942"/>
                  <a:gd name="connsiteY160" fmla="*/ 124732 h 149212"/>
                  <a:gd name="connsiteX161" fmla="*/ 263454 w 1721942"/>
                  <a:gd name="connsiteY161" fmla="*/ 82600 h 149212"/>
                  <a:gd name="connsiteX162" fmla="*/ 308251 w 1721942"/>
                  <a:gd name="connsiteY162" fmla="*/ 82600 h 149212"/>
                  <a:gd name="connsiteX163" fmla="*/ 308251 w 1721942"/>
                  <a:gd name="connsiteY163" fmla="*/ 60451 h 149212"/>
                  <a:gd name="connsiteX164" fmla="*/ 263454 w 1721942"/>
                  <a:gd name="connsiteY164" fmla="*/ 60451 h 149212"/>
                  <a:gd name="connsiteX165" fmla="*/ 263454 w 1721942"/>
                  <a:gd name="connsiteY165" fmla="*/ 24813 h 149212"/>
                  <a:gd name="connsiteX166" fmla="*/ 312081 w 1721942"/>
                  <a:gd name="connsiteY166" fmla="*/ 24813 h 149212"/>
                  <a:gd name="connsiteX167" fmla="*/ 312081 w 1721942"/>
                  <a:gd name="connsiteY167" fmla="*/ 2664 h 149212"/>
                  <a:gd name="connsiteX168" fmla="*/ 233312 w 1721942"/>
                  <a:gd name="connsiteY168" fmla="*/ 2664 h 149212"/>
                  <a:gd name="connsiteX169" fmla="*/ 233312 w 1721942"/>
                  <a:gd name="connsiteY169" fmla="*/ 146881 h 149212"/>
                  <a:gd name="connsiteX170" fmla="*/ 313580 w 1721942"/>
                  <a:gd name="connsiteY170" fmla="*/ 146881 h 149212"/>
                  <a:gd name="connsiteX171" fmla="*/ 142385 w 1721942"/>
                  <a:gd name="connsiteY171" fmla="*/ 60451 h 149212"/>
                  <a:gd name="connsiteX172" fmla="*/ 142385 w 1721942"/>
                  <a:gd name="connsiteY172" fmla="*/ 2664 h 149212"/>
                  <a:gd name="connsiteX173" fmla="*/ 112243 w 1721942"/>
                  <a:gd name="connsiteY173" fmla="*/ 2664 h 149212"/>
                  <a:gd name="connsiteX174" fmla="*/ 112243 w 1721942"/>
                  <a:gd name="connsiteY174" fmla="*/ 146881 h 149212"/>
                  <a:gd name="connsiteX175" fmla="*/ 142385 w 1721942"/>
                  <a:gd name="connsiteY175" fmla="*/ 146881 h 149212"/>
                  <a:gd name="connsiteX176" fmla="*/ 142385 w 1721942"/>
                  <a:gd name="connsiteY176" fmla="*/ 82600 h 149212"/>
                  <a:gd name="connsiteX177" fmla="*/ 177024 w 1721942"/>
                  <a:gd name="connsiteY177" fmla="*/ 82600 h 149212"/>
                  <a:gd name="connsiteX178" fmla="*/ 177024 w 1721942"/>
                  <a:gd name="connsiteY178" fmla="*/ 146881 h 149212"/>
                  <a:gd name="connsiteX179" fmla="*/ 207166 w 1721942"/>
                  <a:gd name="connsiteY179" fmla="*/ 146881 h 149212"/>
                  <a:gd name="connsiteX180" fmla="*/ 207166 w 1721942"/>
                  <a:gd name="connsiteY180" fmla="*/ 2664 h 149212"/>
                  <a:gd name="connsiteX181" fmla="*/ 177024 w 1721942"/>
                  <a:gd name="connsiteY181" fmla="*/ 2664 h 149212"/>
                  <a:gd name="connsiteX182" fmla="*/ 177024 w 1721942"/>
                  <a:gd name="connsiteY182" fmla="*/ 60451 h 149212"/>
                  <a:gd name="connsiteX183" fmla="*/ 142385 w 1721942"/>
                  <a:gd name="connsiteY183" fmla="*/ 60451 h 149212"/>
                  <a:gd name="connsiteX184" fmla="*/ 0 w 1721942"/>
                  <a:gd name="connsiteY184" fmla="*/ 2331 h 149212"/>
                  <a:gd name="connsiteX185" fmla="*/ 0 w 1721942"/>
                  <a:gd name="connsiteY185" fmla="*/ 26312 h 149212"/>
                  <a:gd name="connsiteX186" fmla="*/ 33640 w 1721942"/>
                  <a:gd name="connsiteY186" fmla="*/ 26312 h 149212"/>
                  <a:gd name="connsiteX187" fmla="*/ 33640 w 1721942"/>
                  <a:gd name="connsiteY187" fmla="*/ 146548 h 149212"/>
                  <a:gd name="connsiteX188" fmla="*/ 63782 w 1721942"/>
                  <a:gd name="connsiteY188" fmla="*/ 146548 h 149212"/>
                  <a:gd name="connsiteX189" fmla="*/ 63782 w 1721942"/>
                  <a:gd name="connsiteY189" fmla="*/ 26312 h 149212"/>
                  <a:gd name="connsiteX190" fmla="*/ 97421 w 1721942"/>
                  <a:gd name="connsiteY190" fmla="*/ 26312 h 149212"/>
                  <a:gd name="connsiteX191" fmla="*/ 97421 w 1721942"/>
                  <a:gd name="connsiteY191" fmla="*/ 2331 h 149212"/>
                  <a:gd name="connsiteX192" fmla="*/ 0 w 1721942"/>
                  <a:gd name="connsiteY192" fmla="*/ 2331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721942" h="149212">
                    <a:moveTo>
                      <a:pt x="1721943" y="107247"/>
                    </a:moveTo>
                    <a:cubicBezTo>
                      <a:pt x="1721943" y="61950"/>
                      <a:pt x="1661159" y="64281"/>
                      <a:pt x="1661159" y="36970"/>
                    </a:cubicBezTo>
                    <a:cubicBezTo>
                      <a:pt x="1661159" y="26978"/>
                      <a:pt x="1666987" y="21649"/>
                      <a:pt x="1676813" y="21649"/>
                    </a:cubicBezTo>
                    <a:cubicBezTo>
                      <a:pt x="1688970" y="21649"/>
                      <a:pt x="1690801" y="32640"/>
                      <a:pt x="1690801" y="43465"/>
                    </a:cubicBezTo>
                    <a:lnTo>
                      <a:pt x="1720111" y="43465"/>
                    </a:lnTo>
                    <a:cubicBezTo>
                      <a:pt x="1722110" y="13322"/>
                      <a:pt x="1707455" y="166"/>
                      <a:pt x="1678145" y="166"/>
                    </a:cubicBezTo>
                    <a:cubicBezTo>
                      <a:pt x="1641341" y="166"/>
                      <a:pt x="1630517" y="18152"/>
                      <a:pt x="1630517" y="40634"/>
                    </a:cubicBezTo>
                    <a:cubicBezTo>
                      <a:pt x="1630517" y="83599"/>
                      <a:pt x="1691301" y="85264"/>
                      <a:pt x="1691301" y="111243"/>
                    </a:cubicBezTo>
                    <a:cubicBezTo>
                      <a:pt x="1691301" y="121069"/>
                      <a:pt x="1686305" y="127563"/>
                      <a:pt x="1676147" y="127563"/>
                    </a:cubicBezTo>
                    <a:cubicBezTo>
                      <a:pt x="1659493" y="127563"/>
                      <a:pt x="1658994" y="115906"/>
                      <a:pt x="1658994" y="102251"/>
                    </a:cubicBezTo>
                    <a:lnTo>
                      <a:pt x="1628851" y="102251"/>
                    </a:lnTo>
                    <a:cubicBezTo>
                      <a:pt x="1627186" y="127231"/>
                      <a:pt x="1634180" y="149213"/>
                      <a:pt x="1671650" y="149213"/>
                    </a:cubicBezTo>
                    <a:cubicBezTo>
                      <a:pt x="1694632" y="149213"/>
                      <a:pt x="1721943" y="144883"/>
                      <a:pt x="1721943" y="107413"/>
                    </a:cubicBezTo>
                    <a:moveTo>
                      <a:pt x="1527433" y="146715"/>
                    </a:moveTo>
                    <a:lnTo>
                      <a:pt x="1527433" y="41300"/>
                    </a:lnTo>
                    <a:lnTo>
                      <a:pt x="1527766" y="41300"/>
                    </a:lnTo>
                    <a:lnTo>
                      <a:pt x="1567068" y="146715"/>
                    </a:lnTo>
                    <a:lnTo>
                      <a:pt x="1606869" y="146715"/>
                    </a:lnTo>
                    <a:lnTo>
                      <a:pt x="1606869" y="2498"/>
                    </a:lnTo>
                    <a:lnTo>
                      <a:pt x="1578725" y="2498"/>
                    </a:lnTo>
                    <a:lnTo>
                      <a:pt x="1578725" y="102417"/>
                    </a:lnTo>
                    <a:lnTo>
                      <a:pt x="1578392" y="102417"/>
                    </a:lnTo>
                    <a:lnTo>
                      <a:pt x="1539923" y="2498"/>
                    </a:lnTo>
                    <a:lnTo>
                      <a:pt x="1499123" y="2498"/>
                    </a:lnTo>
                    <a:lnTo>
                      <a:pt x="1499123" y="146715"/>
                    </a:lnTo>
                    <a:lnTo>
                      <a:pt x="1527267" y="146715"/>
                    </a:lnTo>
                    <a:close/>
                    <a:moveTo>
                      <a:pt x="1425349" y="149046"/>
                    </a:moveTo>
                    <a:cubicBezTo>
                      <a:pt x="1475142" y="149046"/>
                      <a:pt x="1475142" y="112243"/>
                      <a:pt x="1475142" y="74440"/>
                    </a:cubicBezTo>
                    <a:cubicBezTo>
                      <a:pt x="1475142" y="36637"/>
                      <a:pt x="1475142" y="0"/>
                      <a:pt x="1425349" y="0"/>
                    </a:cubicBezTo>
                    <a:cubicBezTo>
                      <a:pt x="1375556" y="0"/>
                      <a:pt x="1375556" y="36304"/>
                      <a:pt x="1375556" y="74440"/>
                    </a:cubicBezTo>
                    <a:cubicBezTo>
                      <a:pt x="1375556" y="112576"/>
                      <a:pt x="1375556" y="149046"/>
                      <a:pt x="1425349" y="149046"/>
                    </a:cubicBezTo>
                    <a:moveTo>
                      <a:pt x="1425349" y="127397"/>
                    </a:moveTo>
                    <a:cubicBezTo>
                      <a:pt x="1408363" y="127397"/>
                      <a:pt x="1406198" y="111410"/>
                      <a:pt x="1406198" y="74440"/>
                    </a:cubicBezTo>
                    <a:cubicBezTo>
                      <a:pt x="1406198" y="37470"/>
                      <a:pt x="1408363" y="21483"/>
                      <a:pt x="1425349" y="21483"/>
                    </a:cubicBezTo>
                    <a:cubicBezTo>
                      <a:pt x="1442335" y="21483"/>
                      <a:pt x="1444500" y="37470"/>
                      <a:pt x="1444500" y="74440"/>
                    </a:cubicBezTo>
                    <a:cubicBezTo>
                      <a:pt x="1444500" y="111410"/>
                      <a:pt x="1442335" y="127397"/>
                      <a:pt x="1425349" y="127397"/>
                    </a:cubicBezTo>
                    <a:moveTo>
                      <a:pt x="1355406" y="107247"/>
                    </a:moveTo>
                    <a:cubicBezTo>
                      <a:pt x="1355406" y="61950"/>
                      <a:pt x="1294621" y="64281"/>
                      <a:pt x="1294621" y="36970"/>
                    </a:cubicBezTo>
                    <a:cubicBezTo>
                      <a:pt x="1294621" y="26978"/>
                      <a:pt x="1300450" y="21649"/>
                      <a:pt x="1310275" y="21649"/>
                    </a:cubicBezTo>
                    <a:cubicBezTo>
                      <a:pt x="1322432" y="21649"/>
                      <a:pt x="1324264" y="32640"/>
                      <a:pt x="1324264" y="43465"/>
                    </a:cubicBezTo>
                    <a:lnTo>
                      <a:pt x="1353574" y="43465"/>
                    </a:lnTo>
                    <a:cubicBezTo>
                      <a:pt x="1355572" y="13322"/>
                      <a:pt x="1340917" y="166"/>
                      <a:pt x="1311608" y="166"/>
                    </a:cubicBezTo>
                    <a:cubicBezTo>
                      <a:pt x="1274804" y="166"/>
                      <a:pt x="1263979" y="18152"/>
                      <a:pt x="1263979" y="40634"/>
                    </a:cubicBezTo>
                    <a:cubicBezTo>
                      <a:pt x="1263979" y="83599"/>
                      <a:pt x="1324764" y="85264"/>
                      <a:pt x="1324764" y="111243"/>
                    </a:cubicBezTo>
                    <a:cubicBezTo>
                      <a:pt x="1324764" y="121069"/>
                      <a:pt x="1319768" y="127563"/>
                      <a:pt x="1309609" y="127563"/>
                    </a:cubicBezTo>
                    <a:cubicBezTo>
                      <a:pt x="1292956" y="127563"/>
                      <a:pt x="1292456" y="115906"/>
                      <a:pt x="1292456" y="102251"/>
                    </a:cubicBezTo>
                    <a:lnTo>
                      <a:pt x="1262314" y="102251"/>
                    </a:lnTo>
                    <a:cubicBezTo>
                      <a:pt x="1260649" y="127231"/>
                      <a:pt x="1267643" y="149213"/>
                      <a:pt x="1305113" y="149213"/>
                    </a:cubicBezTo>
                    <a:cubicBezTo>
                      <a:pt x="1328094" y="149213"/>
                      <a:pt x="1355406" y="144883"/>
                      <a:pt x="1355406" y="107413"/>
                    </a:cubicBezTo>
                    <a:moveTo>
                      <a:pt x="1205527" y="92592"/>
                    </a:moveTo>
                    <a:lnTo>
                      <a:pt x="1176717" y="92592"/>
                    </a:lnTo>
                    <a:lnTo>
                      <a:pt x="1190539" y="30309"/>
                    </a:lnTo>
                    <a:lnTo>
                      <a:pt x="1190872" y="30309"/>
                    </a:lnTo>
                    <a:lnTo>
                      <a:pt x="1205527" y="92592"/>
                    </a:lnTo>
                    <a:close/>
                    <a:moveTo>
                      <a:pt x="1162561" y="146715"/>
                    </a:moveTo>
                    <a:lnTo>
                      <a:pt x="1170721" y="114741"/>
                    </a:lnTo>
                    <a:lnTo>
                      <a:pt x="1211855" y="114741"/>
                    </a:lnTo>
                    <a:lnTo>
                      <a:pt x="1219848" y="146715"/>
                    </a:lnTo>
                    <a:lnTo>
                      <a:pt x="1251656" y="146715"/>
                    </a:lnTo>
                    <a:lnTo>
                      <a:pt x="1212521" y="2498"/>
                    </a:lnTo>
                    <a:lnTo>
                      <a:pt x="1172720" y="2498"/>
                    </a:lnTo>
                    <a:lnTo>
                      <a:pt x="1132752" y="146715"/>
                    </a:lnTo>
                    <a:lnTo>
                      <a:pt x="1162561" y="146715"/>
                    </a:lnTo>
                    <a:close/>
                    <a:moveTo>
                      <a:pt x="1124092" y="146715"/>
                    </a:moveTo>
                    <a:lnTo>
                      <a:pt x="1124092" y="124566"/>
                    </a:lnTo>
                    <a:lnTo>
                      <a:pt x="1073966" y="124566"/>
                    </a:lnTo>
                    <a:lnTo>
                      <a:pt x="1073966" y="82433"/>
                    </a:lnTo>
                    <a:lnTo>
                      <a:pt x="1118763" y="82433"/>
                    </a:lnTo>
                    <a:lnTo>
                      <a:pt x="1118763" y="60285"/>
                    </a:lnTo>
                    <a:lnTo>
                      <a:pt x="1073966" y="60285"/>
                    </a:lnTo>
                    <a:lnTo>
                      <a:pt x="1073966" y="24647"/>
                    </a:lnTo>
                    <a:lnTo>
                      <a:pt x="1122594" y="24647"/>
                    </a:lnTo>
                    <a:lnTo>
                      <a:pt x="1122594" y="2498"/>
                    </a:lnTo>
                    <a:lnTo>
                      <a:pt x="1043824" y="2498"/>
                    </a:lnTo>
                    <a:lnTo>
                      <a:pt x="1043824" y="146715"/>
                    </a:lnTo>
                    <a:lnTo>
                      <a:pt x="1124092" y="146715"/>
                    </a:lnTo>
                    <a:close/>
                    <a:moveTo>
                      <a:pt x="962223" y="86930"/>
                    </a:moveTo>
                    <a:lnTo>
                      <a:pt x="970050" y="86930"/>
                    </a:lnTo>
                    <a:cubicBezTo>
                      <a:pt x="993198" y="86930"/>
                      <a:pt x="991699" y="101584"/>
                      <a:pt x="991699" y="118737"/>
                    </a:cubicBezTo>
                    <a:cubicBezTo>
                      <a:pt x="991699" y="128063"/>
                      <a:pt x="990867" y="137889"/>
                      <a:pt x="994863" y="146715"/>
                    </a:cubicBezTo>
                    <a:lnTo>
                      <a:pt x="1024340" y="146715"/>
                    </a:lnTo>
                    <a:cubicBezTo>
                      <a:pt x="1021508" y="140720"/>
                      <a:pt x="1021009" y="113575"/>
                      <a:pt x="1021009" y="104416"/>
                    </a:cubicBezTo>
                    <a:cubicBezTo>
                      <a:pt x="1021009" y="78437"/>
                      <a:pt x="1001525" y="76938"/>
                      <a:pt x="994863" y="76105"/>
                    </a:cubicBezTo>
                    <a:lnTo>
                      <a:pt x="994863" y="75772"/>
                    </a:lnTo>
                    <a:cubicBezTo>
                      <a:pt x="1014348" y="72608"/>
                      <a:pt x="1021675" y="58786"/>
                      <a:pt x="1021675" y="40467"/>
                    </a:cubicBezTo>
                    <a:cubicBezTo>
                      <a:pt x="1021675" y="15821"/>
                      <a:pt x="1008519" y="2664"/>
                      <a:pt x="987869" y="2664"/>
                    </a:cubicBezTo>
                    <a:lnTo>
                      <a:pt x="932081" y="2664"/>
                    </a:lnTo>
                    <a:lnTo>
                      <a:pt x="932081" y="146881"/>
                    </a:lnTo>
                    <a:lnTo>
                      <a:pt x="962223" y="146881"/>
                    </a:lnTo>
                    <a:lnTo>
                      <a:pt x="962223" y="87096"/>
                    </a:lnTo>
                    <a:close/>
                    <a:moveTo>
                      <a:pt x="962223" y="24647"/>
                    </a:moveTo>
                    <a:lnTo>
                      <a:pt x="975712" y="24647"/>
                    </a:lnTo>
                    <a:cubicBezTo>
                      <a:pt x="985371" y="24647"/>
                      <a:pt x="991033" y="29809"/>
                      <a:pt x="991033" y="43631"/>
                    </a:cubicBezTo>
                    <a:cubicBezTo>
                      <a:pt x="991033" y="52791"/>
                      <a:pt x="987702" y="64781"/>
                      <a:pt x="975712" y="64781"/>
                    </a:cubicBezTo>
                    <a:lnTo>
                      <a:pt x="962223" y="64781"/>
                    </a:lnTo>
                    <a:lnTo>
                      <a:pt x="962223" y="24647"/>
                    </a:lnTo>
                    <a:close/>
                    <a:moveTo>
                      <a:pt x="777039" y="2498"/>
                    </a:moveTo>
                    <a:lnTo>
                      <a:pt x="777039" y="26479"/>
                    </a:lnTo>
                    <a:lnTo>
                      <a:pt x="810679" y="26479"/>
                    </a:lnTo>
                    <a:lnTo>
                      <a:pt x="810679" y="146715"/>
                    </a:lnTo>
                    <a:lnTo>
                      <a:pt x="840821" y="146715"/>
                    </a:lnTo>
                    <a:lnTo>
                      <a:pt x="840821" y="26479"/>
                    </a:lnTo>
                    <a:lnTo>
                      <a:pt x="874461" y="26479"/>
                    </a:lnTo>
                    <a:lnTo>
                      <a:pt x="874461" y="2498"/>
                    </a:lnTo>
                    <a:lnTo>
                      <a:pt x="777206" y="2498"/>
                    </a:lnTo>
                    <a:close/>
                    <a:moveTo>
                      <a:pt x="697437" y="60285"/>
                    </a:moveTo>
                    <a:lnTo>
                      <a:pt x="697437" y="2498"/>
                    </a:lnTo>
                    <a:lnTo>
                      <a:pt x="667295" y="2498"/>
                    </a:lnTo>
                    <a:lnTo>
                      <a:pt x="667295" y="146715"/>
                    </a:lnTo>
                    <a:lnTo>
                      <a:pt x="697437" y="146715"/>
                    </a:lnTo>
                    <a:lnTo>
                      <a:pt x="697437" y="82433"/>
                    </a:lnTo>
                    <a:lnTo>
                      <a:pt x="732076" y="82433"/>
                    </a:lnTo>
                    <a:lnTo>
                      <a:pt x="732076" y="146715"/>
                    </a:lnTo>
                    <a:lnTo>
                      <a:pt x="762218" y="146715"/>
                    </a:lnTo>
                    <a:lnTo>
                      <a:pt x="762218" y="2498"/>
                    </a:lnTo>
                    <a:lnTo>
                      <a:pt x="732076" y="2498"/>
                    </a:lnTo>
                    <a:lnTo>
                      <a:pt x="732076" y="60285"/>
                    </a:lnTo>
                    <a:lnTo>
                      <a:pt x="697437" y="60285"/>
                    </a:lnTo>
                    <a:close/>
                    <a:moveTo>
                      <a:pt x="640150" y="46796"/>
                    </a:moveTo>
                    <a:cubicBezTo>
                      <a:pt x="641982" y="16653"/>
                      <a:pt x="623663" y="0"/>
                      <a:pt x="594020" y="0"/>
                    </a:cubicBezTo>
                    <a:cubicBezTo>
                      <a:pt x="544727" y="0"/>
                      <a:pt x="542895" y="36970"/>
                      <a:pt x="542895" y="73274"/>
                    </a:cubicBezTo>
                    <a:cubicBezTo>
                      <a:pt x="542895" y="128063"/>
                      <a:pt x="548724" y="149046"/>
                      <a:pt x="599516" y="149046"/>
                    </a:cubicBezTo>
                    <a:cubicBezTo>
                      <a:pt x="611506" y="149046"/>
                      <a:pt x="632156" y="145882"/>
                      <a:pt x="640316" y="144217"/>
                    </a:cubicBezTo>
                    <a:lnTo>
                      <a:pt x="640316" y="71109"/>
                    </a:lnTo>
                    <a:lnTo>
                      <a:pt x="593854" y="71109"/>
                    </a:lnTo>
                    <a:lnTo>
                      <a:pt x="593854" y="93258"/>
                    </a:lnTo>
                    <a:lnTo>
                      <a:pt x="610341" y="93258"/>
                    </a:lnTo>
                    <a:lnTo>
                      <a:pt x="610341" y="125232"/>
                    </a:lnTo>
                    <a:cubicBezTo>
                      <a:pt x="605678" y="126897"/>
                      <a:pt x="600349" y="128063"/>
                      <a:pt x="595353" y="128063"/>
                    </a:cubicBezTo>
                    <a:cubicBezTo>
                      <a:pt x="578200" y="128063"/>
                      <a:pt x="573703" y="120070"/>
                      <a:pt x="573703" y="74939"/>
                    </a:cubicBezTo>
                    <a:cubicBezTo>
                      <a:pt x="573703" y="46962"/>
                      <a:pt x="573703" y="21483"/>
                      <a:pt x="592522" y="21483"/>
                    </a:cubicBezTo>
                    <a:cubicBezTo>
                      <a:pt x="608509" y="21483"/>
                      <a:pt x="610674" y="33306"/>
                      <a:pt x="610507" y="46629"/>
                    </a:cubicBezTo>
                    <a:lnTo>
                      <a:pt x="640483" y="46629"/>
                    </a:lnTo>
                    <a:close/>
                    <a:moveTo>
                      <a:pt x="518914" y="2498"/>
                    </a:moveTo>
                    <a:lnTo>
                      <a:pt x="488772" y="2498"/>
                    </a:lnTo>
                    <a:lnTo>
                      <a:pt x="488772" y="146715"/>
                    </a:lnTo>
                    <a:lnTo>
                      <a:pt x="518914" y="146715"/>
                    </a:lnTo>
                    <a:lnTo>
                      <a:pt x="518914" y="2498"/>
                    </a:lnTo>
                    <a:close/>
                    <a:moveTo>
                      <a:pt x="407171" y="87096"/>
                    </a:moveTo>
                    <a:lnTo>
                      <a:pt x="414998" y="87096"/>
                    </a:lnTo>
                    <a:cubicBezTo>
                      <a:pt x="438146" y="87096"/>
                      <a:pt x="436647" y="101751"/>
                      <a:pt x="436647" y="118904"/>
                    </a:cubicBezTo>
                    <a:cubicBezTo>
                      <a:pt x="436647" y="128230"/>
                      <a:pt x="435815" y="138055"/>
                      <a:pt x="439812" y="146881"/>
                    </a:cubicBezTo>
                    <a:lnTo>
                      <a:pt x="469288" y="146881"/>
                    </a:lnTo>
                    <a:cubicBezTo>
                      <a:pt x="466457" y="140886"/>
                      <a:pt x="465957" y="113741"/>
                      <a:pt x="465957" y="104582"/>
                    </a:cubicBezTo>
                    <a:cubicBezTo>
                      <a:pt x="465957" y="78603"/>
                      <a:pt x="446306" y="77104"/>
                      <a:pt x="439812" y="76272"/>
                    </a:cubicBezTo>
                    <a:lnTo>
                      <a:pt x="439812" y="75939"/>
                    </a:lnTo>
                    <a:cubicBezTo>
                      <a:pt x="459296" y="72774"/>
                      <a:pt x="466623" y="58952"/>
                      <a:pt x="466623" y="40634"/>
                    </a:cubicBezTo>
                    <a:cubicBezTo>
                      <a:pt x="466623" y="15987"/>
                      <a:pt x="453467" y="2831"/>
                      <a:pt x="432817" y="2831"/>
                    </a:cubicBezTo>
                    <a:lnTo>
                      <a:pt x="377029" y="2831"/>
                    </a:lnTo>
                    <a:lnTo>
                      <a:pt x="377029" y="147048"/>
                    </a:lnTo>
                    <a:lnTo>
                      <a:pt x="407171" y="147048"/>
                    </a:lnTo>
                    <a:lnTo>
                      <a:pt x="407171" y="87263"/>
                    </a:lnTo>
                    <a:close/>
                    <a:moveTo>
                      <a:pt x="407171" y="24813"/>
                    </a:moveTo>
                    <a:lnTo>
                      <a:pt x="420660" y="24813"/>
                    </a:lnTo>
                    <a:cubicBezTo>
                      <a:pt x="430319" y="24813"/>
                      <a:pt x="435981" y="29976"/>
                      <a:pt x="435981" y="43798"/>
                    </a:cubicBezTo>
                    <a:cubicBezTo>
                      <a:pt x="435981" y="52957"/>
                      <a:pt x="432651" y="64947"/>
                      <a:pt x="420660" y="64947"/>
                    </a:cubicBezTo>
                    <a:lnTo>
                      <a:pt x="407171" y="64947"/>
                    </a:lnTo>
                    <a:lnTo>
                      <a:pt x="407171" y="24813"/>
                    </a:lnTo>
                    <a:close/>
                    <a:moveTo>
                      <a:pt x="313580" y="146881"/>
                    </a:moveTo>
                    <a:lnTo>
                      <a:pt x="313580" y="124732"/>
                    </a:lnTo>
                    <a:lnTo>
                      <a:pt x="263454" y="124732"/>
                    </a:lnTo>
                    <a:lnTo>
                      <a:pt x="263454" y="82600"/>
                    </a:lnTo>
                    <a:lnTo>
                      <a:pt x="308251" y="82600"/>
                    </a:lnTo>
                    <a:lnTo>
                      <a:pt x="308251" y="60451"/>
                    </a:lnTo>
                    <a:lnTo>
                      <a:pt x="263454" y="60451"/>
                    </a:lnTo>
                    <a:lnTo>
                      <a:pt x="263454" y="24813"/>
                    </a:lnTo>
                    <a:lnTo>
                      <a:pt x="312081" y="24813"/>
                    </a:lnTo>
                    <a:lnTo>
                      <a:pt x="312081" y="2664"/>
                    </a:lnTo>
                    <a:lnTo>
                      <a:pt x="233312" y="2664"/>
                    </a:lnTo>
                    <a:lnTo>
                      <a:pt x="233312" y="146881"/>
                    </a:lnTo>
                    <a:lnTo>
                      <a:pt x="313580" y="146881"/>
                    </a:lnTo>
                    <a:close/>
                    <a:moveTo>
                      <a:pt x="142385" y="60451"/>
                    </a:moveTo>
                    <a:lnTo>
                      <a:pt x="142385" y="2664"/>
                    </a:lnTo>
                    <a:lnTo>
                      <a:pt x="112243" y="2664"/>
                    </a:lnTo>
                    <a:lnTo>
                      <a:pt x="112243" y="146881"/>
                    </a:lnTo>
                    <a:lnTo>
                      <a:pt x="142385" y="146881"/>
                    </a:lnTo>
                    <a:lnTo>
                      <a:pt x="142385" y="82600"/>
                    </a:lnTo>
                    <a:lnTo>
                      <a:pt x="177024" y="82600"/>
                    </a:lnTo>
                    <a:lnTo>
                      <a:pt x="177024" y="146881"/>
                    </a:lnTo>
                    <a:lnTo>
                      <a:pt x="207166" y="146881"/>
                    </a:lnTo>
                    <a:lnTo>
                      <a:pt x="207166" y="2664"/>
                    </a:lnTo>
                    <a:lnTo>
                      <a:pt x="177024" y="2664"/>
                    </a:lnTo>
                    <a:lnTo>
                      <a:pt x="177024" y="60451"/>
                    </a:lnTo>
                    <a:lnTo>
                      <a:pt x="142385" y="60451"/>
                    </a:lnTo>
                    <a:close/>
                    <a:moveTo>
                      <a:pt x="0" y="2331"/>
                    </a:moveTo>
                    <a:lnTo>
                      <a:pt x="0" y="26312"/>
                    </a:lnTo>
                    <a:lnTo>
                      <a:pt x="33640" y="26312"/>
                    </a:lnTo>
                    <a:lnTo>
                      <a:pt x="33640" y="146548"/>
                    </a:lnTo>
                    <a:lnTo>
                      <a:pt x="63782" y="146548"/>
                    </a:lnTo>
                    <a:lnTo>
                      <a:pt x="63782" y="26312"/>
                    </a:lnTo>
                    <a:lnTo>
                      <a:pt x="97421" y="26312"/>
                    </a:lnTo>
                    <a:lnTo>
                      <a:pt x="97421" y="2331"/>
                    </a:lnTo>
                    <a:lnTo>
                      <a:pt x="0" y="2331"/>
                    </a:lnTo>
                    <a:close/>
                  </a:path>
                </a:pathLst>
              </a:custGeom>
              <a:solidFill>
                <a:schemeClr val="tx2"/>
              </a:solidFill>
              <a:ln w="0"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EA0F6519-02ED-1A47-9454-36511C25BF3D}"/>
                  </a:ext>
                </a:extLst>
              </p:cNvPr>
              <p:cNvSpPr/>
              <p:nvPr/>
            </p:nvSpPr>
            <p:spPr>
              <a:xfrm>
                <a:off x="4009990" y="5060735"/>
                <a:ext cx="2089312" cy="149379"/>
              </a:xfrm>
              <a:custGeom>
                <a:avLst/>
                <a:gdLst>
                  <a:gd name="connsiteX0" fmla="*/ 2027196 w 2089312"/>
                  <a:gd name="connsiteY0" fmla="*/ 86763 h 149379"/>
                  <a:gd name="connsiteX1" fmla="*/ 2035023 w 2089312"/>
                  <a:gd name="connsiteY1" fmla="*/ 86763 h 149379"/>
                  <a:gd name="connsiteX2" fmla="*/ 2056673 w 2089312"/>
                  <a:gd name="connsiteY2" fmla="*/ 118571 h 149379"/>
                  <a:gd name="connsiteX3" fmla="*/ 2059837 w 2089312"/>
                  <a:gd name="connsiteY3" fmla="*/ 146548 h 149379"/>
                  <a:gd name="connsiteX4" fmla="*/ 2089313 w 2089312"/>
                  <a:gd name="connsiteY4" fmla="*/ 146548 h 149379"/>
                  <a:gd name="connsiteX5" fmla="*/ 2085982 w 2089312"/>
                  <a:gd name="connsiteY5" fmla="*/ 104249 h 149379"/>
                  <a:gd name="connsiteX6" fmla="*/ 2059837 w 2089312"/>
                  <a:gd name="connsiteY6" fmla="*/ 75939 h 149379"/>
                  <a:gd name="connsiteX7" fmla="*/ 2059837 w 2089312"/>
                  <a:gd name="connsiteY7" fmla="*/ 75606 h 149379"/>
                  <a:gd name="connsiteX8" fmla="*/ 2086648 w 2089312"/>
                  <a:gd name="connsiteY8" fmla="*/ 40301 h 149379"/>
                  <a:gd name="connsiteX9" fmla="*/ 2052842 w 2089312"/>
                  <a:gd name="connsiteY9" fmla="*/ 2498 h 149379"/>
                  <a:gd name="connsiteX10" fmla="*/ 1997054 w 2089312"/>
                  <a:gd name="connsiteY10" fmla="*/ 2498 h 149379"/>
                  <a:gd name="connsiteX11" fmla="*/ 1997054 w 2089312"/>
                  <a:gd name="connsiteY11" fmla="*/ 146715 h 149379"/>
                  <a:gd name="connsiteX12" fmla="*/ 2027196 w 2089312"/>
                  <a:gd name="connsiteY12" fmla="*/ 146715 h 149379"/>
                  <a:gd name="connsiteX13" fmla="*/ 2027196 w 2089312"/>
                  <a:gd name="connsiteY13" fmla="*/ 86930 h 149379"/>
                  <a:gd name="connsiteX14" fmla="*/ 2027196 w 2089312"/>
                  <a:gd name="connsiteY14" fmla="*/ 24480 h 149379"/>
                  <a:gd name="connsiteX15" fmla="*/ 2040686 w 2089312"/>
                  <a:gd name="connsiteY15" fmla="*/ 24480 h 149379"/>
                  <a:gd name="connsiteX16" fmla="*/ 2056007 w 2089312"/>
                  <a:gd name="connsiteY16" fmla="*/ 43465 h 149379"/>
                  <a:gd name="connsiteX17" fmla="*/ 2040686 w 2089312"/>
                  <a:gd name="connsiteY17" fmla="*/ 64615 h 149379"/>
                  <a:gd name="connsiteX18" fmla="*/ 2027196 w 2089312"/>
                  <a:gd name="connsiteY18" fmla="*/ 64615 h 149379"/>
                  <a:gd name="connsiteX19" fmla="*/ 2027196 w 2089312"/>
                  <a:gd name="connsiteY19" fmla="*/ 24480 h 149379"/>
                  <a:gd name="connsiteX20" fmla="*/ 1923946 w 2089312"/>
                  <a:gd name="connsiteY20" fmla="*/ 149046 h 149379"/>
                  <a:gd name="connsiteX21" fmla="*/ 1973740 w 2089312"/>
                  <a:gd name="connsiteY21" fmla="*/ 74606 h 149379"/>
                  <a:gd name="connsiteX22" fmla="*/ 1923946 w 2089312"/>
                  <a:gd name="connsiteY22" fmla="*/ 0 h 149379"/>
                  <a:gd name="connsiteX23" fmla="*/ 1874153 w 2089312"/>
                  <a:gd name="connsiteY23" fmla="*/ 74606 h 149379"/>
                  <a:gd name="connsiteX24" fmla="*/ 1923946 w 2089312"/>
                  <a:gd name="connsiteY24" fmla="*/ 149046 h 149379"/>
                  <a:gd name="connsiteX25" fmla="*/ 1923946 w 2089312"/>
                  <a:gd name="connsiteY25" fmla="*/ 127564 h 149379"/>
                  <a:gd name="connsiteX26" fmla="*/ 1904795 w 2089312"/>
                  <a:gd name="connsiteY26" fmla="*/ 74606 h 149379"/>
                  <a:gd name="connsiteX27" fmla="*/ 1923946 w 2089312"/>
                  <a:gd name="connsiteY27" fmla="*/ 21649 h 149379"/>
                  <a:gd name="connsiteX28" fmla="*/ 1943098 w 2089312"/>
                  <a:gd name="connsiteY28" fmla="*/ 74606 h 149379"/>
                  <a:gd name="connsiteX29" fmla="*/ 1923946 w 2089312"/>
                  <a:gd name="connsiteY29" fmla="*/ 127564 h 149379"/>
                  <a:gd name="connsiteX30" fmla="*/ 1816367 w 2089312"/>
                  <a:gd name="connsiteY30" fmla="*/ 146715 h 149379"/>
                  <a:gd name="connsiteX31" fmla="*/ 1816367 w 2089312"/>
                  <a:gd name="connsiteY31" fmla="*/ 83766 h 149379"/>
                  <a:gd name="connsiteX32" fmla="*/ 1859165 w 2089312"/>
                  <a:gd name="connsiteY32" fmla="*/ 83766 h 149379"/>
                  <a:gd name="connsiteX33" fmla="*/ 1859165 w 2089312"/>
                  <a:gd name="connsiteY33" fmla="*/ 61617 h 149379"/>
                  <a:gd name="connsiteX34" fmla="*/ 1816367 w 2089312"/>
                  <a:gd name="connsiteY34" fmla="*/ 61617 h 149379"/>
                  <a:gd name="connsiteX35" fmla="*/ 1816367 w 2089312"/>
                  <a:gd name="connsiteY35" fmla="*/ 24647 h 149379"/>
                  <a:gd name="connsiteX36" fmla="*/ 1861164 w 2089312"/>
                  <a:gd name="connsiteY36" fmla="*/ 24647 h 149379"/>
                  <a:gd name="connsiteX37" fmla="*/ 1861164 w 2089312"/>
                  <a:gd name="connsiteY37" fmla="*/ 2498 h 149379"/>
                  <a:gd name="connsiteX38" fmla="*/ 1786224 w 2089312"/>
                  <a:gd name="connsiteY38" fmla="*/ 2498 h 149379"/>
                  <a:gd name="connsiteX39" fmla="*/ 1786224 w 2089312"/>
                  <a:gd name="connsiteY39" fmla="*/ 146715 h 149379"/>
                  <a:gd name="connsiteX40" fmla="*/ 1816367 w 2089312"/>
                  <a:gd name="connsiteY40" fmla="*/ 146715 h 149379"/>
                  <a:gd name="connsiteX41" fmla="*/ 1716281 w 2089312"/>
                  <a:gd name="connsiteY41" fmla="*/ 46796 h 149379"/>
                  <a:gd name="connsiteX42" fmla="*/ 1670151 w 2089312"/>
                  <a:gd name="connsiteY42" fmla="*/ 0 h 149379"/>
                  <a:gd name="connsiteX43" fmla="*/ 1619026 w 2089312"/>
                  <a:gd name="connsiteY43" fmla="*/ 73274 h 149379"/>
                  <a:gd name="connsiteX44" fmla="*/ 1675647 w 2089312"/>
                  <a:gd name="connsiteY44" fmla="*/ 149046 h 149379"/>
                  <a:gd name="connsiteX45" fmla="*/ 1716447 w 2089312"/>
                  <a:gd name="connsiteY45" fmla="*/ 144217 h 149379"/>
                  <a:gd name="connsiteX46" fmla="*/ 1716447 w 2089312"/>
                  <a:gd name="connsiteY46" fmla="*/ 71109 h 149379"/>
                  <a:gd name="connsiteX47" fmla="*/ 1669985 w 2089312"/>
                  <a:gd name="connsiteY47" fmla="*/ 71109 h 149379"/>
                  <a:gd name="connsiteX48" fmla="*/ 1669985 w 2089312"/>
                  <a:gd name="connsiteY48" fmla="*/ 93258 h 149379"/>
                  <a:gd name="connsiteX49" fmla="*/ 1686305 w 2089312"/>
                  <a:gd name="connsiteY49" fmla="*/ 93258 h 149379"/>
                  <a:gd name="connsiteX50" fmla="*/ 1686305 w 2089312"/>
                  <a:gd name="connsiteY50" fmla="*/ 125232 h 149379"/>
                  <a:gd name="connsiteX51" fmla="*/ 1671317 w 2089312"/>
                  <a:gd name="connsiteY51" fmla="*/ 128063 h 149379"/>
                  <a:gd name="connsiteX52" fmla="*/ 1649668 w 2089312"/>
                  <a:gd name="connsiteY52" fmla="*/ 74939 h 149379"/>
                  <a:gd name="connsiteX53" fmla="*/ 1668486 w 2089312"/>
                  <a:gd name="connsiteY53" fmla="*/ 21649 h 149379"/>
                  <a:gd name="connsiteX54" fmla="*/ 1686472 w 2089312"/>
                  <a:gd name="connsiteY54" fmla="*/ 46796 h 149379"/>
                  <a:gd name="connsiteX55" fmla="*/ 1716447 w 2089312"/>
                  <a:gd name="connsiteY55" fmla="*/ 46796 h 149379"/>
                  <a:gd name="connsiteX56" fmla="*/ 1515443 w 2089312"/>
                  <a:gd name="connsiteY56" fmla="*/ 146715 h 149379"/>
                  <a:gd name="connsiteX57" fmla="*/ 1515443 w 2089312"/>
                  <a:gd name="connsiteY57" fmla="*/ 41300 h 149379"/>
                  <a:gd name="connsiteX58" fmla="*/ 1515776 w 2089312"/>
                  <a:gd name="connsiteY58" fmla="*/ 41300 h 149379"/>
                  <a:gd name="connsiteX59" fmla="*/ 1555078 w 2089312"/>
                  <a:gd name="connsiteY59" fmla="*/ 146715 h 149379"/>
                  <a:gd name="connsiteX60" fmla="*/ 1594879 w 2089312"/>
                  <a:gd name="connsiteY60" fmla="*/ 146715 h 149379"/>
                  <a:gd name="connsiteX61" fmla="*/ 1594879 w 2089312"/>
                  <a:gd name="connsiteY61" fmla="*/ 2498 h 149379"/>
                  <a:gd name="connsiteX62" fmla="*/ 1566735 w 2089312"/>
                  <a:gd name="connsiteY62" fmla="*/ 2498 h 149379"/>
                  <a:gd name="connsiteX63" fmla="*/ 1566735 w 2089312"/>
                  <a:gd name="connsiteY63" fmla="*/ 102417 h 149379"/>
                  <a:gd name="connsiteX64" fmla="*/ 1566402 w 2089312"/>
                  <a:gd name="connsiteY64" fmla="*/ 102417 h 149379"/>
                  <a:gd name="connsiteX65" fmla="*/ 1527933 w 2089312"/>
                  <a:gd name="connsiteY65" fmla="*/ 2498 h 149379"/>
                  <a:gd name="connsiteX66" fmla="*/ 1487132 w 2089312"/>
                  <a:gd name="connsiteY66" fmla="*/ 2498 h 149379"/>
                  <a:gd name="connsiteX67" fmla="*/ 1487132 w 2089312"/>
                  <a:gd name="connsiteY67" fmla="*/ 146715 h 149379"/>
                  <a:gd name="connsiteX68" fmla="*/ 1515276 w 2089312"/>
                  <a:gd name="connsiteY68" fmla="*/ 146715 h 149379"/>
                  <a:gd name="connsiteX69" fmla="*/ 1461653 w 2089312"/>
                  <a:gd name="connsiteY69" fmla="*/ 2498 h 149379"/>
                  <a:gd name="connsiteX70" fmla="*/ 1431511 w 2089312"/>
                  <a:gd name="connsiteY70" fmla="*/ 2498 h 149379"/>
                  <a:gd name="connsiteX71" fmla="*/ 1431511 w 2089312"/>
                  <a:gd name="connsiteY71" fmla="*/ 146715 h 149379"/>
                  <a:gd name="connsiteX72" fmla="*/ 1461653 w 2089312"/>
                  <a:gd name="connsiteY72" fmla="*/ 146715 h 149379"/>
                  <a:gd name="connsiteX73" fmla="*/ 1461653 w 2089312"/>
                  <a:gd name="connsiteY73" fmla="*/ 2498 h 149379"/>
                  <a:gd name="connsiteX74" fmla="*/ 1340584 w 2089312"/>
                  <a:gd name="connsiteY74" fmla="*/ 60285 h 149379"/>
                  <a:gd name="connsiteX75" fmla="*/ 1340584 w 2089312"/>
                  <a:gd name="connsiteY75" fmla="*/ 2498 h 149379"/>
                  <a:gd name="connsiteX76" fmla="*/ 1310442 w 2089312"/>
                  <a:gd name="connsiteY76" fmla="*/ 2498 h 149379"/>
                  <a:gd name="connsiteX77" fmla="*/ 1310442 w 2089312"/>
                  <a:gd name="connsiteY77" fmla="*/ 146715 h 149379"/>
                  <a:gd name="connsiteX78" fmla="*/ 1340584 w 2089312"/>
                  <a:gd name="connsiteY78" fmla="*/ 146715 h 149379"/>
                  <a:gd name="connsiteX79" fmla="*/ 1340584 w 2089312"/>
                  <a:gd name="connsiteY79" fmla="*/ 82433 h 149379"/>
                  <a:gd name="connsiteX80" fmla="*/ 1375223 w 2089312"/>
                  <a:gd name="connsiteY80" fmla="*/ 82433 h 149379"/>
                  <a:gd name="connsiteX81" fmla="*/ 1375223 w 2089312"/>
                  <a:gd name="connsiteY81" fmla="*/ 146715 h 149379"/>
                  <a:gd name="connsiteX82" fmla="*/ 1405365 w 2089312"/>
                  <a:gd name="connsiteY82" fmla="*/ 146715 h 149379"/>
                  <a:gd name="connsiteX83" fmla="*/ 1405365 w 2089312"/>
                  <a:gd name="connsiteY83" fmla="*/ 2498 h 149379"/>
                  <a:gd name="connsiteX84" fmla="*/ 1375223 w 2089312"/>
                  <a:gd name="connsiteY84" fmla="*/ 2498 h 149379"/>
                  <a:gd name="connsiteX85" fmla="*/ 1375223 w 2089312"/>
                  <a:gd name="connsiteY85" fmla="*/ 60285 h 149379"/>
                  <a:gd name="connsiteX86" fmla="*/ 1340584 w 2089312"/>
                  <a:gd name="connsiteY86" fmla="*/ 60285 h 149379"/>
                  <a:gd name="connsiteX87" fmla="*/ 1198033 w 2089312"/>
                  <a:gd name="connsiteY87" fmla="*/ 2498 h 149379"/>
                  <a:gd name="connsiteX88" fmla="*/ 1198033 w 2089312"/>
                  <a:gd name="connsiteY88" fmla="*/ 26479 h 149379"/>
                  <a:gd name="connsiteX89" fmla="*/ 1231672 w 2089312"/>
                  <a:gd name="connsiteY89" fmla="*/ 26479 h 149379"/>
                  <a:gd name="connsiteX90" fmla="*/ 1231672 w 2089312"/>
                  <a:gd name="connsiteY90" fmla="*/ 146715 h 149379"/>
                  <a:gd name="connsiteX91" fmla="*/ 1261814 w 2089312"/>
                  <a:gd name="connsiteY91" fmla="*/ 146715 h 149379"/>
                  <a:gd name="connsiteX92" fmla="*/ 1261814 w 2089312"/>
                  <a:gd name="connsiteY92" fmla="*/ 26479 h 149379"/>
                  <a:gd name="connsiteX93" fmla="*/ 1295454 w 2089312"/>
                  <a:gd name="connsiteY93" fmla="*/ 26479 h 149379"/>
                  <a:gd name="connsiteX94" fmla="*/ 1295454 w 2089312"/>
                  <a:gd name="connsiteY94" fmla="*/ 2498 h 149379"/>
                  <a:gd name="connsiteX95" fmla="*/ 1198199 w 2089312"/>
                  <a:gd name="connsiteY95" fmla="*/ 2498 h 149379"/>
                  <a:gd name="connsiteX96" fmla="*/ 1053816 w 2089312"/>
                  <a:gd name="connsiteY96" fmla="*/ 2498 h 149379"/>
                  <a:gd name="connsiteX97" fmla="*/ 1053816 w 2089312"/>
                  <a:gd name="connsiteY97" fmla="*/ 26479 h 149379"/>
                  <a:gd name="connsiteX98" fmla="*/ 1087455 w 2089312"/>
                  <a:gd name="connsiteY98" fmla="*/ 26479 h 149379"/>
                  <a:gd name="connsiteX99" fmla="*/ 1087455 w 2089312"/>
                  <a:gd name="connsiteY99" fmla="*/ 146715 h 149379"/>
                  <a:gd name="connsiteX100" fmla="*/ 1117598 w 2089312"/>
                  <a:gd name="connsiteY100" fmla="*/ 146715 h 149379"/>
                  <a:gd name="connsiteX101" fmla="*/ 1117598 w 2089312"/>
                  <a:gd name="connsiteY101" fmla="*/ 26479 h 149379"/>
                  <a:gd name="connsiteX102" fmla="*/ 1151237 w 2089312"/>
                  <a:gd name="connsiteY102" fmla="*/ 26479 h 149379"/>
                  <a:gd name="connsiteX103" fmla="*/ 1151237 w 2089312"/>
                  <a:gd name="connsiteY103" fmla="*/ 2498 h 149379"/>
                  <a:gd name="connsiteX104" fmla="*/ 1053982 w 2089312"/>
                  <a:gd name="connsiteY104" fmla="*/ 2498 h 149379"/>
                  <a:gd name="connsiteX105" fmla="*/ 974213 w 2089312"/>
                  <a:gd name="connsiteY105" fmla="*/ 60285 h 149379"/>
                  <a:gd name="connsiteX106" fmla="*/ 974213 w 2089312"/>
                  <a:gd name="connsiteY106" fmla="*/ 2498 h 149379"/>
                  <a:gd name="connsiteX107" fmla="*/ 944071 w 2089312"/>
                  <a:gd name="connsiteY107" fmla="*/ 2498 h 149379"/>
                  <a:gd name="connsiteX108" fmla="*/ 944071 w 2089312"/>
                  <a:gd name="connsiteY108" fmla="*/ 146715 h 149379"/>
                  <a:gd name="connsiteX109" fmla="*/ 974213 w 2089312"/>
                  <a:gd name="connsiteY109" fmla="*/ 146715 h 149379"/>
                  <a:gd name="connsiteX110" fmla="*/ 974213 w 2089312"/>
                  <a:gd name="connsiteY110" fmla="*/ 82433 h 149379"/>
                  <a:gd name="connsiteX111" fmla="*/ 1008852 w 2089312"/>
                  <a:gd name="connsiteY111" fmla="*/ 82433 h 149379"/>
                  <a:gd name="connsiteX112" fmla="*/ 1008852 w 2089312"/>
                  <a:gd name="connsiteY112" fmla="*/ 146715 h 149379"/>
                  <a:gd name="connsiteX113" fmla="*/ 1038994 w 2089312"/>
                  <a:gd name="connsiteY113" fmla="*/ 146715 h 149379"/>
                  <a:gd name="connsiteX114" fmla="*/ 1038994 w 2089312"/>
                  <a:gd name="connsiteY114" fmla="*/ 2498 h 149379"/>
                  <a:gd name="connsiteX115" fmla="*/ 1008852 w 2089312"/>
                  <a:gd name="connsiteY115" fmla="*/ 2498 h 149379"/>
                  <a:gd name="connsiteX116" fmla="*/ 1008852 w 2089312"/>
                  <a:gd name="connsiteY116" fmla="*/ 60285 h 149379"/>
                  <a:gd name="connsiteX117" fmla="*/ 974213 w 2089312"/>
                  <a:gd name="connsiteY117" fmla="*/ 60285 h 149379"/>
                  <a:gd name="connsiteX118" fmla="*/ 916926 w 2089312"/>
                  <a:gd name="connsiteY118" fmla="*/ 46962 h 149379"/>
                  <a:gd name="connsiteX119" fmla="*/ 870797 w 2089312"/>
                  <a:gd name="connsiteY119" fmla="*/ 167 h 149379"/>
                  <a:gd name="connsiteX120" fmla="*/ 819671 w 2089312"/>
                  <a:gd name="connsiteY120" fmla="*/ 73441 h 149379"/>
                  <a:gd name="connsiteX121" fmla="*/ 876292 w 2089312"/>
                  <a:gd name="connsiteY121" fmla="*/ 149213 h 149379"/>
                  <a:gd name="connsiteX122" fmla="*/ 917093 w 2089312"/>
                  <a:gd name="connsiteY122" fmla="*/ 144383 h 149379"/>
                  <a:gd name="connsiteX123" fmla="*/ 917093 w 2089312"/>
                  <a:gd name="connsiteY123" fmla="*/ 71276 h 149379"/>
                  <a:gd name="connsiteX124" fmla="*/ 870630 w 2089312"/>
                  <a:gd name="connsiteY124" fmla="*/ 71276 h 149379"/>
                  <a:gd name="connsiteX125" fmla="*/ 870630 w 2089312"/>
                  <a:gd name="connsiteY125" fmla="*/ 93425 h 149379"/>
                  <a:gd name="connsiteX126" fmla="*/ 886950 w 2089312"/>
                  <a:gd name="connsiteY126" fmla="*/ 93425 h 149379"/>
                  <a:gd name="connsiteX127" fmla="*/ 886950 w 2089312"/>
                  <a:gd name="connsiteY127" fmla="*/ 125399 h 149379"/>
                  <a:gd name="connsiteX128" fmla="*/ 871963 w 2089312"/>
                  <a:gd name="connsiteY128" fmla="*/ 128230 h 149379"/>
                  <a:gd name="connsiteX129" fmla="*/ 850313 w 2089312"/>
                  <a:gd name="connsiteY129" fmla="*/ 75106 h 149379"/>
                  <a:gd name="connsiteX130" fmla="*/ 869132 w 2089312"/>
                  <a:gd name="connsiteY130" fmla="*/ 21816 h 149379"/>
                  <a:gd name="connsiteX131" fmla="*/ 887117 w 2089312"/>
                  <a:gd name="connsiteY131" fmla="*/ 46962 h 149379"/>
                  <a:gd name="connsiteX132" fmla="*/ 917093 w 2089312"/>
                  <a:gd name="connsiteY132" fmla="*/ 46962 h 149379"/>
                  <a:gd name="connsiteX133" fmla="*/ 795691 w 2089312"/>
                  <a:gd name="connsiteY133" fmla="*/ 2665 h 149379"/>
                  <a:gd name="connsiteX134" fmla="*/ 765548 w 2089312"/>
                  <a:gd name="connsiteY134" fmla="*/ 2665 h 149379"/>
                  <a:gd name="connsiteX135" fmla="*/ 765548 w 2089312"/>
                  <a:gd name="connsiteY135" fmla="*/ 146882 h 149379"/>
                  <a:gd name="connsiteX136" fmla="*/ 795691 w 2089312"/>
                  <a:gd name="connsiteY136" fmla="*/ 146882 h 149379"/>
                  <a:gd name="connsiteX137" fmla="*/ 795691 w 2089312"/>
                  <a:gd name="connsiteY137" fmla="*/ 2665 h 149379"/>
                  <a:gd name="connsiteX138" fmla="*/ 683948 w 2089312"/>
                  <a:gd name="connsiteY138" fmla="*/ 87096 h 149379"/>
                  <a:gd name="connsiteX139" fmla="*/ 691775 w 2089312"/>
                  <a:gd name="connsiteY139" fmla="*/ 87096 h 149379"/>
                  <a:gd name="connsiteX140" fmla="*/ 713424 w 2089312"/>
                  <a:gd name="connsiteY140" fmla="*/ 118904 h 149379"/>
                  <a:gd name="connsiteX141" fmla="*/ 716588 w 2089312"/>
                  <a:gd name="connsiteY141" fmla="*/ 146882 h 149379"/>
                  <a:gd name="connsiteX142" fmla="*/ 746064 w 2089312"/>
                  <a:gd name="connsiteY142" fmla="*/ 146882 h 149379"/>
                  <a:gd name="connsiteX143" fmla="*/ 742734 w 2089312"/>
                  <a:gd name="connsiteY143" fmla="*/ 104582 h 149379"/>
                  <a:gd name="connsiteX144" fmla="*/ 716588 w 2089312"/>
                  <a:gd name="connsiteY144" fmla="*/ 76272 h 149379"/>
                  <a:gd name="connsiteX145" fmla="*/ 716588 w 2089312"/>
                  <a:gd name="connsiteY145" fmla="*/ 75939 h 149379"/>
                  <a:gd name="connsiteX146" fmla="*/ 743400 w 2089312"/>
                  <a:gd name="connsiteY146" fmla="*/ 40634 h 149379"/>
                  <a:gd name="connsiteX147" fmla="*/ 709594 w 2089312"/>
                  <a:gd name="connsiteY147" fmla="*/ 2831 h 149379"/>
                  <a:gd name="connsiteX148" fmla="*/ 653805 w 2089312"/>
                  <a:gd name="connsiteY148" fmla="*/ 2831 h 149379"/>
                  <a:gd name="connsiteX149" fmla="*/ 653805 w 2089312"/>
                  <a:gd name="connsiteY149" fmla="*/ 147048 h 149379"/>
                  <a:gd name="connsiteX150" fmla="*/ 683948 w 2089312"/>
                  <a:gd name="connsiteY150" fmla="*/ 147048 h 149379"/>
                  <a:gd name="connsiteX151" fmla="*/ 683948 w 2089312"/>
                  <a:gd name="connsiteY151" fmla="*/ 87263 h 149379"/>
                  <a:gd name="connsiteX152" fmla="*/ 683948 w 2089312"/>
                  <a:gd name="connsiteY152" fmla="*/ 24813 h 149379"/>
                  <a:gd name="connsiteX153" fmla="*/ 697437 w 2089312"/>
                  <a:gd name="connsiteY153" fmla="*/ 24813 h 149379"/>
                  <a:gd name="connsiteX154" fmla="*/ 712758 w 2089312"/>
                  <a:gd name="connsiteY154" fmla="*/ 43798 h 149379"/>
                  <a:gd name="connsiteX155" fmla="*/ 697437 w 2089312"/>
                  <a:gd name="connsiteY155" fmla="*/ 64948 h 149379"/>
                  <a:gd name="connsiteX156" fmla="*/ 683948 w 2089312"/>
                  <a:gd name="connsiteY156" fmla="*/ 64948 h 149379"/>
                  <a:gd name="connsiteX157" fmla="*/ 683948 w 2089312"/>
                  <a:gd name="connsiteY157" fmla="*/ 24813 h 149379"/>
                  <a:gd name="connsiteX158" fmla="*/ 590523 w 2089312"/>
                  <a:gd name="connsiteY158" fmla="*/ 146882 h 149379"/>
                  <a:gd name="connsiteX159" fmla="*/ 590523 w 2089312"/>
                  <a:gd name="connsiteY159" fmla="*/ 124733 h 149379"/>
                  <a:gd name="connsiteX160" fmla="*/ 540397 w 2089312"/>
                  <a:gd name="connsiteY160" fmla="*/ 124733 h 149379"/>
                  <a:gd name="connsiteX161" fmla="*/ 540397 w 2089312"/>
                  <a:gd name="connsiteY161" fmla="*/ 82600 h 149379"/>
                  <a:gd name="connsiteX162" fmla="*/ 585194 w 2089312"/>
                  <a:gd name="connsiteY162" fmla="*/ 82600 h 149379"/>
                  <a:gd name="connsiteX163" fmla="*/ 585194 w 2089312"/>
                  <a:gd name="connsiteY163" fmla="*/ 60451 h 149379"/>
                  <a:gd name="connsiteX164" fmla="*/ 540397 w 2089312"/>
                  <a:gd name="connsiteY164" fmla="*/ 60451 h 149379"/>
                  <a:gd name="connsiteX165" fmla="*/ 540397 w 2089312"/>
                  <a:gd name="connsiteY165" fmla="*/ 24813 h 149379"/>
                  <a:gd name="connsiteX166" fmla="*/ 589024 w 2089312"/>
                  <a:gd name="connsiteY166" fmla="*/ 24813 h 149379"/>
                  <a:gd name="connsiteX167" fmla="*/ 589024 w 2089312"/>
                  <a:gd name="connsiteY167" fmla="*/ 2665 h 149379"/>
                  <a:gd name="connsiteX168" fmla="*/ 510255 w 2089312"/>
                  <a:gd name="connsiteY168" fmla="*/ 2665 h 149379"/>
                  <a:gd name="connsiteX169" fmla="*/ 510255 w 2089312"/>
                  <a:gd name="connsiteY169" fmla="*/ 146882 h 149379"/>
                  <a:gd name="connsiteX170" fmla="*/ 590523 w 2089312"/>
                  <a:gd name="connsiteY170" fmla="*/ 146882 h 149379"/>
                  <a:gd name="connsiteX171" fmla="*/ 419328 w 2089312"/>
                  <a:gd name="connsiteY171" fmla="*/ 60451 h 149379"/>
                  <a:gd name="connsiteX172" fmla="*/ 419328 w 2089312"/>
                  <a:gd name="connsiteY172" fmla="*/ 2665 h 149379"/>
                  <a:gd name="connsiteX173" fmla="*/ 389186 w 2089312"/>
                  <a:gd name="connsiteY173" fmla="*/ 2665 h 149379"/>
                  <a:gd name="connsiteX174" fmla="*/ 389186 w 2089312"/>
                  <a:gd name="connsiteY174" fmla="*/ 146882 h 149379"/>
                  <a:gd name="connsiteX175" fmla="*/ 419328 w 2089312"/>
                  <a:gd name="connsiteY175" fmla="*/ 146882 h 149379"/>
                  <a:gd name="connsiteX176" fmla="*/ 419328 w 2089312"/>
                  <a:gd name="connsiteY176" fmla="*/ 82600 h 149379"/>
                  <a:gd name="connsiteX177" fmla="*/ 453967 w 2089312"/>
                  <a:gd name="connsiteY177" fmla="*/ 82600 h 149379"/>
                  <a:gd name="connsiteX178" fmla="*/ 453967 w 2089312"/>
                  <a:gd name="connsiteY178" fmla="*/ 146882 h 149379"/>
                  <a:gd name="connsiteX179" fmla="*/ 484109 w 2089312"/>
                  <a:gd name="connsiteY179" fmla="*/ 146882 h 149379"/>
                  <a:gd name="connsiteX180" fmla="*/ 484109 w 2089312"/>
                  <a:gd name="connsiteY180" fmla="*/ 2665 h 149379"/>
                  <a:gd name="connsiteX181" fmla="*/ 453967 w 2089312"/>
                  <a:gd name="connsiteY181" fmla="*/ 2665 h 149379"/>
                  <a:gd name="connsiteX182" fmla="*/ 453967 w 2089312"/>
                  <a:gd name="connsiteY182" fmla="*/ 60451 h 149379"/>
                  <a:gd name="connsiteX183" fmla="*/ 419328 w 2089312"/>
                  <a:gd name="connsiteY183" fmla="*/ 60451 h 149379"/>
                  <a:gd name="connsiteX184" fmla="*/ 276777 w 2089312"/>
                  <a:gd name="connsiteY184" fmla="*/ 2665 h 149379"/>
                  <a:gd name="connsiteX185" fmla="*/ 276777 w 2089312"/>
                  <a:gd name="connsiteY185" fmla="*/ 26645 h 149379"/>
                  <a:gd name="connsiteX186" fmla="*/ 310416 w 2089312"/>
                  <a:gd name="connsiteY186" fmla="*/ 26645 h 149379"/>
                  <a:gd name="connsiteX187" fmla="*/ 310416 w 2089312"/>
                  <a:gd name="connsiteY187" fmla="*/ 146882 h 149379"/>
                  <a:gd name="connsiteX188" fmla="*/ 340558 w 2089312"/>
                  <a:gd name="connsiteY188" fmla="*/ 146882 h 149379"/>
                  <a:gd name="connsiteX189" fmla="*/ 340558 w 2089312"/>
                  <a:gd name="connsiteY189" fmla="*/ 26645 h 149379"/>
                  <a:gd name="connsiteX190" fmla="*/ 374198 w 2089312"/>
                  <a:gd name="connsiteY190" fmla="*/ 26645 h 149379"/>
                  <a:gd name="connsiteX191" fmla="*/ 374198 w 2089312"/>
                  <a:gd name="connsiteY191" fmla="*/ 2665 h 149379"/>
                  <a:gd name="connsiteX192" fmla="*/ 276943 w 2089312"/>
                  <a:gd name="connsiteY192" fmla="*/ 2665 h 149379"/>
                  <a:gd name="connsiteX193" fmla="*/ 170029 w 2089312"/>
                  <a:gd name="connsiteY193" fmla="*/ 149379 h 149379"/>
                  <a:gd name="connsiteX194" fmla="*/ 219822 w 2089312"/>
                  <a:gd name="connsiteY194" fmla="*/ 74939 h 149379"/>
                  <a:gd name="connsiteX195" fmla="*/ 170029 w 2089312"/>
                  <a:gd name="connsiteY195" fmla="*/ 333 h 149379"/>
                  <a:gd name="connsiteX196" fmla="*/ 120236 w 2089312"/>
                  <a:gd name="connsiteY196" fmla="*/ 74939 h 149379"/>
                  <a:gd name="connsiteX197" fmla="*/ 170029 w 2089312"/>
                  <a:gd name="connsiteY197" fmla="*/ 149379 h 149379"/>
                  <a:gd name="connsiteX198" fmla="*/ 170029 w 2089312"/>
                  <a:gd name="connsiteY198" fmla="*/ 127897 h 149379"/>
                  <a:gd name="connsiteX199" fmla="*/ 150878 w 2089312"/>
                  <a:gd name="connsiteY199" fmla="*/ 74939 h 149379"/>
                  <a:gd name="connsiteX200" fmla="*/ 170029 w 2089312"/>
                  <a:gd name="connsiteY200" fmla="*/ 21982 h 149379"/>
                  <a:gd name="connsiteX201" fmla="*/ 189181 w 2089312"/>
                  <a:gd name="connsiteY201" fmla="*/ 74939 h 149379"/>
                  <a:gd name="connsiteX202" fmla="*/ 170029 w 2089312"/>
                  <a:gd name="connsiteY202" fmla="*/ 127897 h 149379"/>
                  <a:gd name="connsiteX203" fmla="*/ 167 w 2089312"/>
                  <a:gd name="connsiteY203" fmla="*/ 147048 h 149379"/>
                  <a:gd name="connsiteX204" fmla="*/ 49294 w 2089312"/>
                  <a:gd name="connsiteY204" fmla="*/ 147048 h 149379"/>
                  <a:gd name="connsiteX205" fmla="*/ 97421 w 2089312"/>
                  <a:gd name="connsiteY205" fmla="*/ 74107 h 149379"/>
                  <a:gd name="connsiteX206" fmla="*/ 50459 w 2089312"/>
                  <a:gd name="connsiteY206" fmla="*/ 2831 h 149379"/>
                  <a:gd name="connsiteX207" fmla="*/ 0 w 2089312"/>
                  <a:gd name="connsiteY207" fmla="*/ 2831 h 149379"/>
                  <a:gd name="connsiteX208" fmla="*/ 0 w 2089312"/>
                  <a:gd name="connsiteY208" fmla="*/ 147048 h 149379"/>
                  <a:gd name="connsiteX209" fmla="*/ 30309 w 2089312"/>
                  <a:gd name="connsiteY209" fmla="*/ 24980 h 149379"/>
                  <a:gd name="connsiteX210" fmla="*/ 45963 w 2089312"/>
                  <a:gd name="connsiteY210" fmla="*/ 24980 h 149379"/>
                  <a:gd name="connsiteX211" fmla="*/ 66946 w 2089312"/>
                  <a:gd name="connsiteY211" fmla="*/ 74939 h 149379"/>
                  <a:gd name="connsiteX212" fmla="*/ 44964 w 2089312"/>
                  <a:gd name="connsiteY212" fmla="*/ 124899 h 149379"/>
                  <a:gd name="connsiteX213" fmla="*/ 30309 w 2089312"/>
                  <a:gd name="connsiteY213" fmla="*/ 124899 h 149379"/>
                  <a:gd name="connsiteX214" fmla="*/ 30309 w 2089312"/>
                  <a:gd name="connsiteY214" fmla="*/ 24980 h 1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2089312" h="149379">
                    <a:moveTo>
                      <a:pt x="2027196" y="86763"/>
                    </a:moveTo>
                    <a:lnTo>
                      <a:pt x="2035023" y="86763"/>
                    </a:lnTo>
                    <a:cubicBezTo>
                      <a:pt x="2058171" y="86763"/>
                      <a:pt x="2056673" y="101418"/>
                      <a:pt x="2056673" y="118571"/>
                    </a:cubicBezTo>
                    <a:cubicBezTo>
                      <a:pt x="2056673" y="127897"/>
                      <a:pt x="2055840" y="137722"/>
                      <a:pt x="2059837" y="146548"/>
                    </a:cubicBezTo>
                    <a:lnTo>
                      <a:pt x="2089313" y="146548"/>
                    </a:lnTo>
                    <a:cubicBezTo>
                      <a:pt x="2086482" y="140553"/>
                      <a:pt x="2085982" y="113408"/>
                      <a:pt x="2085982" y="104249"/>
                    </a:cubicBezTo>
                    <a:cubicBezTo>
                      <a:pt x="2085982" y="78270"/>
                      <a:pt x="2066332" y="76771"/>
                      <a:pt x="2059837" y="75939"/>
                    </a:cubicBezTo>
                    <a:lnTo>
                      <a:pt x="2059837" y="75606"/>
                    </a:lnTo>
                    <a:cubicBezTo>
                      <a:pt x="2079321" y="72442"/>
                      <a:pt x="2086648" y="58619"/>
                      <a:pt x="2086648" y="40301"/>
                    </a:cubicBezTo>
                    <a:cubicBezTo>
                      <a:pt x="2086648" y="15654"/>
                      <a:pt x="2073492" y="2498"/>
                      <a:pt x="2052842" y="2498"/>
                    </a:cubicBezTo>
                    <a:lnTo>
                      <a:pt x="1997054" y="2498"/>
                    </a:lnTo>
                    <a:lnTo>
                      <a:pt x="1997054" y="146715"/>
                    </a:lnTo>
                    <a:lnTo>
                      <a:pt x="2027196" y="146715"/>
                    </a:lnTo>
                    <a:lnTo>
                      <a:pt x="2027196" y="86930"/>
                    </a:lnTo>
                    <a:close/>
                    <a:moveTo>
                      <a:pt x="2027196" y="24480"/>
                    </a:moveTo>
                    <a:lnTo>
                      <a:pt x="2040686" y="24480"/>
                    </a:lnTo>
                    <a:cubicBezTo>
                      <a:pt x="2050344" y="24480"/>
                      <a:pt x="2056007" y="29643"/>
                      <a:pt x="2056007" y="43465"/>
                    </a:cubicBezTo>
                    <a:cubicBezTo>
                      <a:pt x="2056007" y="52624"/>
                      <a:pt x="2052676" y="64615"/>
                      <a:pt x="2040686" y="64615"/>
                    </a:cubicBezTo>
                    <a:lnTo>
                      <a:pt x="2027196" y="64615"/>
                    </a:lnTo>
                    <a:lnTo>
                      <a:pt x="2027196" y="24480"/>
                    </a:lnTo>
                    <a:close/>
                    <a:moveTo>
                      <a:pt x="1923946" y="149046"/>
                    </a:moveTo>
                    <a:cubicBezTo>
                      <a:pt x="1973740" y="149046"/>
                      <a:pt x="1973740" y="112243"/>
                      <a:pt x="1973740" y="74606"/>
                    </a:cubicBezTo>
                    <a:cubicBezTo>
                      <a:pt x="1973740" y="36970"/>
                      <a:pt x="1973740" y="0"/>
                      <a:pt x="1923946" y="0"/>
                    </a:cubicBezTo>
                    <a:cubicBezTo>
                      <a:pt x="1874153" y="0"/>
                      <a:pt x="1874153" y="36304"/>
                      <a:pt x="1874153" y="74606"/>
                    </a:cubicBezTo>
                    <a:cubicBezTo>
                      <a:pt x="1874153" y="112909"/>
                      <a:pt x="1874153" y="149046"/>
                      <a:pt x="1923946" y="149046"/>
                    </a:cubicBezTo>
                    <a:moveTo>
                      <a:pt x="1923946" y="127564"/>
                    </a:moveTo>
                    <a:cubicBezTo>
                      <a:pt x="1906960" y="127564"/>
                      <a:pt x="1904795" y="111577"/>
                      <a:pt x="1904795" y="74606"/>
                    </a:cubicBezTo>
                    <a:cubicBezTo>
                      <a:pt x="1904795" y="37636"/>
                      <a:pt x="1906960" y="21649"/>
                      <a:pt x="1923946" y="21649"/>
                    </a:cubicBezTo>
                    <a:cubicBezTo>
                      <a:pt x="1940933" y="21649"/>
                      <a:pt x="1943098" y="37636"/>
                      <a:pt x="1943098" y="74606"/>
                    </a:cubicBezTo>
                    <a:cubicBezTo>
                      <a:pt x="1943098" y="111577"/>
                      <a:pt x="1940933" y="127564"/>
                      <a:pt x="1923946" y="127564"/>
                    </a:cubicBezTo>
                    <a:moveTo>
                      <a:pt x="1816367" y="146715"/>
                    </a:moveTo>
                    <a:lnTo>
                      <a:pt x="1816367" y="83766"/>
                    </a:lnTo>
                    <a:lnTo>
                      <a:pt x="1859165" y="83766"/>
                    </a:lnTo>
                    <a:lnTo>
                      <a:pt x="1859165" y="61617"/>
                    </a:lnTo>
                    <a:lnTo>
                      <a:pt x="1816367" y="61617"/>
                    </a:lnTo>
                    <a:lnTo>
                      <a:pt x="1816367" y="24647"/>
                    </a:lnTo>
                    <a:lnTo>
                      <a:pt x="1861164" y="24647"/>
                    </a:lnTo>
                    <a:lnTo>
                      <a:pt x="1861164" y="2498"/>
                    </a:lnTo>
                    <a:lnTo>
                      <a:pt x="1786224" y="2498"/>
                    </a:lnTo>
                    <a:lnTo>
                      <a:pt x="1786224" y="146715"/>
                    </a:lnTo>
                    <a:lnTo>
                      <a:pt x="1816367" y="146715"/>
                    </a:lnTo>
                    <a:close/>
                    <a:moveTo>
                      <a:pt x="1716281" y="46796"/>
                    </a:moveTo>
                    <a:cubicBezTo>
                      <a:pt x="1718113" y="16653"/>
                      <a:pt x="1699794" y="0"/>
                      <a:pt x="1670151" y="0"/>
                    </a:cubicBezTo>
                    <a:cubicBezTo>
                      <a:pt x="1620858" y="0"/>
                      <a:pt x="1619026" y="36970"/>
                      <a:pt x="1619026" y="73274"/>
                    </a:cubicBezTo>
                    <a:cubicBezTo>
                      <a:pt x="1619026" y="128063"/>
                      <a:pt x="1624855" y="149046"/>
                      <a:pt x="1675647" y="149046"/>
                    </a:cubicBezTo>
                    <a:cubicBezTo>
                      <a:pt x="1687637" y="149046"/>
                      <a:pt x="1708287" y="145882"/>
                      <a:pt x="1716447" y="144217"/>
                    </a:cubicBezTo>
                    <a:lnTo>
                      <a:pt x="1716447" y="71109"/>
                    </a:lnTo>
                    <a:lnTo>
                      <a:pt x="1669985" y="71109"/>
                    </a:lnTo>
                    <a:lnTo>
                      <a:pt x="1669985" y="93258"/>
                    </a:lnTo>
                    <a:lnTo>
                      <a:pt x="1686305" y="93258"/>
                    </a:lnTo>
                    <a:lnTo>
                      <a:pt x="1686305" y="125232"/>
                    </a:lnTo>
                    <a:cubicBezTo>
                      <a:pt x="1681642" y="126897"/>
                      <a:pt x="1676313" y="128063"/>
                      <a:pt x="1671317" y="128063"/>
                    </a:cubicBezTo>
                    <a:cubicBezTo>
                      <a:pt x="1654164" y="128063"/>
                      <a:pt x="1649668" y="120070"/>
                      <a:pt x="1649668" y="74939"/>
                    </a:cubicBezTo>
                    <a:cubicBezTo>
                      <a:pt x="1649668" y="46962"/>
                      <a:pt x="1649668" y="21649"/>
                      <a:pt x="1668486" y="21649"/>
                    </a:cubicBezTo>
                    <a:cubicBezTo>
                      <a:pt x="1684473" y="21649"/>
                      <a:pt x="1686638" y="33473"/>
                      <a:pt x="1686472" y="46796"/>
                    </a:cubicBezTo>
                    <a:lnTo>
                      <a:pt x="1716447" y="46796"/>
                    </a:lnTo>
                    <a:close/>
                    <a:moveTo>
                      <a:pt x="1515443" y="146715"/>
                    </a:moveTo>
                    <a:lnTo>
                      <a:pt x="1515443" y="41300"/>
                    </a:lnTo>
                    <a:lnTo>
                      <a:pt x="1515776" y="41300"/>
                    </a:lnTo>
                    <a:lnTo>
                      <a:pt x="1555078" y="146715"/>
                    </a:lnTo>
                    <a:lnTo>
                      <a:pt x="1594879" y="146715"/>
                    </a:lnTo>
                    <a:lnTo>
                      <a:pt x="1594879" y="2498"/>
                    </a:lnTo>
                    <a:lnTo>
                      <a:pt x="1566735" y="2498"/>
                    </a:lnTo>
                    <a:lnTo>
                      <a:pt x="1566735" y="102417"/>
                    </a:lnTo>
                    <a:lnTo>
                      <a:pt x="1566402" y="102417"/>
                    </a:lnTo>
                    <a:lnTo>
                      <a:pt x="1527933" y="2498"/>
                    </a:lnTo>
                    <a:lnTo>
                      <a:pt x="1487132" y="2498"/>
                    </a:lnTo>
                    <a:lnTo>
                      <a:pt x="1487132" y="146715"/>
                    </a:lnTo>
                    <a:lnTo>
                      <a:pt x="1515276" y="146715"/>
                    </a:lnTo>
                    <a:close/>
                    <a:moveTo>
                      <a:pt x="1461653" y="2498"/>
                    </a:moveTo>
                    <a:lnTo>
                      <a:pt x="1431511" y="2498"/>
                    </a:lnTo>
                    <a:lnTo>
                      <a:pt x="1431511" y="146715"/>
                    </a:lnTo>
                    <a:lnTo>
                      <a:pt x="1461653" y="146715"/>
                    </a:lnTo>
                    <a:lnTo>
                      <a:pt x="1461653" y="2498"/>
                    </a:lnTo>
                    <a:close/>
                    <a:moveTo>
                      <a:pt x="1340584" y="60285"/>
                    </a:moveTo>
                    <a:lnTo>
                      <a:pt x="1340584" y="2498"/>
                    </a:lnTo>
                    <a:lnTo>
                      <a:pt x="1310442" y="2498"/>
                    </a:lnTo>
                    <a:lnTo>
                      <a:pt x="1310442" y="146715"/>
                    </a:lnTo>
                    <a:lnTo>
                      <a:pt x="1340584" y="146715"/>
                    </a:lnTo>
                    <a:lnTo>
                      <a:pt x="1340584" y="82433"/>
                    </a:lnTo>
                    <a:lnTo>
                      <a:pt x="1375223" y="82433"/>
                    </a:lnTo>
                    <a:lnTo>
                      <a:pt x="1375223" y="146715"/>
                    </a:lnTo>
                    <a:lnTo>
                      <a:pt x="1405365" y="146715"/>
                    </a:lnTo>
                    <a:lnTo>
                      <a:pt x="1405365" y="2498"/>
                    </a:lnTo>
                    <a:lnTo>
                      <a:pt x="1375223" y="2498"/>
                    </a:lnTo>
                    <a:lnTo>
                      <a:pt x="1375223" y="60285"/>
                    </a:lnTo>
                    <a:lnTo>
                      <a:pt x="1340584" y="60285"/>
                    </a:lnTo>
                    <a:close/>
                    <a:moveTo>
                      <a:pt x="1198033" y="2498"/>
                    </a:moveTo>
                    <a:lnTo>
                      <a:pt x="1198033" y="26479"/>
                    </a:lnTo>
                    <a:lnTo>
                      <a:pt x="1231672" y="26479"/>
                    </a:lnTo>
                    <a:lnTo>
                      <a:pt x="1231672" y="146715"/>
                    </a:lnTo>
                    <a:lnTo>
                      <a:pt x="1261814" y="146715"/>
                    </a:lnTo>
                    <a:lnTo>
                      <a:pt x="1261814" y="26479"/>
                    </a:lnTo>
                    <a:lnTo>
                      <a:pt x="1295454" y="26479"/>
                    </a:lnTo>
                    <a:lnTo>
                      <a:pt x="1295454" y="2498"/>
                    </a:lnTo>
                    <a:lnTo>
                      <a:pt x="1198199" y="2498"/>
                    </a:lnTo>
                    <a:close/>
                    <a:moveTo>
                      <a:pt x="1053816" y="2498"/>
                    </a:moveTo>
                    <a:lnTo>
                      <a:pt x="1053816" y="26479"/>
                    </a:lnTo>
                    <a:lnTo>
                      <a:pt x="1087455" y="26479"/>
                    </a:lnTo>
                    <a:lnTo>
                      <a:pt x="1087455" y="146715"/>
                    </a:lnTo>
                    <a:lnTo>
                      <a:pt x="1117598" y="146715"/>
                    </a:lnTo>
                    <a:lnTo>
                      <a:pt x="1117598" y="26479"/>
                    </a:lnTo>
                    <a:lnTo>
                      <a:pt x="1151237" y="26479"/>
                    </a:lnTo>
                    <a:lnTo>
                      <a:pt x="1151237" y="2498"/>
                    </a:lnTo>
                    <a:lnTo>
                      <a:pt x="1053982" y="2498"/>
                    </a:lnTo>
                    <a:close/>
                    <a:moveTo>
                      <a:pt x="974213" y="60285"/>
                    </a:moveTo>
                    <a:lnTo>
                      <a:pt x="974213" y="2498"/>
                    </a:lnTo>
                    <a:lnTo>
                      <a:pt x="944071" y="2498"/>
                    </a:lnTo>
                    <a:lnTo>
                      <a:pt x="944071" y="146715"/>
                    </a:lnTo>
                    <a:lnTo>
                      <a:pt x="974213" y="146715"/>
                    </a:lnTo>
                    <a:lnTo>
                      <a:pt x="974213" y="82433"/>
                    </a:lnTo>
                    <a:lnTo>
                      <a:pt x="1008852" y="82433"/>
                    </a:lnTo>
                    <a:lnTo>
                      <a:pt x="1008852" y="146715"/>
                    </a:lnTo>
                    <a:lnTo>
                      <a:pt x="1038994" y="146715"/>
                    </a:lnTo>
                    <a:lnTo>
                      <a:pt x="1038994" y="2498"/>
                    </a:lnTo>
                    <a:lnTo>
                      <a:pt x="1008852" y="2498"/>
                    </a:lnTo>
                    <a:lnTo>
                      <a:pt x="1008852" y="60285"/>
                    </a:lnTo>
                    <a:lnTo>
                      <a:pt x="974213" y="60285"/>
                    </a:lnTo>
                    <a:close/>
                    <a:moveTo>
                      <a:pt x="916926" y="46962"/>
                    </a:moveTo>
                    <a:cubicBezTo>
                      <a:pt x="918758" y="16820"/>
                      <a:pt x="900440" y="167"/>
                      <a:pt x="870797" y="167"/>
                    </a:cubicBezTo>
                    <a:cubicBezTo>
                      <a:pt x="821503" y="167"/>
                      <a:pt x="819671" y="37137"/>
                      <a:pt x="819671" y="73441"/>
                    </a:cubicBezTo>
                    <a:cubicBezTo>
                      <a:pt x="819671" y="128230"/>
                      <a:pt x="825500" y="149213"/>
                      <a:pt x="876292" y="149213"/>
                    </a:cubicBezTo>
                    <a:cubicBezTo>
                      <a:pt x="888283" y="149213"/>
                      <a:pt x="908933" y="146049"/>
                      <a:pt x="917093" y="144383"/>
                    </a:cubicBezTo>
                    <a:lnTo>
                      <a:pt x="917093" y="71276"/>
                    </a:lnTo>
                    <a:lnTo>
                      <a:pt x="870630" y="71276"/>
                    </a:lnTo>
                    <a:lnTo>
                      <a:pt x="870630" y="93425"/>
                    </a:lnTo>
                    <a:lnTo>
                      <a:pt x="886950" y="93425"/>
                    </a:lnTo>
                    <a:lnTo>
                      <a:pt x="886950" y="125399"/>
                    </a:lnTo>
                    <a:cubicBezTo>
                      <a:pt x="882288" y="127064"/>
                      <a:pt x="876959" y="128230"/>
                      <a:pt x="871963" y="128230"/>
                    </a:cubicBezTo>
                    <a:cubicBezTo>
                      <a:pt x="854810" y="128230"/>
                      <a:pt x="850313" y="120236"/>
                      <a:pt x="850313" y="75106"/>
                    </a:cubicBezTo>
                    <a:cubicBezTo>
                      <a:pt x="850313" y="47129"/>
                      <a:pt x="850313" y="21816"/>
                      <a:pt x="869132" y="21816"/>
                    </a:cubicBezTo>
                    <a:cubicBezTo>
                      <a:pt x="885119" y="21816"/>
                      <a:pt x="887284" y="33640"/>
                      <a:pt x="887117" y="46962"/>
                    </a:cubicBezTo>
                    <a:lnTo>
                      <a:pt x="917093" y="46962"/>
                    </a:lnTo>
                    <a:close/>
                    <a:moveTo>
                      <a:pt x="795691" y="2665"/>
                    </a:moveTo>
                    <a:lnTo>
                      <a:pt x="765548" y="2665"/>
                    </a:lnTo>
                    <a:lnTo>
                      <a:pt x="765548" y="146882"/>
                    </a:lnTo>
                    <a:lnTo>
                      <a:pt x="795691" y="146882"/>
                    </a:lnTo>
                    <a:lnTo>
                      <a:pt x="795691" y="2665"/>
                    </a:lnTo>
                    <a:close/>
                    <a:moveTo>
                      <a:pt x="683948" y="87096"/>
                    </a:moveTo>
                    <a:lnTo>
                      <a:pt x="691775" y="87096"/>
                    </a:lnTo>
                    <a:cubicBezTo>
                      <a:pt x="714923" y="87096"/>
                      <a:pt x="713424" y="101751"/>
                      <a:pt x="713424" y="118904"/>
                    </a:cubicBezTo>
                    <a:cubicBezTo>
                      <a:pt x="713424" y="128230"/>
                      <a:pt x="712591" y="138055"/>
                      <a:pt x="716588" y="146882"/>
                    </a:cubicBezTo>
                    <a:lnTo>
                      <a:pt x="746064" y="146882"/>
                    </a:lnTo>
                    <a:cubicBezTo>
                      <a:pt x="743233" y="140886"/>
                      <a:pt x="742734" y="113742"/>
                      <a:pt x="742734" y="104582"/>
                    </a:cubicBezTo>
                    <a:cubicBezTo>
                      <a:pt x="742734" y="78603"/>
                      <a:pt x="723249" y="77104"/>
                      <a:pt x="716588" y="76272"/>
                    </a:cubicBezTo>
                    <a:lnTo>
                      <a:pt x="716588" y="75939"/>
                    </a:lnTo>
                    <a:cubicBezTo>
                      <a:pt x="736072" y="72774"/>
                      <a:pt x="743400" y="58953"/>
                      <a:pt x="743400" y="40634"/>
                    </a:cubicBezTo>
                    <a:cubicBezTo>
                      <a:pt x="743400" y="15987"/>
                      <a:pt x="730244" y="2831"/>
                      <a:pt x="709594" y="2831"/>
                    </a:cubicBezTo>
                    <a:lnTo>
                      <a:pt x="653805" y="2831"/>
                    </a:lnTo>
                    <a:lnTo>
                      <a:pt x="653805" y="147048"/>
                    </a:lnTo>
                    <a:lnTo>
                      <a:pt x="683948" y="147048"/>
                    </a:lnTo>
                    <a:lnTo>
                      <a:pt x="683948" y="87263"/>
                    </a:lnTo>
                    <a:close/>
                    <a:moveTo>
                      <a:pt x="683948" y="24813"/>
                    </a:moveTo>
                    <a:lnTo>
                      <a:pt x="697437" y="24813"/>
                    </a:lnTo>
                    <a:cubicBezTo>
                      <a:pt x="707096" y="24813"/>
                      <a:pt x="712758" y="29976"/>
                      <a:pt x="712758" y="43798"/>
                    </a:cubicBezTo>
                    <a:cubicBezTo>
                      <a:pt x="712758" y="52957"/>
                      <a:pt x="709427" y="64948"/>
                      <a:pt x="697437" y="64948"/>
                    </a:cubicBezTo>
                    <a:lnTo>
                      <a:pt x="683948" y="64948"/>
                    </a:lnTo>
                    <a:lnTo>
                      <a:pt x="683948" y="24813"/>
                    </a:lnTo>
                    <a:close/>
                    <a:moveTo>
                      <a:pt x="590523" y="146882"/>
                    </a:moveTo>
                    <a:lnTo>
                      <a:pt x="590523" y="124733"/>
                    </a:lnTo>
                    <a:lnTo>
                      <a:pt x="540397" y="124733"/>
                    </a:lnTo>
                    <a:lnTo>
                      <a:pt x="540397" y="82600"/>
                    </a:lnTo>
                    <a:lnTo>
                      <a:pt x="585194" y="82600"/>
                    </a:lnTo>
                    <a:lnTo>
                      <a:pt x="585194" y="60451"/>
                    </a:lnTo>
                    <a:lnTo>
                      <a:pt x="540397" y="60451"/>
                    </a:lnTo>
                    <a:lnTo>
                      <a:pt x="540397" y="24813"/>
                    </a:lnTo>
                    <a:lnTo>
                      <a:pt x="589024" y="24813"/>
                    </a:lnTo>
                    <a:lnTo>
                      <a:pt x="589024" y="2665"/>
                    </a:lnTo>
                    <a:lnTo>
                      <a:pt x="510255" y="2665"/>
                    </a:lnTo>
                    <a:lnTo>
                      <a:pt x="510255" y="146882"/>
                    </a:lnTo>
                    <a:lnTo>
                      <a:pt x="590523" y="146882"/>
                    </a:lnTo>
                    <a:close/>
                    <a:moveTo>
                      <a:pt x="419328" y="60451"/>
                    </a:moveTo>
                    <a:lnTo>
                      <a:pt x="419328" y="2665"/>
                    </a:lnTo>
                    <a:lnTo>
                      <a:pt x="389186" y="2665"/>
                    </a:lnTo>
                    <a:lnTo>
                      <a:pt x="389186" y="146882"/>
                    </a:lnTo>
                    <a:lnTo>
                      <a:pt x="419328" y="146882"/>
                    </a:lnTo>
                    <a:lnTo>
                      <a:pt x="419328" y="82600"/>
                    </a:lnTo>
                    <a:lnTo>
                      <a:pt x="453967" y="82600"/>
                    </a:lnTo>
                    <a:lnTo>
                      <a:pt x="453967" y="146882"/>
                    </a:lnTo>
                    <a:lnTo>
                      <a:pt x="484109" y="146882"/>
                    </a:lnTo>
                    <a:lnTo>
                      <a:pt x="484109" y="2665"/>
                    </a:lnTo>
                    <a:lnTo>
                      <a:pt x="453967" y="2665"/>
                    </a:lnTo>
                    <a:lnTo>
                      <a:pt x="453967" y="60451"/>
                    </a:lnTo>
                    <a:lnTo>
                      <a:pt x="419328" y="60451"/>
                    </a:lnTo>
                    <a:close/>
                    <a:moveTo>
                      <a:pt x="276777" y="2665"/>
                    </a:moveTo>
                    <a:lnTo>
                      <a:pt x="276777" y="26645"/>
                    </a:lnTo>
                    <a:lnTo>
                      <a:pt x="310416" y="26645"/>
                    </a:lnTo>
                    <a:lnTo>
                      <a:pt x="310416" y="146882"/>
                    </a:lnTo>
                    <a:lnTo>
                      <a:pt x="340558" y="146882"/>
                    </a:lnTo>
                    <a:lnTo>
                      <a:pt x="340558" y="26645"/>
                    </a:lnTo>
                    <a:lnTo>
                      <a:pt x="374198" y="26645"/>
                    </a:lnTo>
                    <a:lnTo>
                      <a:pt x="374198" y="2665"/>
                    </a:lnTo>
                    <a:lnTo>
                      <a:pt x="276943" y="2665"/>
                    </a:lnTo>
                    <a:close/>
                    <a:moveTo>
                      <a:pt x="170029" y="149379"/>
                    </a:moveTo>
                    <a:cubicBezTo>
                      <a:pt x="219822" y="149379"/>
                      <a:pt x="219822" y="112576"/>
                      <a:pt x="219822" y="74939"/>
                    </a:cubicBezTo>
                    <a:cubicBezTo>
                      <a:pt x="219822" y="37303"/>
                      <a:pt x="219822" y="333"/>
                      <a:pt x="170029" y="333"/>
                    </a:cubicBezTo>
                    <a:cubicBezTo>
                      <a:pt x="120236" y="333"/>
                      <a:pt x="120236" y="36637"/>
                      <a:pt x="120236" y="74939"/>
                    </a:cubicBezTo>
                    <a:cubicBezTo>
                      <a:pt x="120236" y="113242"/>
                      <a:pt x="120236" y="149379"/>
                      <a:pt x="170029" y="149379"/>
                    </a:cubicBezTo>
                    <a:moveTo>
                      <a:pt x="170029" y="127897"/>
                    </a:moveTo>
                    <a:cubicBezTo>
                      <a:pt x="153043" y="127897"/>
                      <a:pt x="150878" y="111910"/>
                      <a:pt x="150878" y="74939"/>
                    </a:cubicBezTo>
                    <a:cubicBezTo>
                      <a:pt x="150878" y="37969"/>
                      <a:pt x="153043" y="21982"/>
                      <a:pt x="170029" y="21982"/>
                    </a:cubicBezTo>
                    <a:cubicBezTo>
                      <a:pt x="187016" y="21982"/>
                      <a:pt x="189181" y="37969"/>
                      <a:pt x="189181" y="74939"/>
                    </a:cubicBezTo>
                    <a:cubicBezTo>
                      <a:pt x="189181" y="111910"/>
                      <a:pt x="187016" y="127897"/>
                      <a:pt x="170029" y="127897"/>
                    </a:cubicBezTo>
                    <a:moveTo>
                      <a:pt x="167" y="147048"/>
                    </a:moveTo>
                    <a:lnTo>
                      <a:pt x="49294" y="147048"/>
                    </a:lnTo>
                    <a:cubicBezTo>
                      <a:pt x="100919" y="147048"/>
                      <a:pt x="97421" y="96256"/>
                      <a:pt x="97421" y="74107"/>
                    </a:cubicBezTo>
                    <a:cubicBezTo>
                      <a:pt x="97421" y="29143"/>
                      <a:pt x="90094" y="2831"/>
                      <a:pt x="50459" y="2831"/>
                    </a:cubicBezTo>
                    <a:lnTo>
                      <a:pt x="0" y="2831"/>
                    </a:lnTo>
                    <a:lnTo>
                      <a:pt x="0" y="147048"/>
                    </a:lnTo>
                    <a:close/>
                    <a:moveTo>
                      <a:pt x="30309" y="24980"/>
                    </a:moveTo>
                    <a:lnTo>
                      <a:pt x="45963" y="24980"/>
                    </a:lnTo>
                    <a:cubicBezTo>
                      <a:pt x="66946" y="24980"/>
                      <a:pt x="66946" y="48294"/>
                      <a:pt x="66946" y="74939"/>
                    </a:cubicBezTo>
                    <a:cubicBezTo>
                      <a:pt x="66946" y="111077"/>
                      <a:pt x="63282" y="124899"/>
                      <a:pt x="44964" y="124899"/>
                    </a:cubicBezTo>
                    <a:lnTo>
                      <a:pt x="30309" y="124899"/>
                    </a:lnTo>
                    <a:lnTo>
                      <a:pt x="30309" y="24980"/>
                    </a:lnTo>
                    <a:close/>
                  </a:path>
                </a:pathLst>
              </a:custGeom>
              <a:solidFill>
                <a:schemeClr val="tx2"/>
              </a:solidFill>
              <a:ln w="0"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75D4ECC9-B462-5122-09B0-EB0445A0C6B0}"/>
                  </a:ext>
                </a:extLst>
              </p:cNvPr>
              <p:cNvSpPr/>
              <p:nvPr/>
            </p:nvSpPr>
            <p:spPr>
              <a:xfrm>
                <a:off x="3996834" y="4927282"/>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dirty="0"/>
              </a:p>
            </p:txBody>
          </p:sp>
          <p:grpSp>
            <p:nvGrpSpPr>
              <p:cNvPr id="19" name="Group 18">
                <a:extLst>
                  <a:ext uri="{FF2B5EF4-FFF2-40B4-BE49-F238E27FC236}">
                    <a16:creationId xmlns:a16="http://schemas.microsoft.com/office/drawing/2014/main" id="{D0D0B94D-C755-3B36-26F9-CFD98A8539B6}"/>
                  </a:ext>
                </a:extLst>
              </p:cNvPr>
              <p:cNvGrpSpPr/>
              <p:nvPr/>
            </p:nvGrpSpPr>
            <p:grpSpPr>
              <a:xfrm>
                <a:off x="4008068" y="4386885"/>
                <a:ext cx="455286" cy="436980"/>
                <a:chOff x="3042503" y="4154869"/>
                <a:chExt cx="455286" cy="436980"/>
              </a:xfrm>
            </p:grpSpPr>
            <p:sp>
              <p:nvSpPr>
                <p:cNvPr id="20" name="Freeform: Shape 19">
                  <a:extLst>
                    <a:ext uri="{FF2B5EF4-FFF2-40B4-BE49-F238E27FC236}">
                      <a16:creationId xmlns:a16="http://schemas.microsoft.com/office/drawing/2014/main" id="{71751C72-A6F5-0B7C-B008-71B2B3577AC8}"/>
                    </a:ext>
                  </a:extLst>
                </p:cNvPr>
                <p:cNvSpPr/>
                <p:nvPr/>
              </p:nvSpPr>
              <p:spPr>
                <a:xfrm>
                  <a:off x="3042503" y="4155036"/>
                  <a:ext cx="455119" cy="436813"/>
                </a:xfrm>
                <a:custGeom>
                  <a:avLst/>
                  <a:gdLst>
                    <a:gd name="connsiteX0" fmla="*/ 431242 w 455119"/>
                    <a:gd name="connsiteY0" fmla="*/ 184518 h 436813"/>
                    <a:gd name="connsiteX1" fmla="*/ 336152 w 455119"/>
                    <a:gd name="connsiteY1" fmla="*/ 267950 h 436813"/>
                    <a:gd name="connsiteX2" fmla="*/ 333154 w 455119"/>
                    <a:gd name="connsiteY2" fmla="*/ 277276 h 436813"/>
                    <a:gd name="connsiteX3" fmla="*/ 361131 w 455119"/>
                    <a:gd name="connsiteY3" fmla="*/ 400843 h 436813"/>
                    <a:gd name="connsiteX4" fmla="*/ 355802 w 455119"/>
                    <a:gd name="connsiteY4" fmla="*/ 414832 h 436813"/>
                    <a:gd name="connsiteX5" fmla="*/ 340981 w 455119"/>
                    <a:gd name="connsiteY5" fmla="*/ 415498 h 436813"/>
                    <a:gd name="connsiteX6" fmla="*/ 232569 w 455119"/>
                    <a:gd name="connsiteY6" fmla="*/ 350717 h 436813"/>
                    <a:gd name="connsiteX7" fmla="*/ 222743 w 455119"/>
                    <a:gd name="connsiteY7" fmla="*/ 350717 h 436813"/>
                    <a:gd name="connsiteX8" fmla="*/ 114164 w 455119"/>
                    <a:gd name="connsiteY8" fmla="*/ 415498 h 436813"/>
                    <a:gd name="connsiteX9" fmla="*/ 107170 w 455119"/>
                    <a:gd name="connsiteY9" fmla="*/ 417496 h 436813"/>
                    <a:gd name="connsiteX10" fmla="*/ 99176 w 455119"/>
                    <a:gd name="connsiteY10" fmla="*/ 414832 h 436813"/>
                    <a:gd name="connsiteX11" fmla="*/ 93847 w 455119"/>
                    <a:gd name="connsiteY11" fmla="*/ 400843 h 436813"/>
                    <a:gd name="connsiteX12" fmla="*/ 121825 w 455119"/>
                    <a:gd name="connsiteY12" fmla="*/ 277276 h 436813"/>
                    <a:gd name="connsiteX13" fmla="*/ 118827 w 455119"/>
                    <a:gd name="connsiteY13" fmla="*/ 267950 h 436813"/>
                    <a:gd name="connsiteX14" fmla="*/ 23737 w 455119"/>
                    <a:gd name="connsiteY14" fmla="*/ 184518 h 436813"/>
                    <a:gd name="connsiteX15" fmla="*/ 19740 w 455119"/>
                    <a:gd name="connsiteY15" fmla="*/ 170196 h 436813"/>
                    <a:gd name="connsiteX16" fmla="*/ 31398 w 455119"/>
                    <a:gd name="connsiteY16" fmla="*/ 160870 h 436813"/>
                    <a:gd name="connsiteX17" fmla="*/ 157130 w 455119"/>
                    <a:gd name="connsiteY17" fmla="*/ 149379 h 436813"/>
                    <a:gd name="connsiteX18" fmla="*/ 165123 w 455119"/>
                    <a:gd name="connsiteY18" fmla="*/ 143551 h 436813"/>
                    <a:gd name="connsiteX19" fmla="*/ 214916 w 455119"/>
                    <a:gd name="connsiteY19" fmla="*/ 27145 h 436813"/>
                    <a:gd name="connsiteX20" fmla="*/ 227406 w 455119"/>
                    <a:gd name="connsiteY20" fmla="*/ 18985 h 436813"/>
                    <a:gd name="connsiteX21" fmla="*/ 239896 w 455119"/>
                    <a:gd name="connsiteY21" fmla="*/ 27145 h 436813"/>
                    <a:gd name="connsiteX22" fmla="*/ 289689 w 455119"/>
                    <a:gd name="connsiteY22" fmla="*/ 143551 h 436813"/>
                    <a:gd name="connsiteX23" fmla="*/ 297683 w 455119"/>
                    <a:gd name="connsiteY23" fmla="*/ 149379 h 436813"/>
                    <a:gd name="connsiteX24" fmla="*/ 423415 w 455119"/>
                    <a:gd name="connsiteY24" fmla="*/ 160870 h 436813"/>
                    <a:gd name="connsiteX25" fmla="*/ 435072 w 455119"/>
                    <a:gd name="connsiteY25" fmla="*/ 170196 h 436813"/>
                    <a:gd name="connsiteX26" fmla="*/ 435072 w 455119"/>
                    <a:gd name="connsiteY26" fmla="*/ 170196 h 436813"/>
                    <a:gd name="connsiteX27" fmla="*/ 431075 w 455119"/>
                    <a:gd name="connsiteY27" fmla="*/ 184684 h 436813"/>
                    <a:gd name="connsiteX28" fmla="*/ 453390 w 455119"/>
                    <a:gd name="connsiteY28" fmla="*/ 164367 h 436813"/>
                    <a:gd name="connsiteX29" fmla="*/ 425080 w 455119"/>
                    <a:gd name="connsiteY29" fmla="*/ 141886 h 436813"/>
                    <a:gd name="connsiteX30" fmla="*/ 305010 w 455119"/>
                    <a:gd name="connsiteY30" fmla="*/ 131061 h 436813"/>
                    <a:gd name="connsiteX31" fmla="*/ 257548 w 455119"/>
                    <a:gd name="connsiteY31" fmla="*/ 19817 h 436813"/>
                    <a:gd name="connsiteX32" fmla="*/ 227406 w 455119"/>
                    <a:gd name="connsiteY32" fmla="*/ 0 h 436813"/>
                    <a:gd name="connsiteX33" fmla="*/ 197264 w 455119"/>
                    <a:gd name="connsiteY33" fmla="*/ 19984 h 436813"/>
                    <a:gd name="connsiteX34" fmla="*/ 149802 w 455119"/>
                    <a:gd name="connsiteY34" fmla="*/ 131061 h 436813"/>
                    <a:gd name="connsiteX35" fmla="*/ 29732 w 455119"/>
                    <a:gd name="connsiteY35" fmla="*/ 141886 h 436813"/>
                    <a:gd name="connsiteX36" fmla="*/ 1588 w 455119"/>
                    <a:gd name="connsiteY36" fmla="*/ 164367 h 436813"/>
                    <a:gd name="connsiteX37" fmla="*/ 11247 w 455119"/>
                    <a:gd name="connsiteY37" fmla="*/ 199172 h 436813"/>
                    <a:gd name="connsiteX38" fmla="*/ 102007 w 455119"/>
                    <a:gd name="connsiteY38" fmla="*/ 278775 h 436813"/>
                    <a:gd name="connsiteX39" fmla="*/ 75196 w 455119"/>
                    <a:gd name="connsiteY39" fmla="*/ 396680 h 436813"/>
                    <a:gd name="connsiteX40" fmla="*/ 88019 w 455119"/>
                    <a:gd name="connsiteY40" fmla="*/ 430486 h 436813"/>
                    <a:gd name="connsiteX41" fmla="*/ 107170 w 455119"/>
                    <a:gd name="connsiteY41" fmla="*/ 436814 h 436813"/>
                    <a:gd name="connsiteX42" fmla="*/ 123990 w 455119"/>
                    <a:gd name="connsiteY42" fmla="*/ 432151 h 436813"/>
                    <a:gd name="connsiteX43" fmla="*/ 227573 w 455119"/>
                    <a:gd name="connsiteY43" fmla="*/ 370201 h 436813"/>
                    <a:gd name="connsiteX44" fmla="*/ 331156 w 455119"/>
                    <a:gd name="connsiteY44" fmla="*/ 432151 h 436813"/>
                    <a:gd name="connsiteX45" fmla="*/ 347975 w 455119"/>
                    <a:gd name="connsiteY45" fmla="*/ 436814 h 436813"/>
                    <a:gd name="connsiteX46" fmla="*/ 367127 w 455119"/>
                    <a:gd name="connsiteY46" fmla="*/ 430486 h 436813"/>
                    <a:gd name="connsiteX47" fmla="*/ 379950 w 455119"/>
                    <a:gd name="connsiteY47" fmla="*/ 396680 h 436813"/>
                    <a:gd name="connsiteX48" fmla="*/ 353138 w 455119"/>
                    <a:gd name="connsiteY48" fmla="*/ 278775 h 436813"/>
                    <a:gd name="connsiteX49" fmla="*/ 443898 w 455119"/>
                    <a:gd name="connsiteY49" fmla="*/ 199172 h 436813"/>
                    <a:gd name="connsiteX50" fmla="*/ 453557 w 455119"/>
                    <a:gd name="connsiteY50" fmla="*/ 164367 h 43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5119" h="436813">
                      <a:moveTo>
                        <a:pt x="431242" y="184518"/>
                      </a:moveTo>
                      <a:lnTo>
                        <a:pt x="336152" y="267950"/>
                      </a:lnTo>
                      <a:cubicBezTo>
                        <a:pt x="333487" y="270282"/>
                        <a:pt x="332321" y="273945"/>
                        <a:pt x="333154" y="277276"/>
                      </a:cubicBezTo>
                      <a:lnTo>
                        <a:pt x="361131" y="400843"/>
                      </a:lnTo>
                      <a:cubicBezTo>
                        <a:pt x="362297" y="406172"/>
                        <a:pt x="360299" y="411668"/>
                        <a:pt x="355802" y="414832"/>
                      </a:cubicBezTo>
                      <a:cubicBezTo>
                        <a:pt x="351473" y="417996"/>
                        <a:pt x="345644" y="418329"/>
                        <a:pt x="340981" y="415498"/>
                      </a:cubicBezTo>
                      <a:lnTo>
                        <a:pt x="232569" y="350717"/>
                      </a:lnTo>
                      <a:cubicBezTo>
                        <a:pt x="229571" y="348885"/>
                        <a:pt x="225741" y="348885"/>
                        <a:pt x="222743" y="350717"/>
                      </a:cubicBezTo>
                      <a:lnTo>
                        <a:pt x="114164" y="415498"/>
                      </a:lnTo>
                      <a:cubicBezTo>
                        <a:pt x="111999" y="416830"/>
                        <a:pt x="109668" y="417496"/>
                        <a:pt x="107170" y="417496"/>
                      </a:cubicBezTo>
                      <a:cubicBezTo>
                        <a:pt x="104339" y="417496"/>
                        <a:pt x="101674" y="416664"/>
                        <a:pt x="99176" y="414832"/>
                      </a:cubicBezTo>
                      <a:cubicBezTo>
                        <a:pt x="94846" y="411668"/>
                        <a:pt x="92682" y="406172"/>
                        <a:pt x="93847" y="400843"/>
                      </a:cubicBezTo>
                      <a:lnTo>
                        <a:pt x="121825" y="277276"/>
                      </a:lnTo>
                      <a:cubicBezTo>
                        <a:pt x="122657" y="273779"/>
                        <a:pt x="121492" y="270282"/>
                        <a:pt x="118827" y="267950"/>
                      </a:cubicBezTo>
                      <a:lnTo>
                        <a:pt x="23737" y="184518"/>
                      </a:lnTo>
                      <a:cubicBezTo>
                        <a:pt x="19574" y="181020"/>
                        <a:pt x="18075" y="175358"/>
                        <a:pt x="19740" y="170196"/>
                      </a:cubicBezTo>
                      <a:cubicBezTo>
                        <a:pt x="21406" y="165033"/>
                        <a:pt x="26069" y="161370"/>
                        <a:pt x="31398" y="160870"/>
                      </a:cubicBezTo>
                      <a:lnTo>
                        <a:pt x="157130" y="149379"/>
                      </a:lnTo>
                      <a:cubicBezTo>
                        <a:pt x="160627" y="149046"/>
                        <a:pt x="163791" y="146881"/>
                        <a:pt x="165123" y="143551"/>
                      </a:cubicBezTo>
                      <a:lnTo>
                        <a:pt x="214916" y="27145"/>
                      </a:lnTo>
                      <a:cubicBezTo>
                        <a:pt x="217081" y="22149"/>
                        <a:pt x="221911" y="18985"/>
                        <a:pt x="227406" y="18985"/>
                      </a:cubicBezTo>
                      <a:cubicBezTo>
                        <a:pt x="232902" y="18985"/>
                        <a:pt x="237731" y="22149"/>
                        <a:pt x="239896" y="27145"/>
                      </a:cubicBezTo>
                      <a:lnTo>
                        <a:pt x="289689" y="143551"/>
                      </a:lnTo>
                      <a:cubicBezTo>
                        <a:pt x="291021" y="146881"/>
                        <a:pt x="294186" y="149046"/>
                        <a:pt x="297683" y="149379"/>
                      </a:cubicBezTo>
                      <a:lnTo>
                        <a:pt x="423415" y="160870"/>
                      </a:lnTo>
                      <a:cubicBezTo>
                        <a:pt x="428744" y="161370"/>
                        <a:pt x="433406" y="165033"/>
                        <a:pt x="435072" y="170196"/>
                      </a:cubicBezTo>
                      <a:lnTo>
                        <a:pt x="435072" y="170196"/>
                      </a:lnTo>
                      <a:cubicBezTo>
                        <a:pt x="436737" y="175358"/>
                        <a:pt x="435072" y="181020"/>
                        <a:pt x="431075" y="184684"/>
                      </a:cubicBezTo>
                      <a:moveTo>
                        <a:pt x="453390" y="164367"/>
                      </a:moveTo>
                      <a:cubicBezTo>
                        <a:pt x="449394" y="151877"/>
                        <a:pt x="438236" y="143051"/>
                        <a:pt x="425080" y="141886"/>
                      </a:cubicBezTo>
                      <a:lnTo>
                        <a:pt x="305010" y="131061"/>
                      </a:lnTo>
                      <a:lnTo>
                        <a:pt x="257548" y="19817"/>
                      </a:lnTo>
                      <a:cubicBezTo>
                        <a:pt x="252386" y="7827"/>
                        <a:pt x="240562" y="0"/>
                        <a:pt x="227406" y="0"/>
                      </a:cubicBezTo>
                      <a:cubicBezTo>
                        <a:pt x="214250" y="0"/>
                        <a:pt x="202426" y="7827"/>
                        <a:pt x="197264" y="19984"/>
                      </a:cubicBezTo>
                      <a:lnTo>
                        <a:pt x="149802" y="131061"/>
                      </a:lnTo>
                      <a:lnTo>
                        <a:pt x="29732" y="141886"/>
                      </a:lnTo>
                      <a:cubicBezTo>
                        <a:pt x="16743" y="143051"/>
                        <a:pt x="5585" y="151877"/>
                        <a:pt x="1588" y="164367"/>
                      </a:cubicBezTo>
                      <a:cubicBezTo>
                        <a:pt x="-2408" y="176857"/>
                        <a:pt x="1255" y="190513"/>
                        <a:pt x="11247" y="199172"/>
                      </a:cubicBezTo>
                      <a:lnTo>
                        <a:pt x="102007" y="278775"/>
                      </a:lnTo>
                      <a:lnTo>
                        <a:pt x="75196" y="396680"/>
                      </a:lnTo>
                      <a:cubicBezTo>
                        <a:pt x="72198" y="409503"/>
                        <a:pt x="77361" y="422825"/>
                        <a:pt x="88019" y="430486"/>
                      </a:cubicBezTo>
                      <a:cubicBezTo>
                        <a:pt x="93681" y="434649"/>
                        <a:pt x="100342" y="436814"/>
                        <a:pt x="107170" y="436814"/>
                      </a:cubicBezTo>
                      <a:cubicBezTo>
                        <a:pt x="112998" y="436814"/>
                        <a:pt x="118827" y="435148"/>
                        <a:pt x="123990" y="432151"/>
                      </a:cubicBezTo>
                      <a:lnTo>
                        <a:pt x="227573" y="370201"/>
                      </a:lnTo>
                      <a:lnTo>
                        <a:pt x="331156" y="432151"/>
                      </a:lnTo>
                      <a:cubicBezTo>
                        <a:pt x="336318" y="435315"/>
                        <a:pt x="342147" y="436814"/>
                        <a:pt x="347975" y="436814"/>
                      </a:cubicBezTo>
                      <a:cubicBezTo>
                        <a:pt x="354803" y="436814"/>
                        <a:pt x="361465" y="434649"/>
                        <a:pt x="367127" y="430486"/>
                      </a:cubicBezTo>
                      <a:cubicBezTo>
                        <a:pt x="377785" y="422825"/>
                        <a:pt x="382781" y="409503"/>
                        <a:pt x="379950" y="396680"/>
                      </a:cubicBezTo>
                      <a:lnTo>
                        <a:pt x="353138" y="278775"/>
                      </a:lnTo>
                      <a:lnTo>
                        <a:pt x="443898" y="199172"/>
                      </a:lnTo>
                      <a:cubicBezTo>
                        <a:pt x="453723" y="190513"/>
                        <a:pt x="457554" y="176857"/>
                        <a:pt x="453557" y="164367"/>
                      </a:cubicBezTo>
                    </a:path>
                  </a:pathLst>
                </a:custGeom>
                <a:solidFill>
                  <a:srgbClr val="0092D2"/>
                </a:solidFill>
                <a:ln w="0"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74D582E4-720F-41D7-C25A-0F3AA9E8DD73}"/>
                    </a:ext>
                  </a:extLst>
                </p:cNvPr>
                <p:cNvSpPr/>
                <p:nvPr/>
              </p:nvSpPr>
              <p:spPr>
                <a:xfrm>
                  <a:off x="3042670" y="4154869"/>
                  <a:ext cx="455119" cy="436814"/>
                </a:xfrm>
                <a:custGeom>
                  <a:avLst/>
                  <a:gdLst>
                    <a:gd name="connsiteX0" fmla="*/ 431075 w 455119"/>
                    <a:gd name="connsiteY0" fmla="*/ 184684 h 436814"/>
                    <a:gd name="connsiteX1" fmla="*/ 335985 w 455119"/>
                    <a:gd name="connsiteY1" fmla="*/ 268117 h 436814"/>
                    <a:gd name="connsiteX2" fmla="*/ 332988 w 455119"/>
                    <a:gd name="connsiteY2" fmla="*/ 277443 h 436814"/>
                    <a:gd name="connsiteX3" fmla="*/ 360965 w 455119"/>
                    <a:gd name="connsiteY3" fmla="*/ 401010 h 436814"/>
                    <a:gd name="connsiteX4" fmla="*/ 355636 w 455119"/>
                    <a:gd name="connsiteY4" fmla="*/ 414998 h 436814"/>
                    <a:gd name="connsiteX5" fmla="*/ 340815 w 455119"/>
                    <a:gd name="connsiteY5" fmla="*/ 415664 h 436814"/>
                    <a:gd name="connsiteX6" fmla="*/ 232402 w 455119"/>
                    <a:gd name="connsiteY6" fmla="*/ 350883 h 436814"/>
                    <a:gd name="connsiteX7" fmla="*/ 222577 w 455119"/>
                    <a:gd name="connsiteY7" fmla="*/ 350883 h 436814"/>
                    <a:gd name="connsiteX8" fmla="*/ 113998 w 455119"/>
                    <a:gd name="connsiteY8" fmla="*/ 415664 h 436814"/>
                    <a:gd name="connsiteX9" fmla="*/ 107003 w 455119"/>
                    <a:gd name="connsiteY9" fmla="*/ 417663 h 436814"/>
                    <a:gd name="connsiteX10" fmla="*/ 99010 w 455119"/>
                    <a:gd name="connsiteY10" fmla="*/ 414998 h 436814"/>
                    <a:gd name="connsiteX11" fmla="*/ 93681 w 455119"/>
                    <a:gd name="connsiteY11" fmla="*/ 401010 h 436814"/>
                    <a:gd name="connsiteX12" fmla="*/ 121658 w 455119"/>
                    <a:gd name="connsiteY12" fmla="*/ 277443 h 436814"/>
                    <a:gd name="connsiteX13" fmla="*/ 118661 w 455119"/>
                    <a:gd name="connsiteY13" fmla="*/ 268117 h 436814"/>
                    <a:gd name="connsiteX14" fmla="*/ 23571 w 455119"/>
                    <a:gd name="connsiteY14" fmla="*/ 184684 h 436814"/>
                    <a:gd name="connsiteX15" fmla="*/ 19574 w 455119"/>
                    <a:gd name="connsiteY15" fmla="*/ 170363 h 436814"/>
                    <a:gd name="connsiteX16" fmla="*/ 31231 w 455119"/>
                    <a:gd name="connsiteY16" fmla="*/ 161037 h 436814"/>
                    <a:gd name="connsiteX17" fmla="*/ 156963 w 455119"/>
                    <a:gd name="connsiteY17" fmla="*/ 149546 h 436814"/>
                    <a:gd name="connsiteX18" fmla="*/ 164957 w 455119"/>
                    <a:gd name="connsiteY18" fmla="*/ 143717 h 436814"/>
                    <a:gd name="connsiteX19" fmla="*/ 214750 w 455119"/>
                    <a:gd name="connsiteY19" fmla="*/ 27311 h 436814"/>
                    <a:gd name="connsiteX20" fmla="*/ 227240 w 455119"/>
                    <a:gd name="connsiteY20" fmla="*/ 19151 h 436814"/>
                    <a:gd name="connsiteX21" fmla="*/ 239729 w 455119"/>
                    <a:gd name="connsiteY21" fmla="*/ 27311 h 436814"/>
                    <a:gd name="connsiteX22" fmla="*/ 289523 w 455119"/>
                    <a:gd name="connsiteY22" fmla="*/ 143717 h 436814"/>
                    <a:gd name="connsiteX23" fmla="*/ 297516 w 455119"/>
                    <a:gd name="connsiteY23" fmla="*/ 149546 h 436814"/>
                    <a:gd name="connsiteX24" fmla="*/ 423248 w 455119"/>
                    <a:gd name="connsiteY24" fmla="*/ 161037 h 436814"/>
                    <a:gd name="connsiteX25" fmla="*/ 434905 w 455119"/>
                    <a:gd name="connsiteY25" fmla="*/ 170363 h 436814"/>
                    <a:gd name="connsiteX26" fmla="*/ 434905 w 455119"/>
                    <a:gd name="connsiteY26" fmla="*/ 170363 h 436814"/>
                    <a:gd name="connsiteX27" fmla="*/ 430908 w 455119"/>
                    <a:gd name="connsiteY27" fmla="*/ 184851 h 436814"/>
                    <a:gd name="connsiteX28" fmla="*/ 453390 w 455119"/>
                    <a:gd name="connsiteY28" fmla="*/ 164367 h 436814"/>
                    <a:gd name="connsiteX29" fmla="*/ 425080 w 455119"/>
                    <a:gd name="connsiteY29" fmla="*/ 141886 h 436814"/>
                    <a:gd name="connsiteX30" fmla="*/ 305010 w 455119"/>
                    <a:gd name="connsiteY30" fmla="*/ 131061 h 436814"/>
                    <a:gd name="connsiteX31" fmla="*/ 257548 w 455119"/>
                    <a:gd name="connsiteY31" fmla="*/ 19817 h 436814"/>
                    <a:gd name="connsiteX32" fmla="*/ 227406 w 455119"/>
                    <a:gd name="connsiteY32" fmla="*/ 0 h 436814"/>
                    <a:gd name="connsiteX33" fmla="*/ 197264 w 455119"/>
                    <a:gd name="connsiteY33" fmla="*/ 19984 h 436814"/>
                    <a:gd name="connsiteX34" fmla="*/ 149802 w 455119"/>
                    <a:gd name="connsiteY34" fmla="*/ 131061 h 436814"/>
                    <a:gd name="connsiteX35" fmla="*/ 29732 w 455119"/>
                    <a:gd name="connsiteY35" fmla="*/ 141886 h 436814"/>
                    <a:gd name="connsiteX36" fmla="*/ 1588 w 455119"/>
                    <a:gd name="connsiteY36" fmla="*/ 164367 h 436814"/>
                    <a:gd name="connsiteX37" fmla="*/ 11247 w 455119"/>
                    <a:gd name="connsiteY37" fmla="*/ 199173 h 436814"/>
                    <a:gd name="connsiteX38" fmla="*/ 102007 w 455119"/>
                    <a:gd name="connsiteY38" fmla="*/ 278775 h 436814"/>
                    <a:gd name="connsiteX39" fmla="*/ 75196 w 455119"/>
                    <a:gd name="connsiteY39" fmla="*/ 396680 h 436814"/>
                    <a:gd name="connsiteX40" fmla="*/ 88019 w 455119"/>
                    <a:gd name="connsiteY40" fmla="*/ 430486 h 436814"/>
                    <a:gd name="connsiteX41" fmla="*/ 107170 w 455119"/>
                    <a:gd name="connsiteY41" fmla="*/ 436814 h 436814"/>
                    <a:gd name="connsiteX42" fmla="*/ 123990 w 455119"/>
                    <a:gd name="connsiteY42" fmla="*/ 432151 h 436814"/>
                    <a:gd name="connsiteX43" fmla="*/ 227573 w 455119"/>
                    <a:gd name="connsiteY43" fmla="*/ 370201 h 436814"/>
                    <a:gd name="connsiteX44" fmla="*/ 331156 w 455119"/>
                    <a:gd name="connsiteY44" fmla="*/ 432151 h 436814"/>
                    <a:gd name="connsiteX45" fmla="*/ 347975 w 455119"/>
                    <a:gd name="connsiteY45" fmla="*/ 436814 h 436814"/>
                    <a:gd name="connsiteX46" fmla="*/ 367127 w 455119"/>
                    <a:gd name="connsiteY46" fmla="*/ 430486 h 436814"/>
                    <a:gd name="connsiteX47" fmla="*/ 379950 w 455119"/>
                    <a:gd name="connsiteY47" fmla="*/ 396680 h 436814"/>
                    <a:gd name="connsiteX48" fmla="*/ 353138 w 455119"/>
                    <a:gd name="connsiteY48" fmla="*/ 278775 h 436814"/>
                    <a:gd name="connsiteX49" fmla="*/ 443898 w 455119"/>
                    <a:gd name="connsiteY49" fmla="*/ 199173 h 436814"/>
                    <a:gd name="connsiteX50" fmla="*/ 453557 w 455119"/>
                    <a:gd name="connsiteY50" fmla="*/ 164367 h 43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5119" h="436814">
                      <a:moveTo>
                        <a:pt x="431075" y="184684"/>
                      </a:moveTo>
                      <a:lnTo>
                        <a:pt x="335985" y="268117"/>
                      </a:lnTo>
                      <a:cubicBezTo>
                        <a:pt x="333321" y="270448"/>
                        <a:pt x="332155" y="274112"/>
                        <a:pt x="332988" y="277443"/>
                      </a:cubicBezTo>
                      <a:lnTo>
                        <a:pt x="360965" y="401010"/>
                      </a:lnTo>
                      <a:cubicBezTo>
                        <a:pt x="362131" y="406339"/>
                        <a:pt x="360132" y="411834"/>
                        <a:pt x="355636" y="414998"/>
                      </a:cubicBezTo>
                      <a:cubicBezTo>
                        <a:pt x="351306" y="418162"/>
                        <a:pt x="345477" y="418496"/>
                        <a:pt x="340815" y="415664"/>
                      </a:cubicBezTo>
                      <a:lnTo>
                        <a:pt x="232402" y="350883"/>
                      </a:lnTo>
                      <a:cubicBezTo>
                        <a:pt x="229404" y="349052"/>
                        <a:pt x="225574" y="349052"/>
                        <a:pt x="222577" y="350883"/>
                      </a:cubicBezTo>
                      <a:lnTo>
                        <a:pt x="113998" y="415664"/>
                      </a:lnTo>
                      <a:cubicBezTo>
                        <a:pt x="111833" y="416997"/>
                        <a:pt x="109501" y="417663"/>
                        <a:pt x="107003" y="417663"/>
                      </a:cubicBezTo>
                      <a:cubicBezTo>
                        <a:pt x="104172" y="417663"/>
                        <a:pt x="101508" y="416830"/>
                        <a:pt x="99010" y="414998"/>
                      </a:cubicBezTo>
                      <a:cubicBezTo>
                        <a:pt x="94680" y="411834"/>
                        <a:pt x="92515" y="406339"/>
                        <a:pt x="93681" y="401010"/>
                      </a:cubicBezTo>
                      <a:lnTo>
                        <a:pt x="121658" y="277443"/>
                      </a:lnTo>
                      <a:cubicBezTo>
                        <a:pt x="122491" y="273946"/>
                        <a:pt x="121325" y="270448"/>
                        <a:pt x="118661" y="268117"/>
                      </a:cubicBezTo>
                      <a:lnTo>
                        <a:pt x="23571" y="184684"/>
                      </a:lnTo>
                      <a:cubicBezTo>
                        <a:pt x="19407" y="181187"/>
                        <a:pt x="17909" y="175525"/>
                        <a:pt x="19574" y="170363"/>
                      </a:cubicBezTo>
                      <a:cubicBezTo>
                        <a:pt x="21239" y="165200"/>
                        <a:pt x="25902" y="161536"/>
                        <a:pt x="31231" y="161037"/>
                      </a:cubicBezTo>
                      <a:lnTo>
                        <a:pt x="156963" y="149546"/>
                      </a:lnTo>
                      <a:cubicBezTo>
                        <a:pt x="160460" y="149213"/>
                        <a:pt x="163624" y="147048"/>
                        <a:pt x="164957" y="143717"/>
                      </a:cubicBezTo>
                      <a:lnTo>
                        <a:pt x="214750" y="27311"/>
                      </a:lnTo>
                      <a:cubicBezTo>
                        <a:pt x="216915" y="22316"/>
                        <a:pt x="221744" y="19151"/>
                        <a:pt x="227240" y="19151"/>
                      </a:cubicBezTo>
                      <a:cubicBezTo>
                        <a:pt x="232735" y="19151"/>
                        <a:pt x="237565" y="22316"/>
                        <a:pt x="239729" y="27311"/>
                      </a:cubicBezTo>
                      <a:lnTo>
                        <a:pt x="289523" y="143717"/>
                      </a:lnTo>
                      <a:cubicBezTo>
                        <a:pt x="290855" y="147048"/>
                        <a:pt x="294019" y="149213"/>
                        <a:pt x="297516" y="149546"/>
                      </a:cubicBezTo>
                      <a:lnTo>
                        <a:pt x="423248" y="161037"/>
                      </a:lnTo>
                      <a:cubicBezTo>
                        <a:pt x="428577" y="161536"/>
                        <a:pt x="433240" y="165200"/>
                        <a:pt x="434905" y="170363"/>
                      </a:cubicBezTo>
                      <a:lnTo>
                        <a:pt x="434905" y="170363"/>
                      </a:lnTo>
                      <a:cubicBezTo>
                        <a:pt x="436571" y="175525"/>
                        <a:pt x="434905" y="181187"/>
                        <a:pt x="430908" y="184851"/>
                      </a:cubicBezTo>
                      <a:close/>
                      <a:moveTo>
                        <a:pt x="453390" y="164367"/>
                      </a:moveTo>
                      <a:cubicBezTo>
                        <a:pt x="449394" y="151878"/>
                        <a:pt x="438236" y="143051"/>
                        <a:pt x="425080" y="141886"/>
                      </a:cubicBezTo>
                      <a:lnTo>
                        <a:pt x="305010" y="131061"/>
                      </a:lnTo>
                      <a:lnTo>
                        <a:pt x="257548" y="19817"/>
                      </a:lnTo>
                      <a:cubicBezTo>
                        <a:pt x="252386" y="7827"/>
                        <a:pt x="240562" y="0"/>
                        <a:pt x="227406" y="0"/>
                      </a:cubicBezTo>
                      <a:cubicBezTo>
                        <a:pt x="214250" y="0"/>
                        <a:pt x="202426" y="7827"/>
                        <a:pt x="197264" y="19984"/>
                      </a:cubicBezTo>
                      <a:lnTo>
                        <a:pt x="149802" y="131061"/>
                      </a:lnTo>
                      <a:lnTo>
                        <a:pt x="29732" y="141886"/>
                      </a:lnTo>
                      <a:cubicBezTo>
                        <a:pt x="16743" y="143051"/>
                        <a:pt x="5585" y="151878"/>
                        <a:pt x="1588" y="164367"/>
                      </a:cubicBezTo>
                      <a:cubicBezTo>
                        <a:pt x="-2408" y="176857"/>
                        <a:pt x="1255" y="190513"/>
                        <a:pt x="11247" y="199173"/>
                      </a:cubicBezTo>
                      <a:lnTo>
                        <a:pt x="102007" y="278775"/>
                      </a:lnTo>
                      <a:lnTo>
                        <a:pt x="75196" y="396680"/>
                      </a:lnTo>
                      <a:cubicBezTo>
                        <a:pt x="72198" y="409503"/>
                        <a:pt x="77361" y="422825"/>
                        <a:pt x="88019" y="430486"/>
                      </a:cubicBezTo>
                      <a:cubicBezTo>
                        <a:pt x="93681" y="434649"/>
                        <a:pt x="100342" y="436814"/>
                        <a:pt x="107170" y="436814"/>
                      </a:cubicBezTo>
                      <a:cubicBezTo>
                        <a:pt x="112998" y="436814"/>
                        <a:pt x="118827" y="435149"/>
                        <a:pt x="123990" y="432151"/>
                      </a:cubicBezTo>
                      <a:lnTo>
                        <a:pt x="227573" y="370201"/>
                      </a:lnTo>
                      <a:lnTo>
                        <a:pt x="331156" y="432151"/>
                      </a:lnTo>
                      <a:cubicBezTo>
                        <a:pt x="336318" y="435315"/>
                        <a:pt x="342147" y="436814"/>
                        <a:pt x="347975" y="436814"/>
                      </a:cubicBezTo>
                      <a:cubicBezTo>
                        <a:pt x="354803" y="436814"/>
                        <a:pt x="361465" y="434649"/>
                        <a:pt x="367127" y="430486"/>
                      </a:cubicBezTo>
                      <a:cubicBezTo>
                        <a:pt x="377785" y="422825"/>
                        <a:pt x="382781" y="409503"/>
                        <a:pt x="379950" y="396680"/>
                      </a:cubicBezTo>
                      <a:lnTo>
                        <a:pt x="353138" y="278775"/>
                      </a:lnTo>
                      <a:lnTo>
                        <a:pt x="443898" y="199173"/>
                      </a:lnTo>
                      <a:cubicBezTo>
                        <a:pt x="453723" y="190513"/>
                        <a:pt x="457554" y="176857"/>
                        <a:pt x="453557" y="164367"/>
                      </a:cubicBezTo>
                      <a:close/>
                    </a:path>
                  </a:pathLst>
                </a:custGeom>
                <a:noFill/>
                <a:ln w="22467" cap="flat">
                  <a:solidFill>
                    <a:srgbClr val="0092D2"/>
                  </a:solid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F0006B3B-8D56-5852-D517-E2D858798CF8}"/>
                    </a:ext>
                  </a:extLst>
                </p:cNvPr>
                <p:cNvSpPr/>
                <p:nvPr/>
              </p:nvSpPr>
              <p:spPr>
                <a:xfrm>
                  <a:off x="3044258" y="4161864"/>
                  <a:ext cx="446139" cy="424490"/>
                </a:xfrm>
                <a:custGeom>
                  <a:avLst/>
                  <a:gdLst>
                    <a:gd name="connsiteX0" fmla="*/ 151045 w 446139"/>
                    <a:gd name="connsiteY0" fmla="*/ 151045 h 424490"/>
                    <a:gd name="connsiteX1" fmla="*/ 11990 w 446139"/>
                    <a:gd name="connsiteY1" fmla="*/ 151045 h 424490"/>
                    <a:gd name="connsiteX2" fmla="*/ 0 w 446139"/>
                    <a:gd name="connsiteY2" fmla="*/ 179855 h 424490"/>
                    <a:gd name="connsiteX3" fmla="*/ 105581 w 446139"/>
                    <a:gd name="connsiteY3" fmla="*/ 270948 h 424490"/>
                    <a:gd name="connsiteX4" fmla="*/ 93591 w 446139"/>
                    <a:gd name="connsiteY4" fmla="*/ 424490 h 424490"/>
                    <a:gd name="connsiteX5" fmla="*/ 225818 w 446139"/>
                    <a:gd name="connsiteY5" fmla="*/ 354880 h 424490"/>
                    <a:gd name="connsiteX6" fmla="*/ 369368 w 446139"/>
                    <a:gd name="connsiteY6" fmla="*/ 424490 h 424490"/>
                    <a:gd name="connsiteX7" fmla="*/ 344222 w 446139"/>
                    <a:gd name="connsiteY7" fmla="*/ 261289 h 424490"/>
                    <a:gd name="connsiteX8" fmla="*/ 446140 w 446139"/>
                    <a:gd name="connsiteY8" fmla="*/ 151045 h 424490"/>
                    <a:gd name="connsiteX9" fmla="*/ 297427 w 446139"/>
                    <a:gd name="connsiteY9" fmla="*/ 141386 h 424490"/>
                    <a:gd name="connsiteX10" fmla="*/ 225818 w 446139"/>
                    <a:gd name="connsiteY10" fmla="*/ 0 h 424490"/>
                    <a:gd name="connsiteX11" fmla="*/ 151045 w 446139"/>
                    <a:gd name="connsiteY11" fmla="*/ 151045 h 4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139" h="424490">
                      <a:moveTo>
                        <a:pt x="151045" y="151045"/>
                      </a:moveTo>
                      <a:lnTo>
                        <a:pt x="11990" y="151045"/>
                      </a:lnTo>
                      <a:lnTo>
                        <a:pt x="0" y="179855"/>
                      </a:lnTo>
                      <a:lnTo>
                        <a:pt x="105581" y="270948"/>
                      </a:lnTo>
                      <a:lnTo>
                        <a:pt x="93591" y="424490"/>
                      </a:lnTo>
                      <a:lnTo>
                        <a:pt x="225818" y="354880"/>
                      </a:lnTo>
                      <a:lnTo>
                        <a:pt x="369368" y="424490"/>
                      </a:lnTo>
                      <a:lnTo>
                        <a:pt x="344222" y="261289"/>
                      </a:lnTo>
                      <a:lnTo>
                        <a:pt x="446140" y="151045"/>
                      </a:lnTo>
                      <a:lnTo>
                        <a:pt x="297427" y="141386"/>
                      </a:lnTo>
                      <a:lnTo>
                        <a:pt x="225818" y="0"/>
                      </a:lnTo>
                      <a:lnTo>
                        <a:pt x="151045" y="151045"/>
                      </a:lnTo>
                      <a:close/>
                    </a:path>
                  </a:pathLst>
                </a:custGeom>
                <a:solidFill>
                  <a:schemeClr val="accent2"/>
                </a:solidFill>
                <a:ln w="0" cap="flat">
                  <a:noFill/>
                  <a:prstDash val="solid"/>
                  <a:miter/>
                </a:ln>
              </p:spPr>
              <p:txBody>
                <a:bodyPr rtlCol="0" anchor="ctr"/>
                <a:lstStyle/>
                <a:p>
                  <a:endParaRPr lang="en-US" dirty="0"/>
                </a:p>
              </p:txBody>
            </p:sp>
          </p:grpSp>
        </p:grpSp>
        <p:sp>
          <p:nvSpPr>
            <p:cNvPr id="15" name="Title 1">
              <a:extLst>
                <a:ext uri="{FF2B5EF4-FFF2-40B4-BE49-F238E27FC236}">
                  <a16:creationId xmlns:a16="http://schemas.microsoft.com/office/drawing/2014/main" id="{BEA219FB-7EC8-054A-9FBA-44C778BCCAF4}"/>
                </a:ext>
              </a:extLst>
            </p:cNvPr>
            <p:cNvSpPr txBox="1">
              <a:spLocks/>
            </p:cNvSpPr>
            <p:nvPr/>
          </p:nvSpPr>
          <p:spPr>
            <a:xfrm>
              <a:off x="3898024" y="5438970"/>
              <a:ext cx="2470776" cy="1105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How we do our work matters. </a:t>
              </a:r>
              <a:b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b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We make decisions that are in </a:t>
              </a:r>
              <a:b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b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the long-term best interests of </a:t>
              </a:r>
              <a:b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b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our customers and organization. </a:t>
              </a:r>
              <a:endParaRPr lang="en-US" sz="1150" dirty="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grpSp>
        <p:nvGrpSpPr>
          <p:cNvPr id="23" name="Group 22">
            <a:extLst>
              <a:ext uri="{FF2B5EF4-FFF2-40B4-BE49-F238E27FC236}">
                <a16:creationId xmlns:a16="http://schemas.microsoft.com/office/drawing/2014/main" id="{9B5ED88A-FBFE-17C5-C080-D688761E159B}"/>
              </a:ext>
            </a:extLst>
          </p:cNvPr>
          <p:cNvGrpSpPr/>
          <p:nvPr userDrawn="1"/>
        </p:nvGrpSpPr>
        <p:grpSpPr>
          <a:xfrm>
            <a:off x="6618129" y="4424855"/>
            <a:ext cx="2427454" cy="2176406"/>
            <a:chOff x="6618129" y="4424855"/>
            <a:chExt cx="2427454" cy="2176406"/>
          </a:xfrm>
        </p:grpSpPr>
        <p:grpSp>
          <p:nvGrpSpPr>
            <p:cNvPr id="24" name="Group 23">
              <a:extLst>
                <a:ext uri="{FF2B5EF4-FFF2-40B4-BE49-F238E27FC236}">
                  <a16:creationId xmlns:a16="http://schemas.microsoft.com/office/drawing/2014/main" id="{63054BC3-D7C1-6A62-E0B5-BBDFDFF017A5}"/>
                </a:ext>
              </a:extLst>
            </p:cNvPr>
            <p:cNvGrpSpPr/>
            <p:nvPr/>
          </p:nvGrpSpPr>
          <p:grpSpPr>
            <a:xfrm>
              <a:off x="6716772" y="4424855"/>
              <a:ext cx="2213046" cy="983788"/>
              <a:chOff x="6716772" y="4424855"/>
              <a:chExt cx="2213046" cy="983788"/>
            </a:xfrm>
          </p:grpSpPr>
          <p:sp>
            <p:nvSpPr>
              <p:cNvPr id="26" name="Freeform: Shape 25">
                <a:extLst>
                  <a:ext uri="{FF2B5EF4-FFF2-40B4-BE49-F238E27FC236}">
                    <a16:creationId xmlns:a16="http://schemas.microsoft.com/office/drawing/2014/main" id="{B105E488-0CA5-573E-634D-0E07C6C23AC1}"/>
                  </a:ext>
                </a:extLst>
              </p:cNvPr>
              <p:cNvSpPr/>
              <p:nvPr/>
            </p:nvSpPr>
            <p:spPr>
              <a:xfrm>
                <a:off x="6727430" y="5259431"/>
                <a:ext cx="692940" cy="149212"/>
              </a:xfrm>
              <a:custGeom>
                <a:avLst/>
                <a:gdLst>
                  <a:gd name="connsiteX0" fmla="*/ 692940 w 692940"/>
                  <a:gd name="connsiteY0" fmla="*/ 146715 h 149212"/>
                  <a:gd name="connsiteX1" fmla="*/ 692940 w 692940"/>
                  <a:gd name="connsiteY1" fmla="*/ 124566 h 149212"/>
                  <a:gd name="connsiteX2" fmla="*/ 642814 w 692940"/>
                  <a:gd name="connsiteY2" fmla="*/ 124566 h 149212"/>
                  <a:gd name="connsiteX3" fmla="*/ 642814 w 692940"/>
                  <a:gd name="connsiteY3" fmla="*/ 82433 h 149212"/>
                  <a:gd name="connsiteX4" fmla="*/ 687611 w 692940"/>
                  <a:gd name="connsiteY4" fmla="*/ 82433 h 149212"/>
                  <a:gd name="connsiteX5" fmla="*/ 687611 w 692940"/>
                  <a:gd name="connsiteY5" fmla="*/ 60285 h 149212"/>
                  <a:gd name="connsiteX6" fmla="*/ 642814 w 692940"/>
                  <a:gd name="connsiteY6" fmla="*/ 60285 h 149212"/>
                  <a:gd name="connsiteX7" fmla="*/ 642814 w 692940"/>
                  <a:gd name="connsiteY7" fmla="*/ 24647 h 149212"/>
                  <a:gd name="connsiteX8" fmla="*/ 691442 w 692940"/>
                  <a:gd name="connsiteY8" fmla="*/ 24647 h 149212"/>
                  <a:gd name="connsiteX9" fmla="*/ 691442 w 692940"/>
                  <a:gd name="connsiteY9" fmla="*/ 2498 h 149212"/>
                  <a:gd name="connsiteX10" fmla="*/ 612672 w 692940"/>
                  <a:gd name="connsiteY10" fmla="*/ 2498 h 149212"/>
                  <a:gd name="connsiteX11" fmla="*/ 612672 w 692940"/>
                  <a:gd name="connsiteY11" fmla="*/ 146715 h 149212"/>
                  <a:gd name="connsiteX12" fmla="*/ 692940 w 692940"/>
                  <a:gd name="connsiteY12" fmla="*/ 146715 h 149212"/>
                  <a:gd name="connsiteX13" fmla="*/ 586360 w 692940"/>
                  <a:gd name="connsiteY13" fmla="*/ 46796 h 149212"/>
                  <a:gd name="connsiteX14" fmla="*/ 540231 w 692940"/>
                  <a:gd name="connsiteY14" fmla="*/ 0 h 149212"/>
                  <a:gd name="connsiteX15" fmla="*/ 489105 w 692940"/>
                  <a:gd name="connsiteY15" fmla="*/ 73274 h 149212"/>
                  <a:gd name="connsiteX16" fmla="*/ 545726 w 692940"/>
                  <a:gd name="connsiteY16" fmla="*/ 149046 h 149212"/>
                  <a:gd name="connsiteX17" fmla="*/ 586526 w 692940"/>
                  <a:gd name="connsiteY17" fmla="*/ 144217 h 149212"/>
                  <a:gd name="connsiteX18" fmla="*/ 586526 w 692940"/>
                  <a:gd name="connsiteY18" fmla="*/ 71109 h 149212"/>
                  <a:gd name="connsiteX19" fmla="*/ 540064 w 692940"/>
                  <a:gd name="connsiteY19" fmla="*/ 71109 h 149212"/>
                  <a:gd name="connsiteX20" fmla="*/ 540064 w 692940"/>
                  <a:gd name="connsiteY20" fmla="*/ 93258 h 149212"/>
                  <a:gd name="connsiteX21" fmla="*/ 556384 w 692940"/>
                  <a:gd name="connsiteY21" fmla="*/ 93258 h 149212"/>
                  <a:gd name="connsiteX22" fmla="*/ 556384 w 692940"/>
                  <a:gd name="connsiteY22" fmla="*/ 125232 h 149212"/>
                  <a:gd name="connsiteX23" fmla="*/ 541396 w 692940"/>
                  <a:gd name="connsiteY23" fmla="*/ 128063 h 149212"/>
                  <a:gd name="connsiteX24" fmla="*/ 519747 w 692940"/>
                  <a:gd name="connsiteY24" fmla="*/ 74939 h 149212"/>
                  <a:gd name="connsiteX25" fmla="*/ 538565 w 692940"/>
                  <a:gd name="connsiteY25" fmla="*/ 21483 h 149212"/>
                  <a:gd name="connsiteX26" fmla="*/ 556551 w 692940"/>
                  <a:gd name="connsiteY26" fmla="*/ 46629 h 149212"/>
                  <a:gd name="connsiteX27" fmla="*/ 586526 w 692940"/>
                  <a:gd name="connsiteY27" fmla="*/ 46629 h 149212"/>
                  <a:gd name="connsiteX28" fmla="*/ 385522 w 692940"/>
                  <a:gd name="connsiteY28" fmla="*/ 146715 h 149212"/>
                  <a:gd name="connsiteX29" fmla="*/ 385522 w 692940"/>
                  <a:gd name="connsiteY29" fmla="*/ 41300 h 149212"/>
                  <a:gd name="connsiteX30" fmla="*/ 385855 w 692940"/>
                  <a:gd name="connsiteY30" fmla="*/ 41300 h 149212"/>
                  <a:gd name="connsiteX31" fmla="*/ 425157 w 692940"/>
                  <a:gd name="connsiteY31" fmla="*/ 146715 h 149212"/>
                  <a:gd name="connsiteX32" fmla="*/ 464958 w 692940"/>
                  <a:gd name="connsiteY32" fmla="*/ 146715 h 149212"/>
                  <a:gd name="connsiteX33" fmla="*/ 464958 w 692940"/>
                  <a:gd name="connsiteY33" fmla="*/ 2498 h 149212"/>
                  <a:gd name="connsiteX34" fmla="*/ 436814 w 692940"/>
                  <a:gd name="connsiteY34" fmla="*/ 2498 h 149212"/>
                  <a:gd name="connsiteX35" fmla="*/ 436814 w 692940"/>
                  <a:gd name="connsiteY35" fmla="*/ 102417 h 149212"/>
                  <a:gd name="connsiteX36" fmla="*/ 436481 w 692940"/>
                  <a:gd name="connsiteY36" fmla="*/ 102417 h 149212"/>
                  <a:gd name="connsiteX37" fmla="*/ 398012 w 692940"/>
                  <a:gd name="connsiteY37" fmla="*/ 2498 h 149212"/>
                  <a:gd name="connsiteX38" fmla="*/ 357212 w 692940"/>
                  <a:gd name="connsiteY38" fmla="*/ 2498 h 149212"/>
                  <a:gd name="connsiteX39" fmla="*/ 357212 w 692940"/>
                  <a:gd name="connsiteY39" fmla="*/ 146715 h 149212"/>
                  <a:gd name="connsiteX40" fmla="*/ 385355 w 692940"/>
                  <a:gd name="connsiteY40" fmla="*/ 146715 h 149212"/>
                  <a:gd name="connsiteX41" fmla="*/ 296761 w 692940"/>
                  <a:gd name="connsiteY41" fmla="*/ 92592 h 149212"/>
                  <a:gd name="connsiteX42" fmla="*/ 267950 w 692940"/>
                  <a:gd name="connsiteY42" fmla="*/ 92592 h 149212"/>
                  <a:gd name="connsiteX43" fmla="*/ 281772 w 692940"/>
                  <a:gd name="connsiteY43" fmla="*/ 30142 h 149212"/>
                  <a:gd name="connsiteX44" fmla="*/ 282106 w 692940"/>
                  <a:gd name="connsiteY44" fmla="*/ 30142 h 149212"/>
                  <a:gd name="connsiteX45" fmla="*/ 296761 w 692940"/>
                  <a:gd name="connsiteY45" fmla="*/ 92592 h 149212"/>
                  <a:gd name="connsiteX46" fmla="*/ 253795 w 692940"/>
                  <a:gd name="connsiteY46" fmla="*/ 146715 h 149212"/>
                  <a:gd name="connsiteX47" fmla="*/ 261955 w 692940"/>
                  <a:gd name="connsiteY47" fmla="*/ 114741 h 149212"/>
                  <a:gd name="connsiteX48" fmla="*/ 303089 w 692940"/>
                  <a:gd name="connsiteY48" fmla="*/ 114741 h 149212"/>
                  <a:gd name="connsiteX49" fmla="*/ 311082 w 692940"/>
                  <a:gd name="connsiteY49" fmla="*/ 146715 h 149212"/>
                  <a:gd name="connsiteX50" fmla="*/ 342890 w 692940"/>
                  <a:gd name="connsiteY50" fmla="*/ 146715 h 149212"/>
                  <a:gd name="connsiteX51" fmla="*/ 303755 w 692940"/>
                  <a:gd name="connsiteY51" fmla="*/ 2498 h 149212"/>
                  <a:gd name="connsiteX52" fmla="*/ 263954 w 692940"/>
                  <a:gd name="connsiteY52" fmla="*/ 2498 h 149212"/>
                  <a:gd name="connsiteX53" fmla="*/ 223986 w 692940"/>
                  <a:gd name="connsiteY53" fmla="*/ 146715 h 149212"/>
                  <a:gd name="connsiteX54" fmla="*/ 253795 w 692940"/>
                  <a:gd name="connsiteY54" fmla="*/ 146715 h 149212"/>
                  <a:gd name="connsiteX55" fmla="*/ 144050 w 692940"/>
                  <a:gd name="connsiteY55" fmla="*/ 60285 h 149212"/>
                  <a:gd name="connsiteX56" fmla="*/ 144050 w 692940"/>
                  <a:gd name="connsiteY56" fmla="*/ 2498 h 149212"/>
                  <a:gd name="connsiteX57" fmla="*/ 113908 w 692940"/>
                  <a:gd name="connsiteY57" fmla="*/ 2498 h 149212"/>
                  <a:gd name="connsiteX58" fmla="*/ 113908 w 692940"/>
                  <a:gd name="connsiteY58" fmla="*/ 146715 h 149212"/>
                  <a:gd name="connsiteX59" fmla="*/ 144050 w 692940"/>
                  <a:gd name="connsiteY59" fmla="*/ 146715 h 149212"/>
                  <a:gd name="connsiteX60" fmla="*/ 144050 w 692940"/>
                  <a:gd name="connsiteY60" fmla="*/ 82433 h 149212"/>
                  <a:gd name="connsiteX61" fmla="*/ 178689 w 692940"/>
                  <a:gd name="connsiteY61" fmla="*/ 82433 h 149212"/>
                  <a:gd name="connsiteX62" fmla="*/ 178689 w 692940"/>
                  <a:gd name="connsiteY62" fmla="*/ 146715 h 149212"/>
                  <a:gd name="connsiteX63" fmla="*/ 208831 w 692940"/>
                  <a:gd name="connsiteY63" fmla="*/ 146715 h 149212"/>
                  <a:gd name="connsiteX64" fmla="*/ 208831 w 692940"/>
                  <a:gd name="connsiteY64" fmla="*/ 2498 h 149212"/>
                  <a:gd name="connsiteX65" fmla="*/ 178689 w 692940"/>
                  <a:gd name="connsiteY65" fmla="*/ 2498 h 149212"/>
                  <a:gd name="connsiteX66" fmla="*/ 178689 w 692940"/>
                  <a:gd name="connsiteY66" fmla="*/ 60285 h 149212"/>
                  <a:gd name="connsiteX67" fmla="*/ 144050 w 692940"/>
                  <a:gd name="connsiteY67" fmla="*/ 60285 h 149212"/>
                  <a:gd name="connsiteX68" fmla="*/ 50126 w 692940"/>
                  <a:gd name="connsiteY68" fmla="*/ 149213 h 149212"/>
                  <a:gd name="connsiteX69" fmla="*/ 93591 w 692940"/>
                  <a:gd name="connsiteY69" fmla="*/ 98254 h 149212"/>
                  <a:gd name="connsiteX70" fmla="*/ 63782 w 692940"/>
                  <a:gd name="connsiteY70" fmla="*/ 98254 h 149212"/>
                  <a:gd name="connsiteX71" fmla="*/ 49960 w 692940"/>
                  <a:gd name="connsiteY71" fmla="*/ 127564 h 149212"/>
                  <a:gd name="connsiteX72" fmla="*/ 30809 w 692940"/>
                  <a:gd name="connsiteY72" fmla="*/ 74606 h 149212"/>
                  <a:gd name="connsiteX73" fmla="*/ 49960 w 692940"/>
                  <a:gd name="connsiteY73" fmla="*/ 21649 h 149212"/>
                  <a:gd name="connsiteX74" fmla="*/ 62283 w 692940"/>
                  <a:gd name="connsiteY74" fmla="*/ 47961 h 149212"/>
                  <a:gd name="connsiteX75" fmla="*/ 91759 w 692940"/>
                  <a:gd name="connsiteY75" fmla="*/ 47961 h 149212"/>
                  <a:gd name="connsiteX76" fmla="*/ 49793 w 692940"/>
                  <a:gd name="connsiteY76" fmla="*/ 0 h 149212"/>
                  <a:gd name="connsiteX77" fmla="*/ 0 w 692940"/>
                  <a:gd name="connsiteY77" fmla="*/ 74606 h 149212"/>
                  <a:gd name="connsiteX78" fmla="*/ 49793 w 692940"/>
                  <a:gd name="connsiteY78" fmla="*/ 149046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92940" h="149212">
                    <a:moveTo>
                      <a:pt x="692940" y="146715"/>
                    </a:moveTo>
                    <a:lnTo>
                      <a:pt x="692940" y="124566"/>
                    </a:lnTo>
                    <a:lnTo>
                      <a:pt x="642814" y="124566"/>
                    </a:lnTo>
                    <a:lnTo>
                      <a:pt x="642814" y="82433"/>
                    </a:lnTo>
                    <a:lnTo>
                      <a:pt x="687611" y="82433"/>
                    </a:lnTo>
                    <a:lnTo>
                      <a:pt x="687611" y="60285"/>
                    </a:lnTo>
                    <a:lnTo>
                      <a:pt x="642814" y="60285"/>
                    </a:lnTo>
                    <a:lnTo>
                      <a:pt x="642814" y="24647"/>
                    </a:lnTo>
                    <a:lnTo>
                      <a:pt x="691442" y="24647"/>
                    </a:lnTo>
                    <a:lnTo>
                      <a:pt x="691442" y="2498"/>
                    </a:lnTo>
                    <a:lnTo>
                      <a:pt x="612672" y="2498"/>
                    </a:lnTo>
                    <a:lnTo>
                      <a:pt x="612672" y="146715"/>
                    </a:lnTo>
                    <a:lnTo>
                      <a:pt x="692940" y="146715"/>
                    </a:lnTo>
                    <a:close/>
                    <a:moveTo>
                      <a:pt x="586360" y="46796"/>
                    </a:moveTo>
                    <a:cubicBezTo>
                      <a:pt x="588192" y="16653"/>
                      <a:pt x="569873" y="0"/>
                      <a:pt x="540231" y="0"/>
                    </a:cubicBezTo>
                    <a:cubicBezTo>
                      <a:pt x="490937" y="0"/>
                      <a:pt x="489105" y="36970"/>
                      <a:pt x="489105" y="73274"/>
                    </a:cubicBezTo>
                    <a:cubicBezTo>
                      <a:pt x="489105" y="128063"/>
                      <a:pt x="494934" y="149046"/>
                      <a:pt x="545726" y="149046"/>
                    </a:cubicBezTo>
                    <a:cubicBezTo>
                      <a:pt x="557716" y="149046"/>
                      <a:pt x="578366" y="145882"/>
                      <a:pt x="586526" y="144217"/>
                    </a:cubicBezTo>
                    <a:lnTo>
                      <a:pt x="586526" y="71109"/>
                    </a:lnTo>
                    <a:lnTo>
                      <a:pt x="540064" y="71109"/>
                    </a:lnTo>
                    <a:lnTo>
                      <a:pt x="540064" y="93258"/>
                    </a:lnTo>
                    <a:lnTo>
                      <a:pt x="556384" y="93258"/>
                    </a:lnTo>
                    <a:lnTo>
                      <a:pt x="556384" y="125232"/>
                    </a:lnTo>
                    <a:cubicBezTo>
                      <a:pt x="551721" y="126898"/>
                      <a:pt x="546392" y="128063"/>
                      <a:pt x="541396" y="128063"/>
                    </a:cubicBezTo>
                    <a:cubicBezTo>
                      <a:pt x="524243" y="128063"/>
                      <a:pt x="519747" y="120070"/>
                      <a:pt x="519747" y="74939"/>
                    </a:cubicBezTo>
                    <a:cubicBezTo>
                      <a:pt x="519747" y="46962"/>
                      <a:pt x="519747" y="21483"/>
                      <a:pt x="538565" y="21483"/>
                    </a:cubicBezTo>
                    <a:cubicBezTo>
                      <a:pt x="554552" y="21483"/>
                      <a:pt x="556717" y="33306"/>
                      <a:pt x="556551" y="46629"/>
                    </a:cubicBezTo>
                    <a:lnTo>
                      <a:pt x="586526" y="46629"/>
                    </a:lnTo>
                    <a:close/>
                    <a:moveTo>
                      <a:pt x="385522" y="146715"/>
                    </a:moveTo>
                    <a:lnTo>
                      <a:pt x="385522" y="41300"/>
                    </a:lnTo>
                    <a:lnTo>
                      <a:pt x="385855" y="41300"/>
                    </a:lnTo>
                    <a:lnTo>
                      <a:pt x="425157" y="146715"/>
                    </a:lnTo>
                    <a:lnTo>
                      <a:pt x="464958" y="146715"/>
                    </a:lnTo>
                    <a:lnTo>
                      <a:pt x="464958" y="2498"/>
                    </a:lnTo>
                    <a:lnTo>
                      <a:pt x="436814" y="2498"/>
                    </a:lnTo>
                    <a:lnTo>
                      <a:pt x="436814" y="102417"/>
                    </a:lnTo>
                    <a:lnTo>
                      <a:pt x="436481" y="102417"/>
                    </a:lnTo>
                    <a:lnTo>
                      <a:pt x="398012" y="2498"/>
                    </a:lnTo>
                    <a:lnTo>
                      <a:pt x="357212" y="2498"/>
                    </a:lnTo>
                    <a:lnTo>
                      <a:pt x="357212" y="146715"/>
                    </a:lnTo>
                    <a:lnTo>
                      <a:pt x="385355" y="146715"/>
                    </a:lnTo>
                    <a:close/>
                    <a:moveTo>
                      <a:pt x="296761" y="92592"/>
                    </a:moveTo>
                    <a:lnTo>
                      <a:pt x="267950" y="92592"/>
                    </a:lnTo>
                    <a:lnTo>
                      <a:pt x="281772" y="30142"/>
                    </a:lnTo>
                    <a:lnTo>
                      <a:pt x="282106" y="30142"/>
                    </a:lnTo>
                    <a:lnTo>
                      <a:pt x="296761" y="92592"/>
                    </a:lnTo>
                    <a:close/>
                    <a:moveTo>
                      <a:pt x="253795" y="146715"/>
                    </a:moveTo>
                    <a:lnTo>
                      <a:pt x="261955" y="114741"/>
                    </a:lnTo>
                    <a:lnTo>
                      <a:pt x="303089" y="114741"/>
                    </a:lnTo>
                    <a:lnTo>
                      <a:pt x="311082" y="146715"/>
                    </a:lnTo>
                    <a:lnTo>
                      <a:pt x="342890" y="146715"/>
                    </a:lnTo>
                    <a:lnTo>
                      <a:pt x="303755" y="2498"/>
                    </a:lnTo>
                    <a:lnTo>
                      <a:pt x="263954" y="2498"/>
                    </a:lnTo>
                    <a:lnTo>
                      <a:pt x="223986" y="146715"/>
                    </a:lnTo>
                    <a:lnTo>
                      <a:pt x="253795" y="146715"/>
                    </a:lnTo>
                    <a:close/>
                    <a:moveTo>
                      <a:pt x="144050" y="60285"/>
                    </a:moveTo>
                    <a:lnTo>
                      <a:pt x="144050" y="2498"/>
                    </a:lnTo>
                    <a:lnTo>
                      <a:pt x="113908" y="2498"/>
                    </a:lnTo>
                    <a:lnTo>
                      <a:pt x="113908" y="146715"/>
                    </a:lnTo>
                    <a:lnTo>
                      <a:pt x="144050" y="146715"/>
                    </a:lnTo>
                    <a:lnTo>
                      <a:pt x="144050" y="82433"/>
                    </a:lnTo>
                    <a:lnTo>
                      <a:pt x="178689" y="82433"/>
                    </a:lnTo>
                    <a:lnTo>
                      <a:pt x="178689" y="146715"/>
                    </a:lnTo>
                    <a:lnTo>
                      <a:pt x="208831" y="146715"/>
                    </a:lnTo>
                    <a:lnTo>
                      <a:pt x="208831" y="2498"/>
                    </a:lnTo>
                    <a:lnTo>
                      <a:pt x="178689" y="2498"/>
                    </a:lnTo>
                    <a:lnTo>
                      <a:pt x="178689" y="60285"/>
                    </a:lnTo>
                    <a:lnTo>
                      <a:pt x="144050" y="60285"/>
                    </a:lnTo>
                    <a:close/>
                    <a:moveTo>
                      <a:pt x="50126" y="149213"/>
                    </a:moveTo>
                    <a:cubicBezTo>
                      <a:pt x="78270" y="149213"/>
                      <a:pt x="93591" y="136889"/>
                      <a:pt x="93591" y="98254"/>
                    </a:cubicBezTo>
                    <a:lnTo>
                      <a:pt x="63782" y="98254"/>
                    </a:lnTo>
                    <a:cubicBezTo>
                      <a:pt x="63449" y="109578"/>
                      <a:pt x="63948" y="127564"/>
                      <a:pt x="49960" y="127564"/>
                    </a:cubicBezTo>
                    <a:cubicBezTo>
                      <a:pt x="32973" y="127564"/>
                      <a:pt x="30809" y="111577"/>
                      <a:pt x="30809" y="74606"/>
                    </a:cubicBezTo>
                    <a:cubicBezTo>
                      <a:pt x="30809" y="37636"/>
                      <a:pt x="32973" y="21649"/>
                      <a:pt x="49960" y="21649"/>
                    </a:cubicBezTo>
                    <a:cubicBezTo>
                      <a:pt x="58952" y="21649"/>
                      <a:pt x="62283" y="28810"/>
                      <a:pt x="62283" y="47961"/>
                    </a:cubicBezTo>
                    <a:lnTo>
                      <a:pt x="91759" y="47961"/>
                    </a:lnTo>
                    <a:cubicBezTo>
                      <a:pt x="92925" y="16986"/>
                      <a:pt x="80602" y="0"/>
                      <a:pt x="49793" y="0"/>
                    </a:cubicBezTo>
                    <a:cubicBezTo>
                      <a:pt x="0" y="0"/>
                      <a:pt x="0" y="36304"/>
                      <a:pt x="0" y="74606"/>
                    </a:cubicBezTo>
                    <a:cubicBezTo>
                      <a:pt x="0" y="112909"/>
                      <a:pt x="0" y="149046"/>
                      <a:pt x="49793" y="149046"/>
                    </a:cubicBezTo>
                  </a:path>
                </a:pathLst>
              </a:custGeom>
              <a:solidFill>
                <a:schemeClr val="tx2"/>
              </a:solidFill>
              <a:ln w="0"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C12DF569-4BB1-1023-C168-1FCAFAA3CF1C}"/>
                  </a:ext>
                </a:extLst>
              </p:cNvPr>
              <p:cNvSpPr/>
              <p:nvPr/>
            </p:nvSpPr>
            <p:spPr>
              <a:xfrm>
                <a:off x="6729428" y="5060402"/>
                <a:ext cx="813010" cy="149212"/>
              </a:xfrm>
              <a:custGeom>
                <a:avLst/>
                <a:gdLst>
                  <a:gd name="connsiteX0" fmla="*/ 813010 w 813010"/>
                  <a:gd name="connsiteY0" fmla="*/ 146882 h 149212"/>
                  <a:gd name="connsiteX1" fmla="*/ 813010 w 813010"/>
                  <a:gd name="connsiteY1" fmla="*/ 124733 h 149212"/>
                  <a:gd name="connsiteX2" fmla="*/ 762884 w 813010"/>
                  <a:gd name="connsiteY2" fmla="*/ 124733 h 149212"/>
                  <a:gd name="connsiteX3" fmla="*/ 762884 w 813010"/>
                  <a:gd name="connsiteY3" fmla="*/ 82600 h 149212"/>
                  <a:gd name="connsiteX4" fmla="*/ 807681 w 813010"/>
                  <a:gd name="connsiteY4" fmla="*/ 82600 h 149212"/>
                  <a:gd name="connsiteX5" fmla="*/ 807681 w 813010"/>
                  <a:gd name="connsiteY5" fmla="*/ 60451 h 149212"/>
                  <a:gd name="connsiteX6" fmla="*/ 762884 w 813010"/>
                  <a:gd name="connsiteY6" fmla="*/ 60451 h 149212"/>
                  <a:gd name="connsiteX7" fmla="*/ 762884 w 813010"/>
                  <a:gd name="connsiteY7" fmla="*/ 24813 h 149212"/>
                  <a:gd name="connsiteX8" fmla="*/ 811512 w 813010"/>
                  <a:gd name="connsiteY8" fmla="*/ 24813 h 149212"/>
                  <a:gd name="connsiteX9" fmla="*/ 811512 w 813010"/>
                  <a:gd name="connsiteY9" fmla="*/ 2665 h 149212"/>
                  <a:gd name="connsiteX10" fmla="*/ 732742 w 813010"/>
                  <a:gd name="connsiteY10" fmla="*/ 2665 h 149212"/>
                  <a:gd name="connsiteX11" fmla="*/ 732742 w 813010"/>
                  <a:gd name="connsiteY11" fmla="*/ 146882 h 149212"/>
                  <a:gd name="connsiteX12" fmla="*/ 813010 w 813010"/>
                  <a:gd name="connsiteY12" fmla="*/ 146882 h 149212"/>
                  <a:gd name="connsiteX13" fmla="*/ 669959 w 813010"/>
                  <a:gd name="connsiteY13" fmla="*/ 149213 h 149212"/>
                  <a:gd name="connsiteX14" fmla="*/ 713591 w 813010"/>
                  <a:gd name="connsiteY14" fmla="*/ 98254 h 149212"/>
                  <a:gd name="connsiteX15" fmla="*/ 683781 w 813010"/>
                  <a:gd name="connsiteY15" fmla="*/ 98254 h 149212"/>
                  <a:gd name="connsiteX16" fmla="*/ 669959 w 813010"/>
                  <a:gd name="connsiteY16" fmla="*/ 127564 h 149212"/>
                  <a:gd name="connsiteX17" fmla="*/ 650808 w 813010"/>
                  <a:gd name="connsiteY17" fmla="*/ 74607 h 149212"/>
                  <a:gd name="connsiteX18" fmla="*/ 669959 w 813010"/>
                  <a:gd name="connsiteY18" fmla="*/ 21649 h 149212"/>
                  <a:gd name="connsiteX19" fmla="*/ 682282 w 813010"/>
                  <a:gd name="connsiteY19" fmla="*/ 47961 h 149212"/>
                  <a:gd name="connsiteX20" fmla="*/ 711759 w 813010"/>
                  <a:gd name="connsiteY20" fmla="*/ 47961 h 149212"/>
                  <a:gd name="connsiteX21" fmla="*/ 669793 w 813010"/>
                  <a:gd name="connsiteY21" fmla="*/ 0 h 149212"/>
                  <a:gd name="connsiteX22" fmla="*/ 620000 w 813010"/>
                  <a:gd name="connsiteY22" fmla="*/ 74607 h 149212"/>
                  <a:gd name="connsiteX23" fmla="*/ 669793 w 813010"/>
                  <a:gd name="connsiteY23" fmla="*/ 149047 h 149212"/>
                  <a:gd name="connsiteX24" fmla="*/ 561047 w 813010"/>
                  <a:gd name="connsiteY24" fmla="*/ 92425 h 149212"/>
                  <a:gd name="connsiteX25" fmla="*/ 532237 w 813010"/>
                  <a:gd name="connsiteY25" fmla="*/ 92425 h 149212"/>
                  <a:gd name="connsiteX26" fmla="*/ 546059 w 813010"/>
                  <a:gd name="connsiteY26" fmla="*/ 30143 h 149212"/>
                  <a:gd name="connsiteX27" fmla="*/ 546392 w 813010"/>
                  <a:gd name="connsiteY27" fmla="*/ 30143 h 149212"/>
                  <a:gd name="connsiteX28" fmla="*/ 561047 w 813010"/>
                  <a:gd name="connsiteY28" fmla="*/ 92425 h 149212"/>
                  <a:gd name="connsiteX29" fmla="*/ 518082 w 813010"/>
                  <a:gd name="connsiteY29" fmla="*/ 146548 h 149212"/>
                  <a:gd name="connsiteX30" fmla="*/ 526242 w 813010"/>
                  <a:gd name="connsiteY30" fmla="*/ 114574 h 149212"/>
                  <a:gd name="connsiteX31" fmla="*/ 567375 w 813010"/>
                  <a:gd name="connsiteY31" fmla="*/ 114574 h 149212"/>
                  <a:gd name="connsiteX32" fmla="*/ 575369 w 813010"/>
                  <a:gd name="connsiteY32" fmla="*/ 146548 h 149212"/>
                  <a:gd name="connsiteX33" fmla="*/ 607177 w 813010"/>
                  <a:gd name="connsiteY33" fmla="*/ 146548 h 149212"/>
                  <a:gd name="connsiteX34" fmla="*/ 568041 w 813010"/>
                  <a:gd name="connsiteY34" fmla="*/ 2331 h 149212"/>
                  <a:gd name="connsiteX35" fmla="*/ 528240 w 813010"/>
                  <a:gd name="connsiteY35" fmla="*/ 2331 h 149212"/>
                  <a:gd name="connsiteX36" fmla="*/ 488273 w 813010"/>
                  <a:gd name="connsiteY36" fmla="*/ 146548 h 149212"/>
                  <a:gd name="connsiteX37" fmla="*/ 518082 w 813010"/>
                  <a:gd name="connsiteY37" fmla="*/ 146548 h 149212"/>
                  <a:gd name="connsiteX38" fmla="*/ 417829 w 813010"/>
                  <a:gd name="connsiteY38" fmla="*/ 86763 h 149212"/>
                  <a:gd name="connsiteX39" fmla="*/ 425656 w 813010"/>
                  <a:gd name="connsiteY39" fmla="*/ 86763 h 149212"/>
                  <a:gd name="connsiteX40" fmla="*/ 447305 w 813010"/>
                  <a:gd name="connsiteY40" fmla="*/ 118571 h 149212"/>
                  <a:gd name="connsiteX41" fmla="*/ 450470 w 813010"/>
                  <a:gd name="connsiteY41" fmla="*/ 146548 h 149212"/>
                  <a:gd name="connsiteX42" fmla="*/ 479946 w 813010"/>
                  <a:gd name="connsiteY42" fmla="*/ 146548 h 149212"/>
                  <a:gd name="connsiteX43" fmla="*/ 476615 w 813010"/>
                  <a:gd name="connsiteY43" fmla="*/ 104249 h 149212"/>
                  <a:gd name="connsiteX44" fmla="*/ 450470 w 813010"/>
                  <a:gd name="connsiteY44" fmla="*/ 75939 h 149212"/>
                  <a:gd name="connsiteX45" fmla="*/ 450470 w 813010"/>
                  <a:gd name="connsiteY45" fmla="*/ 75606 h 149212"/>
                  <a:gd name="connsiteX46" fmla="*/ 477281 w 813010"/>
                  <a:gd name="connsiteY46" fmla="*/ 40301 h 149212"/>
                  <a:gd name="connsiteX47" fmla="*/ 443475 w 813010"/>
                  <a:gd name="connsiteY47" fmla="*/ 2498 h 149212"/>
                  <a:gd name="connsiteX48" fmla="*/ 387687 w 813010"/>
                  <a:gd name="connsiteY48" fmla="*/ 2498 h 149212"/>
                  <a:gd name="connsiteX49" fmla="*/ 387687 w 813010"/>
                  <a:gd name="connsiteY49" fmla="*/ 146715 h 149212"/>
                  <a:gd name="connsiteX50" fmla="*/ 417829 w 813010"/>
                  <a:gd name="connsiteY50" fmla="*/ 146715 h 149212"/>
                  <a:gd name="connsiteX51" fmla="*/ 417829 w 813010"/>
                  <a:gd name="connsiteY51" fmla="*/ 86930 h 149212"/>
                  <a:gd name="connsiteX52" fmla="*/ 417829 w 813010"/>
                  <a:gd name="connsiteY52" fmla="*/ 24480 h 149212"/>
                  <a:gd name="connsiteX53" fmla="*/ 431152 w 813010"/>
                  <a:gd name="connsiteY53" fmla="*/ 24480 h 149212"/>
                  <a:gd name="connsiteX54" fmla="*/ 446473 w 813010"/>
                  <a:gd name="connsiteY54" fmla="*/ 43465 h 149212"/>
                  <a:gd name="connsiteX55" fmla="*/ 431152 w 813010"/>
                  <a:gd name="connsiteY55" fmla="*/ 64615 h 149212"/>
                  <a:gd name="connsiteX56" fmla="*/ 417829 w 813010"/>
                  <a:gd name="connsiteY56" fmla="*/ 64615 h 149212"/>
                  <a:gd name="connsiteX57" fmla="*/ 417829 w 813010"/>
                  <a:gd name="connsiteY57" fmla="*/ 24480 h 149212"/>
                  <a:gd name="connsiteX58" fmla="*/ 319908 w 813010"/>
                  <a:gd name="connsiteY58" fmla="*/ 146548 h 149212"/>
                  <a:gd name="connsiteX59" fmla="*/ 364539 w 813010"/>
                  <a:gd name="connsiteY59" fmla="*/ 108413 h 149212"/>
                  <a:gd name="connsiteX60" fmla="*/ 337561 w 813010"/>
                  <a:gd name="connsiteY60" fmla="*/ 71776 h 149212"/>
                  <a:gd name="connsiteX61" fmla="*/ 337561 w 813010"/>
                  <a:gd name="connsiteY61" fmla="*/ 71442 h 149212"/>
                  <a:gd name="connsiteX62" fmla="*/ 362208 w 813010"/>
                  <a:gd name="connsiteY62" fmla="*/ 39635 h 149212"/>
                  <a:gd name="connsiteX63" fmla="*/ 320242 w 813010"/>
                  <a:gd name="connsiteY63" fmla="*/ 2331 h 149212"/>
                  <a:gd name="connsiteX64" fmla="*/ 266618 w 813010"/>
                  <a:gd name="connsiteY64" fmla="*/ 2331 h 149212"/>
                  <a:gd name="connsiteX65" fmla="*/ 266618 w 813010"/>
                  <a:gd name="connsiteY65" fmla="*/ 146548 h 149212"/>
                  <a:gd name="connsiteX66" fmla="*/ 319908 w 813010"/>
                  <a:gd name="connsiteY66" fmla="*/ 146548 h 149212"/>
                  <a:gd name="connsiteX67" fmla="*/ 296761 w 813010"/>
                  <a:gd name="connsiteY67" fmla="*/ 24480 h 149212"/>
                  <a:gd name="connsiteX68" fmla="*/ 315412 w 813010"/>
                  <a:gd name="connsiteY68" fmla="*/ 24480 h 149212"/>
                  <a:gd name="connsiteX69" fmla="*/ 332732 w 813010"/>
                  <a:gd name="connsiteY69" fmla="*/ 42799 h 149212"/>
                  <a:gd name="connsiteX70" fmla="*/ 316911 w 813010"/>
                  <a:gd name="connsiteY70" fmla="*/ 61118 h 149212"/>
                  <a:gd name="connsiteX71" fmla="*/ 296761 w 813010"/>
                  <a:gd name="connsiteY71" fmla="*/ 61118 h 149212"/>
                  <a:gd name="connsiteX72" fmla="*/ 296761 w 813010"/>
                  <a:gd name="connsiteY72" fmla="*/ 24314 h 149212"/>
                  <a:gd name="connsiteX73" fmla="*/ 296761 w 813010"/>
                  <a:gd name="connsiteY73" fmla="*/ 83433 h 149212"/>
                  <a:gd name="connsiteX74" fmla="*/ 314413 w 813010"/>
                  <a:gd name="connsiteY74" fmla="*/ 83433 h 149212"/>
                  <a:gd name="connsiteX75" fmla="*/ 334397 w 813010"/>
                  <a:gd name="connsiteY75" fmla="*/ 104083 h 149212"/>
                  <a:gd name="connsiteX76" fmla="*/ 313580 w 813010"/>
                  <a:gd name="connsiteY76" fmla="*/ 124400 h 149212"/>
                  <a:gd name="connsiteX77" fmla="*/ 296761 w 813010"/>
                  <a:gd name="connsiteY77" fmla="*/ 124400 h 149212"/>
                  <a:gd name="connsiteX78" fmla="*/ 296761 w 813010"/>
                  <a:gd name="connsiteY78" fmla="*/ 83433 h 149212"/>
                  <a:gd name="connsiteX79" fmla="*/ 128563 w 813010"/>
                  <a:gd name="connsiteY79" fmla="*/ 146548 h 149212"/>
                  <a:gd name="connsiteX80" fmla="*/ 128563 w 813010"/>
                  <a:gd name="connsiteY80" fmla="*/ 35305 h 149212"/>
                  <a:gd name="connsiteX81" fmla="*/ 128896 w 813010"/>
                  <a:gd name="connsiteY81" fmla="*/ 35305 h 149212"/>
                  <a:gd name="connsiteX82" fmla="*/ 155208 w 813010"/>
                  <a:gd name="connsiteY82" fmla="*/ 146548 h 149212"/>
                  <a:gd name="connsiteX83" fmla="*/ 184018 w 813010"/>
                  <a:gd name="connsiteY83" fmla="*/ 146548 h 149212"/>
                  <a:gd name="connsiteX84" fmla="*/ 211829 w 813010"/>
                  <a:gd name="connsiteY84" fmla="*/ 35305 h 149212"/>
                  <a:gd name="connsiteX85" fmla="*/ 212162 w 813010"/>
                  <a:gd name="connsiteY85" fmla="*/ 35305 h 149212"/>
                  <a:gd name="connsiteX86" fmla="*/ 212162 w 813010"/>
                  <a:gd name="connsiteY86" fmla="*/ 146548 h 149212"/>
                  <a:gd name="connsiteX87" fmla="*/ 241472 w 813010"/>
                  <a:gd name="connsiteY87" fmla="*/ 146548 h 149212"/>
                  <a:gd name="connsiteX88" fmla="*/ 241472 w 813010"/>
                  <a:gd name="connsiteY88" fmla="*/ 2331 h 149212"/>
                  <a:gd name="connsiteX89" fmla="*/ 194510 w 813010"/>
                  <a:gd name="connsiteY89" fmla="*/ 2331 h 149212"/>
                  <a:gd name="connsiteX90" fmla="*/ 170529 w 813010"/>
                  <a:gd name="connsiteY90" fmla="*/ 100419 h 149212"/>
                  <a:gd name="connsiteX91" fmla="*/ 170196 w 813010"/>
                  <a:gd name="connsiteY91" fmla="*/ 100419 h 149212"/>
                  <a:gd name="connsiteX92" fmla="*/ 147548 w 813010"/>
                  <a:gd name="connsiteY92" fmla="*/ 2331 h 149212"/>
                  <a:gd name="connsiteX93" fmla="*/ 98920 w 813010"/>
                  <a:gd name="connsiteY93" fmla="*/ 2331 h 149212"/>
                  <a:gd name="connsiteX94" fmla="*/ 98920 w 813010"/>
                  <a:gd name="connsiteY94" fmla="*/ 146548 h 149212"/>
                  <a:gd name="connsiteX95" fmla="*/ 128230 w 813010"/>
                  <a:gd name="connsiteY95" fmla="*/ 146548 h 149212"/>
                  <a:gd name="connsiteX96" fmla="*/ 80269 w 813010"/>
                  <a:gd name="connsiteY96" fmla="*/ 146548 h 149212"/>
                  <a:gd name="connsiteX97" fmla="*/ 80269 w 813010"/>
                  <a:gd name="connsiteY97" fmla="*/ 124400 h 149212"/>
                  <a:gd name="connsiteX98" fmla="*/ 30142 w 813010"/>
                  <a:gd name="connsiteY98" fmla="*/ 124400 h 149212"/>
                  <a:gd name="connsiteX99" fmla="*/ 30142 w 813010"/>
                  <a:gd name="connsiteY99" fmla="*/ 82267 h 149212"/>
                  <a:gd name="connsiteX100" fmla="*/ 74939 w 813010"/>
                  <a:gd name="connsiteY100" fmla="*/ 82267 h 149212"/>
                  <a:gd name="connsiteX101" fmla="*/ 74939 w 813010"/>
                  <a:gd name="connsiteY101" fmla="*/ 60118 h 149212"/>
                  <a:gd name="connsiteX102" fmla="*/ 30142 w 813010"/>
                  <a:gd name="connsiteY102" fmla="*/ 60118 h 149212"/>
                  <a:gd name="connsiteX103" fmla="*/ 30142 w 813010"/>
                  <a:gd name="connsiteY103" fmla="*/ 24480 h 149212"/>
                  <a:gd name="connsiteX104" fmla="*/ 78770 w 813010"/>
                  <a:gd name="connsiteY104" fmla="*/ 24480 h 149212"/>
                  <a:gd name="connsiteX105" fmla="*/ 78770 w 813010"/>
                  <a:gd name="connsiteY105" fmla="*/ 2331 h 149212"/>
                  <a:gd name="connsiteX106" fmla="*/ 0 w 813010"/>
                  <a:gd name="connsiteY106" fmla="*/ 2331 h 149212"/>
                  <a:gd name="connsiteX107" fmla="*/ 0 w 813010"/>
                  <a:gd name="connsiteY107" fmla="*/ 146548 h 149212"/>
                  <a:gd name="connsiteX108" fmla="*/ 80269 w 813010"/>
                  <a:gd name="connsiteY108" fmla="*/ 146548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13010" h="149212">
                    <a:moveTo>
                      <a:pt x="813010" y="146882"/>
                    </a:moveTo>
                    <a:lnTo>
                      <a:pt x="813010" y="124733"/>
                    </a:lnTo>
                    <a:lnTo>
                      <a:pt x="762884" y="124733"/>
                    </a:lnTo>
                    <a:lnTo>
                      <a:pt x="762884" y="82600"/>
                    </a:lnTo>
                    <a:lnTo>
                      <a:pt x="807681" y="82600"/>
                    </a:lnTo>
                    <a:lnTo>
                      <a:pt x="807681" y="60451"/>
                    </a:lnTo>
                    <a:lnTo>
                      <a:pt x="762884" y="60451"/>
                    </a:lnTo>
                    <a:lnTo>
                      <a:pt x="762884" y="24813"/>
                    </a:lnTo>
                    <a:lnTo>
                      <a:pt x="811512" y="24813"/>
                    </a:lnTo>
                    <a:lnTo>
                      <a:pt x="811512" y="2665"/>
                    </a:lnTo>
                    <a:lnTo>
                      <a:pt x="732742" y="2665"/>
                    </a:lnTo>
                    <a:lnTo>
                      <a:pt x="732742" y="146882"/>
                    </a:lnTo>
                    <a:lnTo>
                      <a:pt x="813010" y="146882"/>
                    </a:lnTo>
                    <a:close/>
                    <a:moveTo>
                      <a:pt x="669959" y="149213"/>
                    </a:moveTo>
                    <a:cubicBezTo>
                      <a:pt x="698103" y="149213"/>
                      <a:pt x="713591" y="136889"/>
                      <a:pt x="713591" y="98254"/>
                    </a:cubicBezTo>
                    <a:lnTo>
                      <a:pt x="683781" y="98254"/>
                    </a:lnTo>
                    <a:cubicBezTo>
                      <a:pt x="683448" y="109578"/>
                      <a:pt x="683948" y="127564"/>
                      <a:pt x="669959" y="127564"/>
                    </a:cubicBezTo>
                    <a:cubicBezTo>
                      <a:pt x="652973" y="127564"/>
                      <a:pt x="650808" y="111577"/>
                      <a:pt x="650808" y="74607"/>
                    </a:cubicBezTo>
                    <a:cubicBezTo>
                      <a:pt x="650808" y="37636"/>
                      <a:pt x="652973" y="21649"/>
                      <a:pt x="669959" y="21649"/>
                    </a:cubicBezTo>
                    <a:cubicBezTo>
                      <a:pt x="678952" y="21649"/>
                      <a:pt x="682282" y="28810"/>
                      <a:pt x="682282" y="47961"/>
                    </a:cubicBezTo>
                    <a:lnTo>
                      <a:pt x="711759" y="47961"/>
                    </a:lnTo>
                    <a:cubicBezTo>
                      <a:pt x="712924" y="16986"/>
                      <a:pt x="700601" y="0"/>
                      <a:pt x="669793" y="0"/>
                    </a:cubicBezTo>
                    <a:cubicBezTo>
                      <a:pt x="620000" y="0"/>
                      <a:pt x="620000" y="36304"/>
                      <a:pt x="620000" y="74607"/>
                    </a:cubicBezTo>
                    <a:cubicBezTo>
                      <a:pt x="620000" y="112909"/>
                      <a:pt x="620000" y="149047"/>
                      <a:pt x="669793" y="149047"/>
                    </a:cubicBezTo>
                    <a:moveTo>
                      <a:pt x="561047" y="92425"/>
                    </a:moveTo>
                    <a:lnTo>
                      <a:pt x="532237" y="92425"/>
                    </a:lnTo>
                    <a:lnTo>
                      <a:pt x="546059" y="30143"/>
                    </a:lnTo>
                    <a:lnTo>
                      <a:pt x="546392" y="30143"/>
                    </a:lnTo>
                    <a:lnTo>
                      <a:pt x="561047" y="92425"/>
                    </a:lnTo>
                    <a:close/>
                    <a:moveTo>
                      <a:pt x="518082" y="146548"/>
                    </a:moveTo>
                    <a:lnTo>
                      <a:pt x="526242" y="114574"/>
                    </a:lnTo>
                    <a:lnTo>
                      <a:pt x="567375" y="114574"/>
                    </a:lnTo>
                    <a:lnTo>
                      <a:pt x="575369" y="146548"/>
                    </a:lnTo>
                    <a:lnTo>
                      <a:pt x="607177" y="146548"/>
                    </a:lnTo>
                    <a:lnTo>
                      <a:pt x="568041" y="2331"/>
                    </a:lnTo>
                    <a:lnTo>
                      <a:pt x="528240" y="2331"/>
                    </a:lnTo>
                    <a:lnTo>
                      <a:pt x="488273" y="146548"/>
                    </a:lnTo>
                    <a:lnTo>
                      <a:pt x="518082" y="146548"/>
                    </a:lnTo>
                    <a:close/>
                    <a:moveTo>
                      <a:pt x="417829" y="86763"/>
                    </a:moveTo>
                    <a:lnTo>
                      <a:pt x="425656" y="86763"/>
                    </a:lnTo>
                    <a:cubicBezTo>
                      <a:pt x="448804" y="86763"/>
                      <a:pt x="447305" y="101418"/>
                      <a:pt x="447305" y="118571"/>
                    </a:cubicBezTo>
                    <a:cubicBezTo>
                      <a:pt x="447305" y="127897"/>
                      <a:pt x="446473" y="137722"/>
                      <a:pt x="450470" y="146548"/>
                    </a:cubicBezTo>
                    <a:lnTo>
                      <a:pt x="479946" y="146548"/>
                    </a:lnTo>
                    <a:cubicBezTo>
                      <a:pt x="477115" y="140553"/>
                      <a:pt x="476615" y="113409"/>
                      <a:pt x="476615" y="104249"/>
                    </a:cubicBezTo>
                    <a:cubicBezTo>
                      <a:pt x="476615" y="78270"/>
                      <a:pt x="456964" y="76771"/>
                      <a:pt x="450470" y="75939"/>
                    </a:cubicBezTo>
                    <a:lnTo>
                      <a:pt x="450470" y="75606"/>
                    </a:lnTo>
                    <a:cubicBezTo>
                      <a:pt x="469954" y="72442"/>
                      <a:pt x="477281" y="58619"/>
                      <a:pt x="477281" y="40301"/>
                    </a:cubicBezTo>
                    <a:cubicBezTo>
                      <a:pt x="477281" y="15654"/>
                      <a:pt x="464125" y="2498"/>
                      <a:pt x="443475" y="2498"/>
                    </a:cubicBezTo>
                    <a:lnTo>
                      <a:pt x="387687" y="2498"/>
                    </a:lnTo>
                    <a:lnTo>
                      <a:pt x="387687" y="146715"/>
                    </a:lnTo>
                    <a:lnTo>
                      <a:pt x="417829" y="146715"/>
                    </a:lnTo>
                    <a:lnTo>
                      <a:pt x="417829" y="86930"/>
                    </a:lnTo>
                    <a:close/>
                    <a:moveTo>
                      <a:pt x="417829" y="24480"/>
                    </a:moveTo>
                    <a:lnTo>
                      <a:pt x="431152" y="24480"/>
                    </a:lnTo>
                    <a:cubicBezTo>
                      <a:pt x="440811" y="24480"/>
                      <a:pt x="446473" y="29643"/>
                      <a:pt x="446473" y="43465"/>
                    </a:cubicBezTo>
                    <a:cubicBezTo>
                      <a:pt x="446473" y="52624"/>
                      <a:pt x="443142" y="64615"/>
                      <a:pt x="431152" y="64615"/>
                    </a:cubicBezTo>
                    <a:lnTo>
                      <a:pt x="417829" y="64615"/>
                    </a:lnTo>
                    <a:lnTo>
                      <a:pt x="417829" y="24480"/>
                    </a:lnTo>
                    <a:close/>
                    <a:moveTo>
                      <a:pt x="319908" y="146548"/>
                    </a:moveTo>
                    <a:cubicBezTo>
                      <a:pt x="332732" y="146548"/>
                      <a:pt x="364539" y="144883"/>
                      <a:pt x="364539" y="108413"/>
                    </a:cubicBezTo>
                    <a:cubicBezTo>
                      <a:pt x="364539" y="88595"/>
                      <a:pt x="358877" y="74773"/>
                      <a:pt x="337561" y="71776"/>
                    </a:cubicBezTo>
                    <a:lnTo>
                      <a:pt x="337561" y="71442"/>
                    </a:lnTo>
                    <a:cubicBezTo>
                      <a:pt x="353881" y="68278"/>
                      <a:pt x="362208" y="56288"/>
                      <a:pt x="362208" y="39635"/>
                    </a:cubicBezTo>
                    <a:cubicBezTo>
                      <a:pt x="362208" y="8826"/>
                      <a:pt x="343223" y="2331"/>
                      <a:pt x="320242" y="2331"/>
                    </a:cubicBezTo>
                    <a:lnTo>
                      <a:pt x="266618" y="2331"/>
                    </a:lnTo>
                    <a:lnTo>
                      <a:pt x="266618" y="146548"/>
                    </a:lnTo>
                    <a:lnTo>
                      <a:pt x="319908" y="146548"/>
                    </a:lnTo>
                    <a:close/>
                    <a:moveTo>
                      <a:pt x="296761" y="24480"/>
                    </a:moveTo>
                    <a:lnTo>
                      <a:pt x="315412" y="24480"/>
                    </a:lnTo>
                    <a:cubicBezTo>
                      <a:pt x="325571" y="24480"/>
                      <a:pt x="332732" y="32307"/>
                      <a:pt x="332732" y="42799"/>
                    </a:cubicBezTo>
                    <a:cubicBezTo>
                      <a:pt x="332732" y="56788"/>
                      <a:pt x="323572" y="61118"/>
                      <a:pt x="316911" y="61118"/>
                    </a:cubicBezTo>
                    <a:lnTo>
                      <a:pt x="296761" y="61118"/>
                    </a:lnTo>
                    <a:lnTo>
                      <a:pt x="296761" y="24314"/>
                    </a:lnTo>
                    <a:close/>
                    <a:moveTo>
                      <a:pt x="296761" y="83433"/>
                    </a:moveTo>
                    <a:lnTo>
                      <a:pt x="314413" y="83433"/>
                    </a:lnTo>
                    <a:cubicBezTo>
                      <a:pt x="329567" y="83433"/>
                      <a:pt x="334397" y="91260"/>
                      <a:pt x="334397" y="104083"/>
                    </a:cubicBezTo>
                    <a:cubicBezTo>
                      <a:pt x="334397" y="124233"/>
                      <a:pt x="320075" y="124400"/>
                      <a:pt x="313580" y="124400"/>
                    </a:cubicBezTo>
                    <a:lnTo>
                      <a:pt x="296761" y="124400"/>
                    </a:lnTo>
                    <a:lnTo>
                      <a:pt x="296761" y="83433"/>
                    </a:lnTo>
                    <a:close/>
                    <a:moveTo>
                      <a:pt x="128563" y="146548"/>
                    </a:moveTo>
                    <a:lnTo>
                      <a:pt x="128563" y="35305"/>
                    </a:lnTo>
                    <a:lnTo>
                      <a:pt x="128896" y="35305"/>
                    </a:lnTo>
                    <a:lnTo>
                      <a:pt x="155208" y="146548"/>
                    </a:lnTo>
                    <a:lnTo>
                      <a:pt x="184018" y="146548"/>
                    </a:lnTo>
                    <a:lnTo>
                      <a:pt x="211829" y="35305"/>
                    </a:lnTo>
                    <a:lnTo>
                      <a:pt x="212162" y="35305"/>
                    </a:lnTo>
                    <a:lnTo>
                      <a:pt x="212162" y="146548"/>
                    </a:lnTo>
                    <a:lnTo>
                      <a:pt x="241472" y="146548"/>
                    </a:lnTo>
                    <a:lnTo>
                      <a:pt x="241472" y="2331"/>
                    </a:lnTo>
                    <a:lnTo>
                      <a:pt x="194510" y="2331"/>
                    </a:lnTo>
                    <a:lnTo>
                      <a:pt x="170529" y="100419"/>
                    </a:lnTo>
                    <a:lnTo>
                      <a:pt x="170196" y="100419"/>
                    </a:lnTo>
                    <a:lnTo>
                      <a:pt x="147548" y="2331"/>
                    </a:lnTo>
                    <a:lnTo>
                      <a:pt x="98920" y="2331"/>
                    </a:lnTo>
                    <a:lnTo>
                      <a:pt x="98920" y="146548"/>
                    </a:lnTo>
                    <a:lnTo>
                      <a:pt x="128230" y="146548"/>
                    </a:lnTo>
                    <a:close/>
                    <a:moveTo>
                      <a:pt x="80269" y="146548"/>
                    </a:moveTo>
                    <a:lnTo>
                      <a:pt x="80269" y="124400"/>
                    </a:lnTo>
                    <a:lnTo>
                      <a:pt x="30142" y="124400"/>
                    </a:lnTo>
                    <a:lnTo>
                      <a:pt x="30142" y="82267"/>
                    </a:lnTo>
                    <a:lnTo>
                      <a:pt x="74939" y="82267"/>
                    </a:lnTo>
                    <a:lnTo>
                      <a:pt x="74939" y="60118"/>
                    </a:lnTo>
                    <a:lnTo>
                      <a:pt x="30142" y="60118"/>
                    </a:lnTo>
                    <a:lnTo>
                      <a:pt x="30142" y="24480"/>
                    </a:lnTo>
                    <a:lnTo>
                      <a:pt x="78770" y="24480"/>
                    </a:lnTo>
                    <a:lnTo>
                      <a:pt x="78770" y="2331"/>
                    </a:lnTo>
                    <a:lnTo>
                      <a:pt x="0" y="2331"/>
                    </a:lnTo>
                    <a:lnTo>
                      <a:pt x="0" y="146548"/>
                    </a:lnTo>
                    <a:lnTo>
                      <a:pt x="80269" y="146548"/>
                    </a:lnTo>
                    <a:close/>
                  </a:path>
                </a:pathLst>
              </a:custGeom>
              <a:solidFill>
                <a:schemeClr val="tx2"/>
              </a:solidFill>
              <a:ln w="0"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12EF03A4-15D4-9AAA-BEA5-E7A7AEFFE120}"/>
                  </a:ext>
                </a:extLst>
              </p:cNvPr>
              <p:cNvSpPr/>
              <p:nvPr/>
            </p:nvSpPr>
            <p:spPr>
              <a:xfrm>
                <a:off x="6716772" y="4927282"/>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dirty="0"/>
              </a:p>
            </p:txBody>
          </p:sp>
          <p:grpSp>
            <p:nvGrpSpPr>
              <p:cNvPr id="29" name="Group 28">
                <a:extLst>
                  <a:ext uri="{FF2B5EF4-FFF2-40B4-BE49-F238E27FC236}">
                    <a16:creationId xmlns:a16="http://schemas.microsoft.com/office/drawing/2014/main" id="{716A5582-1B0E-D1E5-C0E9-5F03053E955C}"/>
                  </a:ext>
                </a:extLst>
              </p:cNvPr>
              <p:cNvGrpSpPr/>
              <p:nvPr/>
            </p:nvGrpSpPr>
            <p:grpSpPr>
              <a:xfrm>
                <a:off x="6751744" y="4424855"/>
                <a:ext cx="413499" cy="389352"/>
                <a:chOff x="6014752" y="4192839"/>
                <a:chExt cx="413499" cy="389352"/>
              </a:xfrm>
            </p:grpSpPr>
            <p:sp>
              <p:nvSpPr>
                <p:cNvPr id="30" name="Freeform: Shape 29">
                  <a:extLst>
                    <a:ext uri="{FF2B5EF4-FFF2-40B4-BE49-F238E27FC236}">
                      <a16:creationId xmlns:a16="http://schemas.microsoft.com/office/drawing/2014/main" id="{F61A5690-70D1-B2A7-B446-706702C3E667}"/>
                    </a:ext>
                  </a:extLst>
                </p:cNvPr>
                <p:cNvSpPr/>
                <p:nvPr/>
              </p:nvSpPr>
              <p:spPr>
                <a:xfrm>
                  <a:off x="6014752" y="4192839"/>
                  <a:ext cx="413499" cy="389352"/>
                </a:xfrm>
                <a:custGeom>
                  <a:avLst/>
                  <a:gdLst>
                    <a:gd name="connsiteX0" fmla="*/ 211163 w 413499"/>
                    <a:gd name="connsiteY0" fmla="*/ 0 h 389352"/>
                    <a:gd name="connsiteX1" fmla="*/ 413499 w 413499"/>
                    <a:gd name="connsiteY1" fmla="*/ 389352 h 389352"/>
                    <a:gd name="connsiteX2" fmla="*/ 0 w 413499"/>
                    <a:gd name="connsiteY2" fmla="*/ 389352 h 389352"/>
                    <a:gd name="connsiteX3" fmla="*/ 211163 w 413499"/>
                    <a:gd name="connsiteY3" fmla="*/ 0 h 389352"/>
                  </a:gdLst>
                  <a:ahLst/>
                  <a:cxnLst>
                    <a:cxn ang="0">
                      <a:pos x="connsiteX0" y="connsiteY0"/>
                    </a:cxn>
                    <a:cxn ang="0">
                      <a:pos x="connsiteX1" y="connsiteY1"/>
                    </a:cxn>
                    <a:cxn ang="0">
                      <a:pos x="connsiteX2" y="connsiteY2"/>
                    </a:cxn>
                    <a:cxn ang="0">
                      <a:pos x="connsiteX3" y="connsiteY3"/>
                    </a:cxn>
                  </a:cxnLst>
                  <a:rect l="l" t="t" r="r" b="b"/>
                  <a:pathLst>
                    <a:path w="413499" h="389352">
                      <a:moveTo>
                        <a:pt x="211163" y="0"/>
                      </a:moveTo>
                      <a:lnTo>
                        <a:pt x="413499" y="389352"/>
                      </a:lnTo>
                      <a:lnTo>
                        <a:pt x="0" y="389352"/>
                      </a:lnTo>
                      <a:lnTo>
                        <a:pt x="211163" y="0"/>
                      </a:lnTo>
                      <a:close/>
                    </a:path>
                  </a:pathLst>
                </a:custGeom>
                <a:solidFill>
                  <a:schemeClr val="accent2"/>
                </a:solidFill>
                <a:ln w="0"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94199F00-D317-3F1D-3565-7C59CDE57E35}"/>
                    </a:ext>
                  </a:extLst>
                </p:cNvPr>
                <p:cNvSpPr/>
                <p:nvPr/>
              </p:nvSpPr>
              <p:spPr>
                <a:xfrm>
                  <a:off x="6014752" y="4192839"/>
                  <a:ext cx="413499" cy="389352"/>
                </a:xfrm>
                <a:custGeom>
                  <a:avLst/>
                  <a:gdLst>
                    <a:gd name="connsiteX0" fmla="*/ 211163 w 413499"/>
                    <a:gd name="connsiteY0" fmla="*/ 0 h 389352"/>
                    <a:gd name="connsiteX1" fmla="*/ 413499 w 413499"/>
                    <a:gd name="connsiteY1" fmla="*/ 389352 h 389352"/>
                    <a:gd name="connsiteX2" fmla="*/ 0 w 413499"/>
                    <a:gd name="connsiteY2" fmla="*/ 389352 h 389352"/>
                    <a:gd name="connsiteX3" fmla="*/ 211163 w 413499"/>
                    <a:gd name="connsiteY3" fmla="*/ 0 h 389352"/>
                  </a:gdLst>
                  <a:ahLst/>
                  <a:cxnLst>
                    <a:cxn ang="0">
                      <a:pos x="connsiteX0" y="connsiteY0"/>
                    </a:cxn>
                    <a:cxn ang="0">
                      <a:pos x="connsiteX1" y="connsiteY1"/>
                    </a:cxn>
                    <a:cxn ang="0">
                      <a:pos x="connsiteX2" y="connsiteY2"/>
                    </a:cxn>
                    <a:cxn ang="0">
                      <a:pos x="connsiteX3" y="connsiteY3"/>
                    </a:cxn>
                  </a:cxnLst>
                  <a:rect l="l" t="t" r="r" b="b"/>
                  <a:pathLst>
                    <a:path w="413499" h="389352">
                      <a:moveTo>
                        <a:pt x="211163" y="0"/>
                      </a:moveTo>
                      <a:lnTo>
                        <a:pt x="413499" y="389352"/>
                      </a:lnTo>
                      <a:lnTo>
                        <a:pt x="0" y="389352"/>
                      </a:lnTo>
                      <a:lnTo>
                        <a:pt x="211163" y="0"/>
                      </a:lnTo>
                      <a:close/>
                    </a:path>
                  </a:pathLst>
                </a:custGeom>
                <a:noFill/>
                <a:ln w="41605" cap="flat">
                  <a:solidFill>
                    <a:srgbClr val="0092D2"/>
                  </a:solidFill>
                  <a:prstDash val="solid"/>
                  <a:miter/>
                </a:ln>
              </p:spPr>
              <p:txBody>
                <a:bodyPr rtlCol="0" anchor="ctr"/>
                <a:lstStyle/>
                <a:p>
                  <a:endParaRPr lang="en-US" dirty="0"/>
                </a:p>
              </p:txBody>
            </p:sp>
          </p:grpSp>
        </p:grpSp>
        <p:sp>
          <p:nvSpPr>
            <p:cNvPr id="25" name="Title 1">
              <a:extLst>
                <a:ext uri="{FF2B5EF4-FFF2-40B4-BE49-F238E27FC236}">
                  <a16:creationId xmlns:a16="http://schemas.microsoft.com/office/drawing/2014/main" id="{98B38301-95AD-A289-5175-1A3C09A6864E}"/>
                </a:ext>
              </a:extLst>
            </p:cNvPr>
            <p:cNvSpPr txBox="1">
              <a:spLocks/>
            </p:cNvSpPr>
            <p:nvPr/>
          </p:nvSpPr>
          <p:spPr>
            <a:xfrm>
              <a:off x="6618129" y="5438971"/>
              <a:ext cx="2427454" cy="1162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We embrace change with a </a:t>
              </a:r>
              <a:b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b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spirit of possibility, curiosity and adaptability. We lead the market because we anticipate our customers’ needs.</a:t>
              </a:r>
              <a:endParaRPr lang="en-US" sz="1150" dirty="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grpSp>
        <p:nvGrpSpPr>
          <p:cNvPr id="32" name="Group 31">
            <a:extLst>
              <a:ext uri="{FF2B5EF4-FFF2-40B4-BE49-F238E27FC236}">
                <a16:creationId xmlns:a16="http://schemas.microsoft.com/office/drawing/2014/main" id="{B9CEDDB9-596C-5D46-5FDC-95C5E95E758C}"/>
              </a:ext>
            </a:extLst>
          </p:cNvPr>
          <p:cNvGrpSpPr/>
          <p:nvPr userDrawn="1"/>
        </p:nvGrpSpPr>
        <p:grpSpPr>
          <a:xfrm>
            <a:off x="9354595" y="4380390"/>
            <a:ext cx="2427454" cy="2278457"/>
            <a:chOff x="9354595" y="4380390"/>
            <a:chExt cx="2427454" cy="2278457"/>
          </a:xfrm>
        </p:grpSpPr>
        <p:grpSp>
          <p:nvGrpSpPr>
            <p:cNvPr id="33" name="Group 32">
              <a:extLst>
                <a:ext uri="{FF2B5EF4-FFF2-40B4-BE49-F238E27FC236}">
                  <a16:creationId xmlns:a16="http://schemas.microsoft.com/office/drawing/2014/main" id="{0CBAA937-4336-82AD-1C75-ADAE90D09C1D}"/>
                </a:ext>
              </a:extLst>
            </p:cNvPr>
            <p:cNvGrpSpPr/>
            <p:nvPr/>
          </p:nvGrpSpPr>
          <p:grpSpPr>
            <a:xfrm>
              <a:off x="9448754" y="4380390"/>
              <a:ext cx="2213178" cy="1028919"/>
              <a:chOff x="9448754" y="4380390"/>
              <a:chExt cx="2213178" cy="1028919"/>
            </a:xfrm>
          </p:grpSpPr>
          <p:sp>
            <p:nvSpPr>
              <p:cNvPr id="35" name="Freeform: Shape 34">
                <a:extLst>
                  <a:ext uri="{FF2B5EF4-FFF2-40B4-BE49-F238E27FC236}">
                    <a16:creationId xmlns:a16="http://schemas.microsoft.com/office/drawing/2014/main" id="{40038C08-3205-CAE1-BD39-2B0B479CDAA7}"/>
                  </a:ext>
                </a:extLst>
              </p:cNvPr>
              <p:cNvSpPr/>
              <p:nvPr/>
            </p:nvSpPr>
            <p:spPr>
              <a:xfrm>
                <a:off x="9460210" y="5259431"/>
                <a:ext cx="2191896" cy="149878"/>
              </a:xfrm>
              <a:custGeom>
                <a:avLst/>
                <a:gdLst>
                  <a:gd name="connsiteX0" fmla="*/ 2191897 w 2191896"/>
                  <a:gd name="connsiteY0" fmla="*/ 146715 h 149878"/>
                  <a:gd name="connsiteX1" fmla="*/ 2191897 w 2191896"/>
                  <a:gd name="connsiteY1" fmla="*/ 124566 h 149878"/>
                  <a:gd name="connsiteX2" fmla="*/ 2141771 w 2191896"/>
                  <a:gd name="connsiteY2" fmla="*/ 124566 h 149878"/>
                  <a:gd name="connsiteX3" fmla="*/ 2141771 w 2191896"/>
                  <a:gd name="connsiteY3" fmla="*/ 82433 h 149878"/>
                  <a:gd name="connsiteX4" fmla="*/ 2186568 w 2191896"/>
                  <a:gd name="connsiteY4" fmla="*/ 82433 h 149878"/>
                  <a:gd name="connsiteX5" fmla="*/ 2186568 w 2191896"/>
                  <a:gd name="connsiteY5" fmla="*/ 60285 h 149878"/>
                  <a:gd name="connsiteX6" fmla="*/ 2141771 w 2191896"/>
                  <a:gd name="connsiteY6" fmla="*/ 60285 h 149878"/>
                  <a:gd name="connsiteX7" fmla="*/ 2141771 w 2191896"/>
                  <a:gd name="connsiteY7" fmla="*/ 24647 h 149878"/>
                  <a:gd name="connsiteX8" fmla="*/ 2190398 w 2191896"/>
                  <a:gd name="connsiteY8" fmla="*/ 24647 h 149878"/>
                  <a:gd name="connsiteX9" fmla="*/ 2190398 w 2191896"/>
                  <a:gd name="connsiteY9" fmla="*/ 2498 h 149878"/>
                  <a:gd name="connsiteX10" fmla="*/ 2111629 w 2191896"/>
                  <a:gd name="connsiteY10" fmla="*/ 2498 h 149878"/>
                  <a:gd name="connsiteX11" fmla="*/ 2111629 w 2191896"/>
                  <a:gd name="connsiteY11" fmla="*/ 146715 h 149878"/>
                  <a:gd name="connsiteX12" fmla="*/ 2191897 w 2191896"/>
                  <a:gd name="connsiteY12" fmla="*/ 146715 h 149878"/>
                  <a:gd name="connsiteX13" fmla="*/ 2024365 w 2191896"/>
                  <a:gd name="connsiteY13" fmla="*/ 146715 h 149878"/>
                  <a:gd name="connsiteX14" fmla="*/ 2059670 w 2191896"/>
                  <a:gd name="connsiteY14" fmla="*/ 146715 h 149878"/>
                  <a:gd name="connsiteX15" fmla="*/ 2097806 w 2191896"/>
                  <a:gd name="connsiteY15" fmla="*/ 2498 h 149878"/>
                  <a:gd name="connsiteX16" fmla="*/ 2067997 w 2191896"/>
                  <a:gd name="connsiteY16" fmla="*/ 2498 h 149878"/>
                  <a:gd name="connsiteX17" fmla="*/ 2042851 w 2191896"/>
                  <a:gd name="connsiteY17" fmla="*/ 107413 h 149878"/>
                  <a:gd name="connsiteX18" fmla="*/ 2042517 w 2191896"/>
                  <a:gd name="connsiteY18" fmla="*/ 107413 h 149878"/>
                  <a:gd name="connsiteX19" fmla="*/ 2020202 w 2191896"/>
                  <a:gd name="connsiteY19" fmla="*/ 2498 h 149878"/>
                  <a:gd name="connsiteX20" fmla="*/ 1988894 w 2191896"/>
                  <a:gd name="connsiteY20" fmla="*/ 2498 h 149878"/>
                  <a:gd name="connsiteX21" fmla="*/ 2024532 w 2191896"/>
                  <a:gd name="connsiteY21" fmla="*/ 146715 h 149878"/>
                  <a:gd name="connsiteX22" fmla="*/ 1975072 w 2191896"/>
                  <a:gd name="connsiteY22" fmla="*/ 2498 h 149878"/>
                  <a:gd name="connsiteX23" fmla="*/ 1944930 w 2191896"/>
                  <a:gd name="connsiteY23" fmla="*/ 2498 h 149878"/>
                  <a:gd name="connsiteX24" fmla="*/ 1944930 w 2191896"/>
                  <a:gd name="connsiteY24" fmla="*/ 146715 h 149878"/>
                  <a:gd name="connsiteX25" fmla="*/ 1975072 w 2191896"/>
                  <a:gd name="connsiteY25" fmla="*/ 146715 h 149878"/>
                  <a:gd name="connsiteX26" fmla="*/ 1975072 w 2191896"/>
                  <a:gd name="connsiteY26" fmla="*/ 2498 h 149878"/>
                  <a:gd name="connsiteX27" fmla="*/ 1833686 w 2191896"/>
                  <a:gd name="connsiteY27" fmla="*/ 2498 h 149878"/>
                  <a:gd name="connsiteX28" fmla="*/ 1833686 w 2191896"/>
                  <a:gd name="connsiteY28" fmla="*/ 26479 h 149878"/>
                  <a:gd name="connsiteX29" fmla="*/ 1867326 w 2191896"/>
                  <a:gd name="connsiteY29" fmla="*/ 26479 h 149878"/>
                  <a:gd name="connsiteX30" fmla="*/ 1867326 w 2191896"/>
                  <a:gd name="connsiteY30" fmla="*/ 146715 h 149878"/>
                  <a:gd name="connsiteX31" fmla="*/ 1897468 w 2191896"/>
                  <a:gd name="connsiteY31" fmla="*/ 146715 h 149878"/>
                  <a:gd name="connsiteX32" fmla="*/ 1897468 w 2191896"/>
                  <a:gd name="connsiteY32" fmla="*/ 26479 h 149878"/>
                  <a:gd name="connsiteX33" fmla="*/ 1931107 w 2191896"/>
                  <a:gd name="connsiteY33" fmla="*/ 26479 h 149878"/>
                  <a:gd name="connsiteX34" fmla="*/ 1931107 w 2191896"/>
                  <a:gd name="connsiteY34" fmla="*/ 2498 h 149878"/>
                  <a:gd name="connsiteX35" fmla="*/ 1833852 w 2191896"/>
                  <a:gd name="connsiteY35" fmla="*/ 2498 h 149878"/>
                  <a:gd name="connsiteX36" fmla="*/ 1782394 w 2191896"/>
                  <a:gd name="connsiteY36" fmla="*/ 149213 h 149878"/>
                  <a:gd name="connsiteX37" fmla="*/ 1826025 w 2191896"/>
                  <a:gd name="connsiteY37" fmla="*/ 98254 h 149878"/>
                  <a:gd name="connsiteX38" fmla="*/ 1796217 w 2191896"/>
                  <a:gd name="connsiteY38" fmla="*/ 98254 h 149878"/>
                  <a:gd name="connsiteX39" fmla="*/ 1782394 w 2191896"/>
                  <a:gd name="connsiteY39" fmla="*/ 127564 h 149878"/>
                  <a:gd name="connsiteX40" fmla="*/ 1763243 w 2191896"/>
                  <a:gd name="connsiteY40" fmla="*/ 74606 h 149878"/>
                  <a:gd name="connsiteX41" fmla="*/ 1782394 w 2191896"/>
                  <a:gd name="connsiteY41" fmla="*/ 21649 h 149878"/>
                  <a:gd name="connsiteX42" fmla="*/ 1794718 w 2191896"/>
                  <a:gd name="connsiteY42" fmla="*/ 47961 h 149878"/>
                  <a:gd name="connsiteX43" fmla="*/ 1824194 w 2191896"/>
                  <a:gd name="connsiteY43" fmla="*/ 47961 h 149878"/>
                  <a:gd name="connsiteX44" fmla="*/ 1782228 w 2191896"/>
                  <a:gd name="connsiteY44" fmla="*/ 0 h 149878"/>
                  <a:gd name="connsiteX45" fmla="*/ 1732434 w 2191896"/>
                  <a:gd name="connsiteY45" fmla="*/ 74440 h 149878"/>
                  <a:gd name="connsiteX46" fmla="*/ 1782228 w 2191896"/>
                  <a:gd name="connsiteY46" fmla="*/ 149046 h 149878"/>
                  <a:gd name="connsiteX47" fmla="*/ 1714282 w 2191896"/>
                  <a:gd name="connsiteY47" fmla="*/ 146715 h 149878"/>
                  <a:gd name="connsiteX48" fmla="*/ 1714282 w 2191896"/>
                  <a:gd name="connsiteY48" fmla="*/ 124566 h 149878"/>
                  <a:gd name="connsiteX49" fmla="*/ 1664156 w 2191896"/>
                  <a:gd name="connsiteY49" fmla="*/ 124566 h 149878"/>
                  <a:gd name="connsiteX50" fmla="*/ 1664156 w 2191896"/>
                  <a:gd name="connsiteY50" fmla="*/ 82433 h 149878"/>
                  <a:gd name="connsiteX51" fmla="*/ 1708953 w 2191896"/>
                  <a:gd name="connsiteY51" fmla="*/ 82433 h 149878"/>
                  <a:gd name="connsiteX52" fmla="*/ 1708953 w 2191896"/>
                  <a:gd name="connsiteY52" fmla="*/ 60285 h 149878"/>
                  <a:gd name="connsiteX53" fmla="*/ 1664156 w 2191896"/>
                  <a:gd name="connsiteY53" fmla="*/ 60285 h 149878"/>
                  <a:gd name="connsiteX54" fmla="*/ 1664156 w 2191896"/>
                  <a:gd name="connsiteY54" fmla="*/ 24647 h 149878"/>
                  <a:gd name="connsiteX55" fmla="*/ 1712784 w 2191896"/>
                  <a:gd name="connsiteY55" fmla="*/ 24647 h 149878"/>
                  <a:gd name="connsiteX56" fmla="*/ 1712784 w 2191896"/>
                  <a:gd name="connsiteY56" fmla="*/ 2498 h 149878"/>
                  <a:gd name="connsiteX57" fmla="*/ 1634014 w 2191896"/>
                  <a:gd name="connsiteY57" fmla="*/ 2498 h 149878"/>
                  <a:gd name="connsiteX58" fmla="*/ 1634014 w 2191896"/>
                  <a:gd name="connsiteY58" fmla="*/ 146715 h 149878"/>
                  <a:gd name="connsiteX59" fmla="*/ 1714282 w 2191896"/>
                  <a:gd name="connsiteY59" fmla="*/ 146715 h 149878"/>
                  <a:gd name="connsiteX60" fmla="*/ 1523103 w 2191896"/>
                  <a:gd name="connsiteY60" fmla="*/ 146715 h 149878"/>
                  <a:gd name="connsiteX61" fmla="*/ 1553246 w 2191896"/>
                  <a:gd name="connsiteY61" fmla="*/ 146715 h 149878"/>
                  <a:gd name="connsiteX62" fmla="*/ 1553246 w 2191896"/>
                  <a:gd name="connsiteY62" fmla="*/ 87929 h 149878"/>
                  <a:gd name="connsiteX63" fmla="*/ 1575728 w 2191896"/>
                  <a:gd name="connsiteY63" fmla="*/ 87929 h 149878"/>
                  <a:gd name="connsiteX64" fmla="*/ 1615862 w 2191896"/>
                  <a:gd name="connsiteY64" fmla="*/ 45630 h 149878"/>
                  <a:gd name="connsiteX65" fmla="*/ 1577560 w 2191896"/>
                  <a:gd name="connsiteY65" fmla="*/ 2498 h 149878"/>
                  <a:gd name="connsiteX66" fmla="*/ 1523270 w 2191896"/>
                  <a:gd name="connsiteY66" fmla="*/ 2498 h 149878"/>
                  <a:gd name="connsiteX67" fmla="*/ 1523270 w 2191896"/>
                  <a:gd name="connsiteY67" fmla="*/ 146715 h 149878"/>
                  <a:gd name="connsiteX68" fmla="*/ 1553246 w 2191896"/>
                  <a:gd name="connsiteY68" fmla="*/ 24647 h 149878"/>
                  <a:gd name="connsiteX69" fmla="*/ 1568400 w 2191896"/>
                  <a:gd name="connsiteY69" fmla="*/ 24647 h 149878"/>
                  <a:gd name="connsiteX70" fmla="*/ 1585220 w 2191896"/>
                  <a:gd name="connsiteY70" fmla="*/ 46463 h 149878"/>
                  <a:gd name="connsiteX71" fmla="*/ 1570066 w 2191896"/>
                  <a:gd name="connsiteY71" fmla="*/ 65947 h 149878"/>
                  <a:gd name="connsiteX72" fmla="*/ 1553246 w 2191896"/>
                  <a:gd name="connsiteY72" fmla="*/ 65947 h 149878"/>
                  <a:gd name="connsiteX73" fmla="*/ 1553246 w 2191896"/>
                  <a:gd name="connsiteY73" fmla="*/ 24813 h 149878"/>
                  <a:gd name="connsiteX74" fmla="*/ 1501288 w 2191896"/>
                  <a:gd name="connsiteY74" fmla="*/ 107413 h 149878"/>
                  <a:gd name="connsiteX75" fmla="*/ 1440504 w 2191896"/>
                  <a:gd name="connsiteY75" fmla="*/ 37137 h 149878"/>
                  <a:gd name="connsiteX76" fmla="*/ 1456158 w 2191896"/>
                  <a:gd name="connsiteY76" fmla="*/ 21816 h 149878"/>
                  <a:gd name="connsiteX77" fmla="*/ 1470146 w 2191896"/>
                  <a:gd name="connsiteY77" fmla="*/ 43632 h 149878"/>
                  <a:gd name="connsiteX78" fmla="*/ 1499456 w 2191896"/>
                  <a:gd name="connsiteY78" fmla="*/ 43632 h 149878"/>
                  <a:gd name="connsiteX79" fmla="*/ 1457490 w 2191896"/>
                  <a:gd name="connsiteY79" fmla="*/ 333 h 149878"/>
                  <a:gd name="connsiteX80" fmla="*/ 1409862 w 2191896"/>
                  <a:gd name="connsiteY80" fmla="*/ 40967 h 149878"/>
                  <a:gd name="connsiteX81" fmla="*/ 1470646 w 2191896"/>
                  <a:gd name="connsiteY81" fmla="*/ 111577 h 149878"/>
                  <a:gd name="connsiteX82" fmla="*/ 1455491 w 2191896"/>
                  <a:gd name="connsiteY82" fmla="*/ 127897 h 149878"/>
                  <a:gd name="connsiteX83" fmla="*/ 1438339 w 2191896"/>
                  <a:gd name="connsiteY83" fmla="*/ 102584 h 149878"/>
                  <a:gd name="connsiteX84" fmla="*/ 1408196 w 2191896"/>
                  <a:gd name="connsiteY84" fmla="*/ 102584 h 149878"/>
                  <a:gd name="connsiteX85" fmla="*/ 1450995 w 2191896"/>
                  <a:gd name="connsiteY85" fmla="*/ 149546 h 149878"/>
                  <a:gd name="connsiteX86" fmla="*/ 1501288 w 2191896"/>
                  <a:gd name="connsiteY86" fmla="*/ 107746 h 149878"/>
                  <a:gd name="connsiteX87" fmla="*/ 1330259 w 2191896"/>
                  <a:gd name="connsiteY87" fmla="*/ 87263 h 149878"/>
                  <a:gd name="connsiteX88" fmla="*/ 1338086 w 2191896"/>
                  <a:gd name="connsiteY88" fmla="*/ 87263 h 149878"/>
                  <a:gd name="connsiteX89" fmla="*/ 1359735 w 2191896"/>
                  <a:gd name="connsiteY89" fmla="*/ 119071 h 149878"/>
                  <a:gd name="connsiteX90" fmla="*/ 1362899 w 2191896"/>
                  <a:gd name="connsiteY90" fmla="*/ 147048 h 149878"/>
                  <a:gd name="connsiteX91" fmla="*/ 1392376 w 2191896"/>
                  <a:gd name="connsiteY91" fmla="*/ 147048 h 149878"/>
                  <a:gd name="connsiteX92" fmla="*/ 1389045 w 2191896"/>
                  <a:gd name="connsiteY92" fmla="*/ 104749 h 149878"/>
                  <a:gd name="connsiteX93" fmla="*/ 1362899 w 2191896"/>
                  <a:gd name="connsiteY93" fmla="*/ 76438 h 149878"/>
                  <a:gd name="connsiteX94" fmla="*/ 1362899 w 2191896"/>
                  <a:gd name="connsiteY94" fmla="*/ 76105 h 149878"/>
                  <a:gd name="connsiteX95" fmla="*/ 1389711 w 2191896"/>
                  <a:gd name="connsiteY95" fmla="*/ 40800 h 149878"/>
                  <a:gd name="connsiteX96" fmla="*/ 1355905 w 2191896"/>
                  <a:gd name="connsiteY96" fmla="*/ 2998 h 149878"/>
                  <a:gd name="connsiteX97" fmla="*/ 1300117 w 2191896"/>
                  <a:gd name="connsiteY97" fmla="*/ 2998 h 149878"/>
                  <a:gd name="connsiteX98" fmla="*/ 1300117 w 2191896"/>
                  <a:gd name="connsiteY98" fmla="*/ 147214 h 149878"/>
                  <a:gd name="connsiteX99" fmla="*/ 1330259 w 2191896"/>
                  <a:gd name="connsiteY99" fmla="*/ 147214 h 149878"/>
                  <a:gd name="connsiteX100" fmla="*/ 1330259 w 2191896"/>
                  <a:gd name="connsiteY100" fmla="*/ 87429 h 149878"/>
                  <a:gd name="connsiteX101" fmla="*/ 1330259 w 2191896"/>
                  <a:gd name="connsiteY101" fmla="*/ 24980 h 149878"/>
                  <a:gd name="connsiteX102" fmla="*/ 1343582 w 2191896"/>
                  <a:gd name="connsiteY102" fmla="*/ 24980 h 149878"/>
                  <a:gd name="connsiteX103" fmla="*/ 1359070 w 2191896"/>
                  <a:gd name="connsiteY103" fmla="*/ 43964 h 149878"/>
                  <a:gd name="connsiteX104" fmla="*/ 1343582 w 2191896"/>
                  <a:gd name="connsiteY104" fmla="*/ 65114 h 149878"/>
                  <a:gd name="connsiteX105" fmla="*/ 1330259 w 2191896"/>
                  <a:gd name="connsiteY105" fmla="*/ 65114 h 149878"/>
                  <a:gd name="connsiteX106" fmla="*/ 1330259 w 2191896"/>
                  <a:gd name="connsiteY106" fmla="*/ 24980 h 149878"/>
                  <a:gd name="connsiteX107" fmla="*/ 1281132 w 2191896"/>
                  <a:gd name="connsiteY107" fmla="*/ 147048 h 149878"/>
                  <a:gd name="connsiteX108" fmla="*/ 1281132 w 2191896"/>
                  <a:gd name="connsiteY108" fmla="*/ 124899 h 149878"/>
                  <a:gd name="connsiteX109" fmla="*/ 1231006 w 2191896"/>
                  <a:gd name="connsiteY109" fmla="*/ 124899 h 149878"/>
                  <a:gd name="connsiteX110" fmla="*/ 1231006 w 2191896"/>
                  <a:gd name="connsiteY110" fmla="*/ 82767 h 149878"/>
                  <a:gd name="connsiteX111" fmla="*/ 1275803 w 2191896"/>
                  <a:gd name="connsiteY111" fmla="*/ 82767 h 149878"/>
                  <a:gd name="connsiteX112" fmla="*/ 1275803 w 2191896"/>
                  <a:gd name="connsiteY112" fmla="*/ 60618 h 149878"/>
                  <a:gd name="connsiteX113" fmla="*/ 1231006 w 2191896"/>
                  <a:gd name="connsiteY113" fmla="*/ 60618 h 149878"/>
                  <a:gd name="connsiteX114" fmla="*/ 1231006 w 2191896"/>
                  <a:gd name="connsiteY114" fmla="*/ 24980 h 149878"/>
                  <a:gd name="connsiteX115" fmla="*/ 1279633 w 2191896"/>
                  <a:gd name="connsiteY115" fmla="*/ 24980 h 149878"/>
                  <a:gd name="connsiteX116" fmla="*/ 1279633 w 2191896"/>
                  <a:gd name="connsiteY116" fmla="*/ 2831 h 149878"/>
                  <a:gd name="connsiteX117" fmla="*/ 1200864 w 2191896"/>
                  <a:gd name="connsiteY117" fmla="*/ 2831 h 149878"/>
                  <a:gd name="connsiteX118" fmla="*/ 1200864 w 2191896"/>
                  <a:gd name="connsiteY118" fmla="*/ 147048 h 149878"/>
                  <a:gd name="connsiteX119" fmla="*/ 1281132 w 2191896"/>
                  <a:gd name="connsiteY119" fmla="*/ 147048 h 149878"/>
                  <a:gd name="connsiteX120" fmla="*/ 1089953 w 2191896"/>
                  <a:gd name="connsiteY120" fmla="*/ 147048 h 149878"/>
                  <a:gd name="connsiteX121" fmla="*/ 1120096 w 2191896"/>
                  <a:gd name="connsiteY121" fmla="*/ 147048 h 149878"/>
                  <a:gd name="connsiteX122" fmla="*/ 1120096 w 2191896"/>
                  <a:gd name="connsiteY122" fmla="*/ 88262 h 149878"/>
                  <a:gd name="connsiteX123" fmla="*/ 1142578 w 2191896"/>
                  <a:gd name="connsiteY123" fmla="*/ 88262 h 149878"/>
                  <a:gd name="connsiteX124" fmla="*/ 1182712 w 2191896"/>
                  <a:gd name="connsiteY124" fmla="*/ 45963 h 149878"/>
                  <a:gd name="connsiteX125" fmla="*/ 1144409 w 2191896"/>
                  <a:gd name="connsiteY125" fmla="*/ 2831 h 149878"/>
                  <a:gd name="connsiteX126" fmla="*/ 1090120 w 2191896"/>
                  <a:gd name="connsiteY126" fmla="*/ 2831 h 149878"/>
                  <a:gd name="connsiteX127" fmla="*/ 1090120 w 2191896"/>
                  <a:gd name="connsiteY127" fmla="*/ 147048 h 149878"/>
                  <a:gd name="connsiteX128" fmla="*/ 1120096 w 2191896"/>
                  <a:gd name="connsiteY128" fmla="*/ 24980 h 149878"/>
                  <a:gd name="connsiteX129" fmla="*/ 1135250 w 2191896"/>
                  <a:gd name="connsiteY129" fmla="*/ 24980 h 149878"/>
                  <a:gd name="connsiteX130" fmla="*/ 1152070 w 2191896"/>
                  <a:gd name="connsiteY130" fmla="*/ 46796 h 149878"/>
                  <a:gd name="connsiteX131" fmla="*/ 1136916 w 2191896"/>
                  <a:gd name="connsiteY131" fmla="*/ 66280 h 149878"/>
                  <a:gd name="connsiteX132" fmla="*/ 1120096 w 2191896"/>
                  <a:gd name="connsiteY132" fmla="*/ 66280 h 149878"/>
                  <a:gd name="connsiteX133" fmla="*/ 1120096 w 2191896"/>
                  <a:gd name="connsiteY133" fmla="*/ 25147 h 149878"/>
                  <a:gd name="connsiteX134" fmla="*/ 934412 w 2191896"/>
                  <a:gd name="connsiteY134" fmla="*/ 147048 h 149878"/>
                  <a:gd name="connsiteX135" fmla="*/ 964555 w 2191896"/>
                  <a:gd name="connsiteY135" fmla="*/ 147048 h 149878"/>
                  <a:gd name="connsiteX136" fmla="*/ 964555 w 2191896"/>
                  <a:gd name="connsiteY136" fmla="*/ 88262 h 149878"/>
                  <a:gd name="connsiteX137" fmla="*/ 987037 w 2191896"/>
                  <a:gd name="connsiteY137" fmla="*/ 88262 h 149878"/>
                  <a:gd name="connsiteX138" fmla="*/ 1027170 w 2191896"/>
                  <a:gd name="connsiteY138" fmla="*/ 45963 h 149878"/>
                  <a:gd name="connsiteX139" fmla="*/ 988868 w 2191896"/>
                  <a:gd name="connsiteY139" fmla="*/ 2831 h 149878"/>
                  <a:gd name="connsiteX140" fmla="*/ 934579 w 2191896"/>
                  <a:gd name="connsiteY140" fmla="*/ 2831 h 149878"/>
                  <a:gd name="connsiteX141" fmla="*/ 934579 w 2191896"/>
                  <a:gd name="connsiteY141" fmla="*/ 147048 h 149878"/>
                  <a:gd name="connsiteX142" fmla="*/ 964555 w 2191896"/>
                  <a:gd name="connsiteY142" fmla="*/ 24980 h 149878"/>
                  <a:gd name="connsiteX143" fmla="*/ 979709 w 2191896"/>
                  <a:gd name="connsiteY143" fmla="*/ 24980 h 149878"/>
                  <a:gd name="connsiteX144" fmla="*/ 996529 w 2191896"/>
                  <a:gd name="connsiteY144" fmla="*/ 46796 h 149878"/>
                  <a:gd name="connsiteX145" fmla="*/ 981374 w 2191896"/>
                  <a:gd name="connsiteY145" fmla="*/ 66280 h 149878"/>
                  <a:gd name="connsiteX146" fmla="*/ 964555 w 2191896"/>
                  <a:gd name="connsiteY146" fmla="*/ 66280 h 149878"/>
                  <a:gd name="connsiteX147" fmla="*/ 964555 w 2191896"/>
                  <a:gd name="connsiteY147" fmla="*/ 25147 h 149878"/>
                  <a:gd name="connsiteX148" fmla="*/ 908766 w 2191896"/>
                  <a:gd name="connsiteY148" fmla="*/ 2831 h 149878"/>
                  <a:gd name="connsiteX149" fmla="*/ 878624 w 2191896"/>
                  <a:gd name="connsiteY149" fmla="*/ 2831 h 149878"/>
                  <a:gd name="connsiteX150" fmla="*/ 878624 w 2191896"/>
                  <a:gd name="connsiteY150" fmla="*/ 147048 h 149878"/>
                  <a:gd name="connsiteX151" fmla="*/ 908766 w 2191896"/>
                  <a:gd name="connsiteY151" fmla="*/ 147048 h 149878"/>
                  <a:gd name="connsiteX152" fmla="*/ 908766 w 2191896"/>
                  <a:gd name="connsiteY152" fmla="*/ 2831 h 149878"/>
                  <a:gd name="connsiteX153" fmla="*/ 787698 w 2191896"/>
                  <a:gd name="connsiteY153" fmla="*/ 60618 h 149878"/>
                  <a:gd name="connsiteX154" fmla="*/ 787698 w 2191896"/>
                  <a:gd name="connsiteY154" fmla="*/ 2831 h 149878"/>
                  <a:gd name="connsiteX155" fmla="*/ 757555 w 2191896"/>
                  <a:gd name="connsiteY155" fmla="*/ 2831 h 149878"/>
                  <a:gd name="connsiteX156" fmla="*/ 757555 w 2191896"/>
                  <a:gd name="connsiteY156" fmla="*/ 147048 h 149878"/>
                  <a:gd name="connsiteX157" fmla="*/ 787698 w 2191896"/>
                  <a:gd name="connsiteY157" fmla="*/ 147048 h 149878"/>
                  <a:gd name="connsiteX158" fmla="*/ 787698 w 2191896"/>
                  <a:gd name="connsiteY158" fmla="*/ 82767 h 149878"/>
                  <a:gd name="connsiteX159" fmla="*/ 822336 w 2191896"/>
                  <a:gd name="connsiteY159" fmla="*/ 82767 h 149878"/>
                  <a:gd name="connsiteX160" fmla="*/ 822336 w 2191896"/>
                  <a:gd name="connsiteY160" fmla="*/ 147048 h 149878"/>
                  <a:gd name="connsiteX161" fmla="*/ 852478 w 2191896"/>
                  <a:gd name="connsiteY161" fmla="*/ 147048 h 149878"/>
                  <a:gd name="connsiteX162" fmla="*/ 852478 w 2191896"/>
                  <a:gd name="connsiteY162" fmla="*/ 2831 h 149878"/>
                  <a:gd name="connsiteX163" fmla="*/ 822336 w 2191896"/>
                  <a:gd name="connsiteY163" fmla="*/ 2831 h 149878"/>
                  <a:gd name="connsiteX164" fmla="*/ 822336 w 2191896"/>
                  <a:gd name="connsiteY164" fmla="*/ 60618 h 149878"/>
                  <a:gd name="connsiteX165" fmla="*/ 787698 w 2191896"/>
                  <a:gd name="connsiteY165" fmla="*/ 60618 h 149878"/>
                  <a:gd name="connsiteX166" fmla="*/ 734907 w 2191896"/>
                  <a:gd name="connsiteY166" fmla="*/ 107746 h 149878"/>
                  <a:gd name="connsiteX167" fmla="*/ 674123 w 2191896"/>
                  <a:gd name="connsiteY167" fmla="*/ 37470 h 149878"/>
                  <a:gd name="connsiteX168" fmla="*/ 689777 w 2191896"/>
                  <a:gd name="connsiteY168" fmla="*/ 22149 h 149878"/>
                  <a:gd name="connsiteX169" fmla="*/ 703765 w 2191896"/>
                  <a:gd name="connsiteY169" fmla="*/ 43964 h 149878"/>
                  <a:gd name="connsiteX170" fmla="*/ 733075 w 2191896"/>
                  <a:gd name="connsiteY170" fmla="*/ 43964 h 149878"/>
                  <a:gd name="connsiteX171" fmla="*/ 691109 w 2191896"/>
                  <a:gd name="connsiteY171" fmla="*/ 666 h 149878"/>
                  <a:gd name="connsiteX172" fmla="*/ 643481 w 2191896"/>
                  <a:gd name="connsiteY172" fmla="*/ 41300 h 149878"/>
                  <a:gd name="connsiteX173" fmla="*/ 704265 w 2191896"/>
                  <a:gd name="connsiteY173" fmla="*/ 111910 h 149878"/>
                  <a:gd name="connsiteX174" fmla="*/ 689110 w 2191896"/>
                  <a:gd name="connsiteY174" fmla="*/ 128230 h 149878"/>
                  <a:gd name="connsiteX175" fmla="*/ 671958 w 2191896"/>
                  <a:gd name="connsiteY175" fmla="*/ 102917 h 149878"/>
                  <a:gd name="connsiteX176" fmla="*/ 641815 w 2191896"/>
                  <a:gd name="connsiteY176" fmla="*/ 102917 h 149878"/>
                  <a:gd name="connsiteX177" fmla="*/ 684614 w 2191896"/>
                  <a:gd name="connsiteY177" fmla="*/ 149879 h 149878"/>
                  <a:gd name="connsiteX178" fmla="*/ 734907 w 2191896"/>
                  <a:gd name="connsiteY178" fmla="*/ 108079 h 149878"/>
                  <a:gd name="connsiteX179" fmla="*/ 563878 w 2191896"/>
                  <a:gd name="connsiteY179" fmla="*/ 87596 h 149878"/>
                  <a:gd name="connsiteX180" fmla="*/ 571705 w 2191896"/>
                  <a:gd name="connsiteY180" fmla="*/ 87596 h 149878"/>
                  <a:gd name="connsiteX181" fmla="*/ 593354 w 2191896"/>
                  <a:gd name="connsiteY181" fmla="*/ 119404 h 149878"/>
                  <a:gd name="connsiteX182" fmla="*/ 596518 w 2191896"/>
                  <a:gd name="connsiteY182" fmla="*/ 147381 h 149878"/>
                  <a:gd name="connsiteX183" fmla="*/ 625994 w 2191896"/>
                  <a:gd name="connsiteY183" fmla="*/ 147381 h 149878"/>
                  <a:gd name="connsiteX184" fmla="*/ 622664 w 2191896"/>
                  <a:gd name="connsiteY184" fmla="*/ 105082 h 149878"/>
                  <a:gd name="connsiteX185" fmla="*/ 596518 w 2191896"/>
                  <a:gd name="connsiteY185" fmla="*/ 76771 h 149878"/>
                  <a:gd name="connsiteX186" fmla="*/ 596518 w 2191896"/>
                  <a:gd name="connsiteY186" fmla="*/ 76438 h 149878"/>
                  <a:gd name="connsiteX187" fmla="*/ 623330 w 2191896"/>
                  <a:gd name="connsiteY187" fmla="*/ 41133 h 149878"/>
                  <a:gd name="connsiteX188" fmla="*/ 589524 w 2191896"/>
                  <a:gd name="connsiteY188" fmla="*/ 3331 h 149878"/>
                  <a:gd name="connsiteX189" fmla="*/ 533736 w 2191896"/>
                  <a:gd name="connsiteY189" fmla="*/ 3331 h 149878"/>
                  <a:gd name="connsiteX190" fmla="*/ 533736 w 2191896"/>
                  <a:gd name="connsiteY190" fmla="*/ 147548 h 149878"/>
                  <a:gd name="connsiteX191" fmla="*/ 563878 w 2191896"/>
                  <a:gd name="connsiteY191" fmla="*/ 147548 h 149878"/>
                  <a:gd name="connsiteX192" fmla="*/ 563878 w 2191896"/>
                  <a:gd name="connsiteY192" fmla="*/ 87763 h 149878"/>
                  <a:gd name="connsiteX193" fmla="*/ 563878 w 2191896"/>
                  <a:gd name="connsiteY193" fmla="*/ 25313 h 149878"/>
                  <a:gd name="connsiteX194" fmla="*/ 577201 w 2191896"/>
                  <a:gd name="connsiteY194" fmla="*/ 25313 h 149878"/>
                  <a:gd name="connsiteX195" fmla="*/ 592522 w 2191896"/>
                  <a:gd name="connsiteY195" fmla="*/ 44298 h 149878"/>
                  <a:gd name="connsiteX196" fmla="*/ 577201 w 2191896"/>
                  <a:gd name="connsiteY196" fmla="*/ 65447 h 149878"/>
                  <a:gd name="connsiteX197" fmla="*/ 563878 w 2191896"/>
                  <a:gd name="connsiteY197" fmla="*/ 65447 h 149878"/>
                  <a:gd name="connsiteX198" fmla="*/ 563878 w 2191896"/>
                  <a:gd name="connsiteY198" fmla="*/ 25313 h 149878"/>
                  <a:gd name="connsiteX199" fmla="*/ 514751 w 2191896"/>
                  <a:gd name="connsiteY199" fmla="*/ 147381 h 149878"/>
                  <a:gd name="connsiteX200" fmla="*/ 514751 w 2191896"/>
                  <a:gd name="connsiteY200" fmla="*/ 125232 h 149878"/>
                  <a:gd name="connsiteX201" fmla="*/ 464625 w 2191896"/>
                  <a:gd name="connsiteY201" fmla="*/ 125232 h 149878"/>
                  <a:gd name="connsiteX202" fmla="*/ 464625 w 2191896"/>
                  <a:gd name="connsiteY202" fmla="*/ 83100 h 149878"/>
                  <a:gd name="connsiteX203" fmla="*/ 509422 w 2191896"/>
                  <a:gd name="connsiteY203" fmla="*/ 83100 h 149878"/>
                  <a:gd name="connsiteX204" fmla="*/ 509422 w 2191896"/>
                  <a:gd name="connsiteY204" fmla="*/ 60951 h 149878"/>
                  <a:gd name="connsiteX205" fmla="*/ 464625 w 2191896"/>
                  <a:gd name="connsiteY205" fmla="*/ 60951 h 149878"/>
                  <a:gd name="connsiteX206" fmla="*/ 464625 w 2191896"/>
                  <a:gd name="connsiteY206" fmla="*/ 25313 h 149878"/>
                  <a:gd name="connsiteX207" fmla="*/ 513252 w 2191896"/>
                  <a:gd name="connsiteY207" fmla="*/ 25313 h 149878"/>
                  <a:gd name="connsiteX208" fmla="*/ 513252 w 2191896"/>
                  <a:gd name="connsiteY208" fmla="*/ 3164 h 149878"/>
                  <a:gd name="connsiteX209" fmla="*/ 434482 w 2191896"/>
                  <a:gd name="connsiteY209" fmla="*/ 3164 h 149878"/>
                  <a:gd name="connsiteX210" fmla="*/ 434482 w 2191896"/>
                  <a:gd name="connsiteY210" fmla="*/ 147381 h 149878"/>
                  <a:gd name="connsiteX211" fmla="*/ 514751 w 2191896"/>
                  <a:gd name="connsiteY211" fmla="*/ 147381 h 149878"/>
                  <a:gd name="connsiteX212" fmla="*/ 329567 w 2191896"/>
                  <a:gd name="connsiteY212" fmla="*/ 147381 h 149878"/>
                  <a:gd name="connsiteX213" fmla="*/ 329567 w 2191896"/>
                  <a:gd name="connsiteY213" fmla="*/ 41966 h 149878"/>
                  <a:gd name="connsiteX214" fmla="*/ 329900 w 2191896"/>
                  <a:gd name="connsiteY214" fmla="*/ 41966 h 149878"/>
                  <a:gd name="connsiteX215" fmla="*/ 369202 w 2191896"/>
                  <a:gd name="connsiteY215" fmla="*/ 147381 h 149878"/>
                  <a:gd name="connsiteX216" fmla="*/ 409003 w 2191896"/>
                  <a:gd name="connsiteY216" fmla="*/ 147381 h 149878"/>
                  <a:gd name="connsiteX217" fmla="*/ 409003 w 2191896"/>
                  <a:gd name="connsiteY217" fmla="*/ 3164 h 149878"/>
                  <a:gd name="connsiteX218" fmla="*/ 380859 w 2191896"/>
                  <a:gd name="connsiteY218" fmla="*/ 3164 h 149878"/>
                  <a:gd name="connsiteX219" fmla="*/ 380859 w 2191896"/>
                  <a:gd name="connsiteY219" fmla="*/ 103083 h 149878"/>
                  <a:gd name="connsiteX220" fmla="*/ 380526 w 2191896"/>
                  <a:gd name="connsiteY220" fmla="*/ 103083 h 149878"/>
                  <a:gd name="connsiteX221" fmla="*/ 342057 w 2191896"/>
                  <a:gd name="connsiteY221" fmla="*/ 3164 h 149878"/>
                  <a:gd name="connsiteX222" fmla="*/ 301257 w 2191896"/>
                  <a:gd name="connsiteY222" fmla="*/ 3164 h 149878"/>
                  <a:gd name="connsiteX223" fmla="*/ 301257 w 2191896"/>
                  <a:gd name="connsiteY223" fmla="*/ 147381 h 149878"/>
                  <a:gd name="connsiteX224" fmla="*/ 329401 w 2191896"/>
                  <a:gd name="connsiteY224" fmla="*/ 147381 h 149878"/>
                  <a:gd name="connsiteX225" fmla="*/ 142718 w 2191896"/>
                  <a:gd name="connsiteY225" fmla="*/ 147381 h 149878"/>
                  <a:gd name="connsiteX226" fmla="*/ 175525 w 2191896"/>
                  <a:gd name="connsiteY226" fmla="*/ 147381 h 149878"/>
                  <a:gd name="connsiteX227" fmla="*/ 200505 w 2191896"/>
                  <a:gd name="connsiteY227" fmla="*/ 41966 h 149878"/>
                  <a:gd name="connsiteX228" fmla="*/ 200838 w 2191896"/>
                  <a:gd name="connsiteY228" fmla="*/ 41966 h 149878"/>
                  <a:gd name="connsiteX229" fmla="*/ 223486 w 2191896"/>
                  <a:gd name="connsiteY229" fmla="*/ 147381 h 149878"/>
                  <a:gd name="connsiteX230" fmla="*/ 256793 w 2191896"/>
                  <a:gd name="connsiteY230" fmla="*/ 147381 h 149878"/>
                  <a:gd name="connsiteX231" fmla="*/ 288767 w 2191896"/>
                  <a:gd name="connsiteY231" fmla="*/ 3164 h 149878"/>
                  <a:gd name="connsiteX232" fmla="*/ 259124 w 2191896"/>
                  <a:gd name="connsiteY232" fmla="*/ 3164 h 149878"/>
                  <a:gd name="connsiteX233" fmla="*/ 241139 w 2191896"/>
                  <a:gd name="connsiteY233" fmla="*/ 104416 h 149878"/>
                  <a:gd name="connsiteX234" fmla="*/ 240805 w 2191896"/>
                  <a:gd name="connsiteY234" fmla="*/ 104416 h 149878"/>
                  <a:gd name="connsiteX235" fmla="*/ 219156 w 2191896"/>
                  <a:gd name="connsiteY235" fmla="*/ 3164 h 149878"/>
                  <a:gd name="connsiteX236" fmla="*/ 183519 w 2191896"/>
                  <a:gd name="connsiteY236" fmla="*/ 3164 h 149878"/>
                  <a:gd name="connsiteX237" fmla="*/ 160703 w 2191896"/>
                  <a:gd name="connsiteY237" fmla="*/ 104416 h 149878"/>
                  <a:gd name="connsiteX238" fmla="*/ 160371 w 2191896"/>
                  <a:gd name="connsiteY238" fmla="*/ 104416 h 149878"/>
                  <a:gd name="connsiteX239" fmla="*/ 141552 w 2191896"/>
                  <a:gd name="connsiteY239" fmla="*/ 3164 h 149878"/>
                  <a:gd name="connsiteX240" fmla="*/ 110578 w 2191896"/>
                  <a:gd name="connsiteY240" fmla="*/ 3164 h 149878"/>
                  <a:gd name="connsiteX241" fmla="*/ 142552 w 2191896"/>
                  <a:gd name="connsiteY241" fmla="*/ 147381 h 149878"/>
                  <a:gd name="connsiteX242" fmla="*/ 49793 w 2191896"/>
                  <a:gd name="connsiteY242" fmla="*/ 149713 h 149878"/>
                  <a:gd name="connsiteX243" fmla="*/ 99586 w 2191896"/>
                  <a:gd name="connsiteY243" fmla="*/ 75106 h 149878"/>
                  <a:gd name="connsiteX244" fmla="*/ 49793 w 2191896"/>
                  <a:gd name="connsiteY244" fmla="*/ 666 h 149878"/>
                  <a:gd name="connsiteX245" fmla="*/ 0 w 2191896"/>
                  <a:gd name="connsiteY245" fmla="*/ 75106 h 149878"/>
                  <a:gd name="connsiteX246" fmla="*/ 49793 w 2191896"/>
                  <a:gd name="connsiteY246" fmla="*/ 149713 h 149878"/>
                  <a:gd name="connsiteX247" fmla="*/ 49793 w 2191896"/>
                  <a:gd name="connsiteY247" fmla="*/ 128230 h 149878"/>
                  <a:gd name="connsiteX248" fmla="*/ 30642 w 2191896"/>
                  <a:gd name="connsiteY248" fmla="*/ 75273 h 149878"/>
                  <a:gd name="connsiteX249" fmla="*/ 49793 w 2191896"/>
                  <a:gd name="connsiteY249" fmla="*/ 22315 h 149878"/>
                  <a:gd name="connsiteX250" fmla="*/ 68945 w 2191896"/>
                  <a:gd name="connsiteY250" fmla="*/ 75273 h 149878"/>
                  <a:gd name="connsiteX251" fmla="*/ 49793 w 2191896"/>
                  <a:gd name="connsiteY251" fmla="*/ 128230 h 1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2191896" h="149878">
                    <a:moveTo>
                      <a:pt x="2191897" y="146715"/>
                    </a:moveTo>
                    <a:lnTo>
                      <a:pt x="2191897" y="124566"/>
                    </a:lnTo>
                    <a:lnTo>
                      <a:pt x="2141771" y="124566"/>
                    </a:lnTo>
                    <a:lnTo>
                      <a:pt x="2141771" y="82433"/>
                    </a:lnTo>
                    <a:lnTo>
                      <a:pt x="2186568" y="82433"/>
                    </a:lnTo>
                    <a:lnTo>
                      <a:pt x="2186568" y="60285"/>
                    </a:lnTo>
                    <a:lnTo>
                      <a:pt x="2141771" y="60285"/>
                    </a:lnTo>
                    <a:lnTo>
                      <a:pt x="2141771" y="24647"/>
                    </a:lnTo>
                    <a:lnTo>
                      <a:pt x="2190398" y="24647"/>
                    </a:lnTo>
                    <a:lnTo>
                      <a:pt x="2190398" y="2498"/>
                    </a:lnTo>
                    <a:lnTo>
                      <a:pt x="2111629" y="2498"/>
                    </a:lnTo>
                    <a:lnTo>
                      <a:pt x="2111629" y="146715"/>
                    </a:lnTo>
                    <a:lnTo>
                      <a:pt x="2191897" y="146715"/>
                    </a:lnTo>
                    <a:close/>
                    <a:moveTo>
                      <a:pt x="2024365" y="146715"/>
                    </a:moveTo>
                    <a:lnTo>
                      <a:pt x="2059670" y="146715"/>
                    </a:lnTo>
                    <a:lnTo>
                      <a:pt x="2097806" y="2498"/>
                    </a:lnTo>
                    <a:lnTo>
                      <a:pt x="2067997" y="2498"/>
                    </a:lnTo>
                    <a:lnTo>
                      <a:pt x="2042851" y="107413"/>
                    </a:lnTo>
                    <a:lnTo>
                      <a:pt x="2042517" y="107413"/>
                    </a:lnTo>
                    <a:lnTo>
                      <a:pt x="2020202" y="2498"/>
                    </a:lnTo>
                    <a:lnTo>
                      <a:pt x="1988894" y="2498"/>
                    </a:lnTo>
                    <a:lnTo>
                      <a:pt x="2024532" y="146715"/>
                    </a:lnTo>
                    <a:close/>
                    <a:moveTo>
                      <a:pt x="1975072" y="2498"/>
                    </a:moveTo>
                    <a:lnTo>
                      <a:pt x="1944930" y="2498"/>
                    </a:lnTo>
                    <a:lnTo>
                      <a:pt x="1944930" y="146715"/>
                    </a:lnTo>
                    <a:lnTo>
                      <a:pt x="1975072" y="146715"/>
                    </a:lnTo>
                    <a:lnTo>
                      <a:pt x="1975072" y="2498"/>
                    </a:lnTo>
                    <a:close/>
                    <a:moveTo>
                      <a:pt x="1833686" y="2498"/>
                    </a:moveTo>
                    <a:lnTo>
                      <a:pt x="1833686" y="26479"/>
                    </a:lnTo>
                    <a:lnTo>
                      <a:pt x="1867326" y="26479"/>
                    </a:lnTo>
                    <a:lnTo>
                      <a:pt x="1867326" y="146715"/>
                    </a:lnTo>
                    <a:lnTo>
                      <a:pt x="1897468" y="146715"/>
                    </a:lnTo>
                    <a:lnTo>
                      <a:pt x="1897468" y="26479"/>
                    </a:lnTo>
                    <a:lnTo>
                      <a:pt x="1931107" y="26479"/>
                    </a:lnTo>
                    <a:lnTo>
                      <a:pt x="1931107" y="2498"/>
                    </a:lnTo>
                    <a:lnTo>
                      <a:pt x="1833852" y="2498"/>
                    </a:lnTo>
                    <a:close/>
                    <a:moveTo>
                      <a:pt x="1782394" y="149213"/>
                    </a:moveTo>
                    <a:cubicBezTo>
                      <a:pt x="1810538" y="149213"/>
                      <a:pt x="1826025" y="136889"/>
                      <a:pt x="1826025" y="98254"/>
                    </a:cubicBezTo>
                    <a:lnTo>
                      <a:pt x="1796217" y="98254"/>
                    </a:lnTo>
                    <a:cubicBezTo>
                      <a:pt x="1795883" y="109578"/>
                      <a:pt x="1796383" y="127564"/>
                      <a:pt x="1782394" y="127564"/>
                    </a:cubicBezTo>
                    <a:cubicBezTo>
                      <a:pt x="1765408" y="127564"/>
                      <a:pt x="1763243" y="111577"/>
                      <a:pt x="1763243" y="74606"/>
                    </a:cubicBezTo>
                    <a:cubicBezTo>
                      <a:pt x="1763243" y="37636"/>
                      <a:pt x="1765408" y="21649"/>
                      <a:pt x="1782394" y="21649"/>
                    </a:cubicBezTo>
                    <a:cubicBezTo>
                      <a:pt x="1791387" y="21649"/>
                      <a:pt x="1794718" y="28810"/>
                      <a:pt x="1794718" y="47961"/>
                    </a:cubicBezTo>
                    <a:lnTo>
                      <a:pt x="1824194" y="47961"/>
                    </a:lnTo>
                    <a:cubicBezTo>
                      <a:pt x="1825360" y="16986"/>
                      <a:pt x="1813036" y="0"/>
                      <a:pt x="1782228" y="0"/>
                    </a:cubicBezTo>
                    <a:cubicBezTo>
                      <a:pt x="1732434" y="0"/>
                      <a:pt x="1732434" y="36304"/>
                      <a:pt x="1732434" y="74440"/>
                    </a:cubicBezTo>
                    <a:cubicBezTo>
                      <a:pt x="1732434" y="112576"/>
                      <a:pt x="1732434" y="149046"/>
                      <a:pt x="1782228" y="149046"/>
                    </a:cubicBezTo>
                    <a:moveTo>
                      <a:pt x="1714282" y="146715"/>
                    </a:moveTo>
                    <a:lnTo>
                      <a:pt x="1714282" y="124566"/>
                    </a:lnTo>
                    <a:lnTo>
                      <a:pt x="1664156" y="124566"/>
                    </a:lnTo>
                    <a:lnTo>
                      <a:pt x="1664156" y="82433"/>
                    </a:lnTo>
                    <a:lnTo>
                      <a:pt x="1708953" y="82433"/>
                    </a:lnTo>
                    <a:lnTo>
                      <a:pt x="1708953" y="60285"/>
                    </a:lnTo>
                    <a:lnTo>
                      <a:pt x="1664156" y="60285"/>
                    </a:lnTo>
                    <a:lnTo>
                      <a:pt x="1664156" y="24647"/>
                    </a:lnTo>
                    <a:lnTo>
                      <a:pt x="1712784" y="24647"/>
                    </a:lnTo>
                    <a:lnTo>
                      <a:pt x="1712784" y="2498"/>
                    </a:lnTo>
                    <a:lnTo>
                      <a:pt x="1634014" y="2498"/>
                    </a:lnTo>
                    <a:lnTo>
                      <a:pt x="1634014" y="146715"/>
                    </a:lnTo>
                    <a:lnTo>
                      <a:pt x="1714282" y="146715"/>
                    </a:lnTo>
                    <a:close/>
                    <a:moveTo>
                      <a:pt x="1523103" y="146715"/>
                    </a:moveTo>
                    <a:lnTo>
                      <a:pt x="1553246" y="146715"/>
                    </a:lnTo>
                    <a:lnTo>
                      <a:pt x="1553246" y="87929"/>
                    </a:lnTo>
                    <a:lnTo>
                      <a:pt x="1575728" y="87929"/>
                    </a:lnTo>
                    <a:cubicBezTo>
                      <a:pt x="1611033" y="87929"/>
                      <a:pt x="1615862" y="61950"/>
                      <a:pt x="1615862" y="45630"/>
                    </a:cubicBezTo>
                    <a:cubicBezTo>
                      <a:pt x="1615862" y="19318"/>
                      <a:pt x="1605037" y="2498"/>
                      <a:pt x="1577560" y="2498"/>
                    </a:cubicBezTo>
                    <a:lnTo>
                      <a:pt x="1523270" y="2498"/>
                    </a:lnTo>
                    <a:lnTo>
                      <a:pt x="1523270" y="146715"/>
                    </a:lnTo>
                    <a:close/>
                    <a:moveTo>
                      <a:pt x="1553246" y="24647"/>
                    </a:moveTo>
                    <a:lnTo>
                      <a:pt x="1568400" y="24647"/>
                    </a:lnTo>
                    <a:cubicBezTo>
                      <a:pt x="1582056" y="24647"/>
                      <a:pt x="1585220" y="34639"/>
                      <a:pt x="1585220" y="46463"/>
                    </a:cubicBezTo>
                    <a:cubicBezTo>
                      <a:pt x="1585220" y="56122"/>
                      <a:pt x="1579058" y="65947"/>
                      <a:pt x="1570066" y="65947"/>
                    </a:cubicBezTo>
                    <a:lnTo>
                      <a:pt x="1553246" y="65947"/>
                    </a:lnTo>
                    <a:lnTo>
                      <a:pt x="1553246" y="24813"/>
                    </a:lnTo>
                    <a:close/>
                    <a:moveTo>
                      <a:pt x="1501288" y="107413"/>
                    </a:moveTo>
                    <a:cubicBezTo>
                      <a:pt x="1501288" y="62116"/>
                      <a:pt x="1440504" y="64448"/>
                      <a:pt x="1440504" y="37137"/>
                    </a:cubicBezTo>
                    <a:cubicBezTo>
                      <a:pt x="1440504" y="27145"/>
                      <a:pt x="1446332" y="21816"/>
                      <a:pt x="1456158" y="21816"/>
                    </a:cubicBezTo>
                    <a:cubicBezTo>
                      <a:pt x="1468315" y="21816"/>
                      <a:pt x="1470146" y="32807"/>
                      <a:pt x="1470146" y="43632"/>
                    </a:cubicBezTo>
                    <a:lnTo>
                      <a:pt x="1499456" y="43632"/>
                    </a:lnTo>
                    <a:cubicBezTo>
                      <a:pt x="1501454" y="13489"/>
                      <a:pt x="1486799" y="333"/>
                      <a:pt x="1457490" y="333"/>
                    </a:cubicBezTo>
                    <a:cubicBezTo>
                      <a:pt x="1420686" y="333"/>
                      <a:pt x="1409862" y="18319"/>
                      <a:pt x="1409862" y="40967"/>
                    </a:cubicBezTo>
                    <a:cubicBezTo>
                      <a:pt x="1409862" y="83932"/>
                      <a:pt x="1470646" y="85598"/>
                      <a:pt x="1470646" y="111577"/>
                    </a:cubicBezTo>
                    <a:cubicBezTo>
                      <a:pt x="1470646" y="121402"/>
                      <a:pt x="1465650" y="127897"/>
                      <a:pt x="1455491" y="127897"/>
                    </a:cubicBezTo>
                    <a:cubicBezTo>
                      <a:pt x="1438838" y="127897"/>
                      <a:pt x="1438339" y="116239"/>
                      <a:pt x="1438339" y="102584"/>
                    </a:cubicBezTo>
                    <a:lnTo>
                      <a:pt x="1408196" y="102584"/>
                    </a:lnTo>
                    <a:cubicBezTo>
                      <a:pt x="1406531" y="127564"/>
                      <a:pt x="1413525" y="149546"/>
                      <a:pt x="1450995" y="149546"/>
                    </a:cubicBezTo>
                    <a:cubicBezTo>
                      <a:pt x="1473977" y="149546"/>
                      <a:pt x="1501288" y="145216"/>
                      <a:pt x="1501288" y="107746"/>
                    </a:cubicBezTo>
                    <a:moveTo>
                      <a:pt x="1330259" y="87263"/>
                    </a:moveTo>
                    <a:lnTo>
                      <a:pt x="1338086" y="87263"/>
                    </a:lnTo>
                    <a:cubicBezTo>
                      <a:pt x="1361235" y="87263"/>
                      <a:pt x="1359735" y="101918"/>
                      <a:pt x="1359735" y="119071"/>
                    </a:cubicBezTo>
                    <a:cubicBezTo>
                      <a:pt x="1359735" y="128396"/>
                      <a:pt x="1358903" y="138222"/>
                      <a:pt x="1362899" y="147048"/>
                    </a:cubicBezTo>
                    <a:lnTo>
                      <a:pt x="1392376" y="147048"/>
                    </a:lnTo>
                    <a:cubicBezTo>
                      <a:pt x="1389545" y="141053"/>
                      <a:pt x="1389045" y="113908"/>
                      <a:pt x="1389045" y="104749"/>
                    </a:cubicBezTo>
                    <a:cubicBezTo>
                      <a:pt x="1389045" y="78770"/>
                      <a:pt x="1369561" y="77271"/>
                      <a:pt x="1362899" y="76438"/>
                    </a:cubicBezTo>
                    <a:lnTo>
                      <a:pt x="1362899" y="76105"/>
                    </a:lnTo>
                    <a:cubicBezTo>
                      <a:pt x="1382384" y="72941"/>
                      <a:pt x="1389711" y="59119"/>
                      <a:pt x="1389711" y="40800"/>
                    </a:cubicBezTo>
                    <a:cubicBezTo>
                      <a:pt x="1389711" y="16154"/>
                      <a:pt x="1376555" y="2998"/>
                      <a:pt x="1355905" y="2998"/>
                    </a:cubicBezTo>
                    <a:lnTo>
                      <a:pt x="1300117" y="2998"/>
                    </a:lnTo>
                    <a:lnTo>
                      <a:pt x="1300117" y="147214"/>
                    </a:lnTo>
                    <a:lnTo>
                      <a:pt x="1330259" y="147214"/>
                    </a:lnTo>
                    <a:lnTo>
                      <a:pt x="1330259" y="87429"/>
                    </a:lnTo>
                    <a:close/>
                    <a:moveTo>
                      <a:pt x="1330259" y="24980"/>
                    </a:moveTo>
                    <a:lnTo>
                      <a:pt x="1343582" y="24980"/>
                    </a:lnTo>
                    <a:cubicBezTo>
                      <a:pt x="1353241" y="24980"/>
                      <a:pt x="1359070" y="30142"/>
                      <a:pt x="1359070" y="43964"/>
                    </a:cubicBezTo>
                    <a:cubicBezTo>
                      <a:pt x="1359070" y="53124"/>
                      <a:pt x="1355739" y="65114"/>
                      <a:pt x="1343582" y="65114"/>
                    </a:cubicBezTo>
                    <a:lnTo>
                      <a:pt x="1330259" y="65114"/>
                    </a:lnTo>
                    <a:lnTo>
                      <a:pt x="1330259" y="24980"/>
                    </a:lnTo>
                    <a:close/>
                    <a:moveTo>
                      <a:pt x="1281132" y="147048"/>
                    </a:moveTo>
                    <a:lnTo>
                      <a:pt x="1281132" y="124899"/>
                    </a:lnTo>
                    <a:lnTo>
                      <a:pt x="1231006" y="124899"/>
                    </a:lnTo>
                    <a:lnTo>
                      <a:pt x="1231006" y="82767"/>
                    </a:lnTo>
                    <a:lnTo>
                      <a:pt x="1275803" y="82767"/>
                    </a:lnTo>
                    <a:lnTo>
                      <a:pt x="1275803" y="60618"/>
                    </a:lnTo>
                    <a:lnTo>
                      <a:pt x="1231006" y="60618"/>
                    </a:lnTo>
                    <a:lnTo>
                      <a:pt x="1231006" y="24980"/>
                    </a:lnTo>
                    <a:lnTo>
                      <a:pt x="1279633" y="24980"/>
                    </a:lnTo>
                    <a:lnTo>
                      <a:pt x="1279633" y="2831"/>
                    </a:lnTo>
                    <a:lnTo>
                      <a:pt x="1200864" y="2831"/>
                    </a:lnTo>
                    <a:lnTo>
                      <a:pt x="1200864" y="147048"/>
                    </a:lnTo>
                    <a:lnTo>
                      <a:pt x="1281132" y="147048"/>
                    </a:lnTo>
                    <a:close/>
                    <a:moveTo>
                      <a:pt x="1089953" y="147048"/>
                    </a:moveTo>
                    <a:lnTo>
                      <a:pt x="1120096" y="147048"/>
                    </a:lnTo>
                    <a:lnTo>
                      <a:pt x="1120096" y="88262"/>
                    </a:lnTo>
                    <a:lnTo>
                      <a:pt x="1142578" y="88262"/>
                    </a:lnTo>
                    <a:cubicBezTo>
                      <a:pt x="1177882" y="88262"/>
                      <a:pt x="1182712" y="62283"/>
                      <a:pt x="1182712" y="45963"/>
                    </a:cubicBezTo>
                    <a:cubicBezTo>
                      <a:pt x="1182712" y="19651"/>
                      <a:pt x="1171887" y="2831"/>
                      <a:pt x="1144409" y="2831"/>
                    </a:cubicBezTo>
                    <a:lnTo>
                      <a:pt x="1090120" y="2831"/>
                    </a:lnTo>
                    <a:lnTo>
                      <a:pt x="1090120" y="147048"/>
                    </a:lnTo>
                    <a:close/>
                    <a:moveTo>
                      <a:pt x="1120096" y="24980"/>
                    </a:moveTo>
                    <a:lnTo>
                      <a:pt x="1135250" y="24980"/>
                    </a:lnTo>
                    <a:cubicBezTo>
                      <a:pt x="1148906" y="24980"/>
                      <a:pt x="1152070" y="34972"/>
                      <a:pt x="1152070" y="46796"/>
                    </a:cubicBezTo>
                    <a:cubicBezTo>
                      <a:pt x="1152070" y="56454"/>
                      <a:pt x="1145908" y="66280"/>
                      <a:pt x="1136916" y="66280"/>
                    </a:cubicBezTo>
                    <a:lnTo>
                      <a:pt x="1120096" y="66280"/>
                    </a:lnTo>
                    <a:lnTo>
                      <a:pt x="1120096" y="25147"/>
                    </a:lnTo>
                    <a:close/>
                    <a:moveTo>
                      <a:pt x="934412" y="147048"/>
                    </a:moveTo>
                    <a:lnTo>
                      <a:pt x="964555" y="147048"/>
                    </a:lnTo>
                    <a:lnTo>
                      <a:pt x="964555" y="88262"/>
                    </a:lnTo>
                    <a:lnTo>
                      <a:pt x="987037" y="88262"/>
                    </a:lnTo>
                    <a:cubicBezTo>
                      <a:pt x="1022341" y="88262"/>
                      <a:pt x="1027170" y="62283"/>
                      <a:pt x="1027170" y="45963"/>
                    </a:cubicBezTo>
                    <a:cubicBezTo>
                      <a:pt x="1027170" y="19651"/>
                      <a:pt x="1016346" y="2831"/>
                      <a:pt x="988868" y="2831"/>
                    </a:cubicBezTo>
                    <a:lnTo>
                      <a:pt x="934579" y="2831"/>
                    </a:lnTo>
                    <a:lnTo>
                      <a:pt x="934579" y="147048"/>
                    </a:lnTo>
                    <a:close/>
                    <a:moveTo>
                      <a:pt x="964555" y="24980"/>
                    </a:moveTo>
                    <a:lnTo>
                      <a:pt x="979709" y="24980"/>
                    </a:lnTo>
                    <a:cubicBezTo>
                      <a:pt x="993364" y="24980"/>
                      <a:pt x="996529" y="34972"/>
                      <a:pt x="996529" y="46796"/>
                    </a:cubicBezTo>
                    <a:cubicBezTo>
                      <a:pt x="996529" y="56454"/>
                      <a:pt x="990367" y="66280"/>
                      <a:pt x="981374" y="66280"/>
                    </a:cubicBezTo>
                    <a:lnTo>
                      <a:pt x="964555" y="66280"/>
                    </a:lnTo>
                    <a:lnTo>
                      <a:pt x="964555" y="25147"/>
                    </a:lnTo>
                    <a:close/>
                    <a:moveTo>
                      <a:pt x="908766" y="2831"/>
                    </a:moveTo>
                    <a:lnTo>
                      <a:pt x="878624" y="2831"/>
                    </a:lnTo>
                    <a:lnTo>
                      <a:pt x="878624" y="147048"/>
                    </a:lnTo>
                    <a:lnTo>
                      <a:pt x="908766" y="147048"/>
                    </a:lnTo>
                    <a:lnTo>
                      <a:pt x="908766" y="2831"/>
                    </a:lnTo>
                    <a:close/>
                    <a:moveTo>
                      <a:pt x="787698" y="60618"/>
                    </a:moveTo>
                    <a:lnTo>
                      <a:pt x="787698" y="2831"/>
                    </a:lnTo>
                    <a:lnTo>
                      <a:pt x="757555" y="2831"/>
                    </a:lnTo>
                    <a:lnTo>
                      <a:pt x="757555" y="147048"/>
                    </a:lnTo>
                    <a:lnTo>
                      <a:pt x="787698" y="147048"/>
                    </a:lnTo>
                    <a:lnTo>
                      <a:pt x="787698" y="82767"/>
                    </a:lnTo>
                    <a:lnTo>
                      <a:pt x="822336" y="82767"/>
                    </a:lnTo>
                    <a:lnTo>
                      <a:pt x="822336" y="147048"/>
                    </a:lnTo>
                    <a:lnTo>
                      <a:pt x="852478" y="147048"/>
                    </a:lnTo>
                    <a:lnTo>
                      <a:pt x="852478" y="2831"/>
                    </a:lnTo>
                    <a:lnTo>
                      <a:pt x="822336" y="2831"/>
                    </a:lnTo>
                    <a:lnTo>
                      <a:pt x="822336" y="60618"/>
                    </a:lnTo>
                    <a:lnTo>
                      <a:pt x="787698" y="60618"/>
                    </a:lnTo>
                    <a:close/>
                    <a:moveTo>
                      <a:pt x="734907" y="107746"/>
                    </a:moveTo>
                    <a:cubicBezTo>
                      <a:pt x="734907" y="62450"/>
                      <a:pt x="674123" y="64781"/>
                      <a:pt x="674123" y="37470"/>
                    </a:cubicBezTo>
                    <a:cubicBezTo>
                      <a:pt x="674123" y="27478"/>
                      <a:pt x="679951" y="22149"/>
                      <a:pt x="689777" y="22149"/>
                    </a:cubicBezTo>
                    <a:cubicBezTo>
                      <a:pt x="701933" y="22149"/>
                      <a:pt x="703765" y="33140"/>
                      <a:pt x="703765" y="43964"/>
                    </a:cubicBezTo>
                    <a:lnTo>
                      <a:pt x="733075" y="43964"/>
                    </a:lnTo>
                    <a:cubicBezTo>
                      <a:pt x="735073" y="13822"/>
                      <a:pt x="720418" y="666"/>
                      <a:pt x="691109" y="666"/>
                    </a:cubicBezTo>
                    <a:cubicBezTo>
                      <a:pt x="654305" y="666"/>
                      <a:pt x="643481" y="18652"/>
                      <a:pt x="643481" y="41300"/>
                    </a:cubicBezTo>
                    <a:cubicBezTo>
                      <a:pt x="643481" y="84265"/>
                      <a:pt x="704265" y="85931"/>
                      <a:pt x="704265" y="111910"/>
                    </a:cubicBezTo>
                    <a:cubicBezTo>
                      <a:pt x="704265" y="121735"/>
                      <a:pt x="699269" y="128230"/>
                      <a:pt x="689110" y="128230"/>
                    </a:cubicBezTo>
                    <a:cubicBezTo>
                      <a:pt x="672457" y="128230"/>
                      <a:pt x="671958" y="116573"/>
                      <a:pt x="671958" y="102917"/>
                    </a:cubicBezTo>
                    <a:lnTo>
                      <a:pt x="641815" y="102917"/>
                    </a:lnTo>
                    <a:cubicBezTo>
                      <a:pt x="640150" y="127897"/>
                      <a:pt x="647144" y="149879"/>
                      <a:pt x="684614" y="149879"/>
                    </a:cubicBezTo>
                    <a:cubicBezTo>
                      <a:pt x="707596" y="149879"/>
                      <a:pt x="734907" y="145549"/>
                      <a:pt x="734907" y="108079"/>
                    </a:cubicBezTo>
                    <a:moveTo>
                      <a:pt x="563878" y="87596"/>
                    </a:moveTo>
                    <a:lnTo>
                      <a:pt x="571705" y="87596"/>
                    </a:lnTo>
                    <a:cubicBezTo>
                      <a:pt x="594853" y="87596"/>
                      <a:pt x="593354" y="102251"/>
                      <a:pt x="593354" y="119404"/>
                    </a:cubicBezTo>
                    <a:cubicBezTo>
                      <a:pt x="593354" y="128729"/>
                      <a:pt x="592522" y="138555"/>
                      <a:pt x="596518" y="147381"/>
                    </a:cubicBezTo>
                    <a:lnTo>
                      <a:pt x="625994" y="147381"/>
                    </a:lnTo>
                    <a:cubicBezTo>
                      <a:pt x="623164" y="141386"/>
                      <a:pt x="622664" y="114241"/>
                      <a:pt x="622664" y="105082"/>
                    </a:cubicBezTo>
                    <a:cubicBezTo>
                      <a:pt x="622664" y="79103"/>
                      <a:pt x="603180" y="77604"/>
                      <a:pt x="596518" y="76771"/>
                    </a:cubicBezTo>
                    <a:lnTo>
                      <a:pt x="596518" y="76438"/>
                    </a:lnTo>
                    <a:cubicBezTo>
                      <a:pt x="616003" y="73274"/>
                      <a:pt x="623330" y="59452"/>
                      <a:pt x="623330" y="41133"/>
                    </a:cubicBezTo>
                    <a:cubicBezTo>
                      <a:pt x="623330" y="16487"/>
                      <a:pt x="610174" y="3331"/>
                      <a:pt x="589524" y="3331"/>
                    </a:cubicBezTo>
                    <a:lnTo>
                      <a:pt x="533736" y="3331"/>
                    </a:lnTo>
                    <a:lnTo>
                      <a:pt x="533736" y="147548"/>
                    </a:lnTo>
                    <a:lnTo>
                      <a:pt x="563878" y="147548"/>
                    </a:lnTo>
                    <a:lnTo>
                      <a:pt x="563878" y="87763"/>
                    </a:lnTo>
                    <a:close/>
                    <a:moveTo>
                      <a:pt x="563878" y="25313"/>
                    </a:moveTo>
                    <a:lnTo>
                      <a:pt x="577201" y="25313"/>
                    </a:lnTo>
                    <a:cubicBezTo>
                      <a:pt x="586860" y="25313"/>
                      <a:pt x="592522" y="30475"/>
                      <a:pt x="592522" y="44298"/>
                    </a:cubicBezTo>
                    <a:cubicBezTo>
                      <a:pt x="592522" y="53457"/>
                      <a:pt x="589191" y="65447"/>
                      <a:pt x="577201" y="65447"/>
                    </a:cubicBezTo>
                    <a:lnTo>
                      <a:pt x="563878" y="65447"/>
                    </a:lnTo>
                    <a:lnTo>
                      <a:pt x="563878" y="25313"/>
                    </a:lnTo>
                    <a:close/>
                    <a:moveTo>
                      <a:pt x="514751" y="147381"/>
                    </a:moveTo>
                    <a:lnTo>
                      <a:pt x="514751" y="125232"/>
                    </a:lnTo>
                    <a:lnTo>
                      <a:pt x="464625" y="125232"/>
                    </a:lnTo>
                    <a:lnTo>
                      <a:pt x="464625" y="83100"/>
                    </a:lnTo>
                    <a:lnTo>
                      <a:pt x="509422" y="83100"/>
                    </a:lnTo>
                    <a:lnTo>
                      <a:pt x="509422" y="60951"/>
                    </a:lnTo>
                    <a:lnTo>
                      <a:pt x="464625" y="60951"/>
                    </a:lnTo>
                    <a:lnTo>
                      <a:pt x="464625" y="25313"/>
                    </a:lnTo>
                    <a:lnTo>
                      <a:pt x="513252" y="25313"/>
                    </a:lnTo>
                    <a:lnTo>
                      <a:pt x="513252" y="3164"/>
                    </a:lnTo>
                    <a:lnTo>
                      <a:pt x="434482" y="3164"/>
                    </a:lnTo>
                    <a:lnTo>
                      <a:pt x="434482" y="147381"/>
                    </a:lnTo>
                    <a:lnTo>
                      <a:pt x="514751" y="147381"/>
                    </a:lnTo>
                    <a:close/>
                    <a:moveTo>
                      <a:pt x="329567" y="147381"/>
                    </a:moveTo>
                    <a:lnTo>
                      <a:pt x="329567" y="41966"/>
                    </a:lnTo>
                    <a:lnTo>
                      <a:pt x="329900" y="41966"/>
                    </a:lnTo>
                    <a:lnTo>
                      <a:pt x="369202" y="147381"/>
                    </a:lnTo>
                    <a:lnTo>
                      <a:pt x="409003" y="147381"/>
                    </a:lnTo>
                    <a:lnTo>
                      <a:pt x="409003" y="3164"/>
                    </a:lnTo>
                    <a:lnTo>
                      <a:pt x="380859" y="3164"/>
                    </a:lnTo>
                    <a:lnTo>
                      <a:pt x="380859" y="103083"/>
                    </a:lnTo>
                    <a:lnTo>
                      <a:pt x="380526" y="103083"/>
                    </a:lnTo>
                    <a:lnTo>
                      <a:pt x="342057" y="3164"/>
                    </a:lnTo>
                    <a:lnTo>
                      <a:pt x="301257" y="3164"/>
                    </a:lnTo>
                    <a:lnTo>
                      <a:pt x="301257" y="147381"/>
                    </a:lnTo>
                    <a:lnTo>
                      <a:pt x="329401" y="147381"/>
                    </a:lnTo>
                    <a:close/>
                    <a:moveTo>
                      <a:pt x="142718" y="147381"/>
                    </a:moveTo>
                    <a:lnTo>
                      <a:pt x="175525" y="147381"/>
                    </a:lnTo>
                    <a:lnTo>
                      <a:pt x="200505" y="41966"/>
                    </a:lnTo>
                    <a:lnTo>
                      <a:pt x="200838" y="41966"/>
                    </a:lnTo>
                    <a:lnTo>
                      <a:pt x="223486" y="147381"/>
                    </a:lnTo>
                    <a:lnTo>
                      <a:pt x="256793" y="147381"/>
                    </a:lnTo>
                    <a:lnTo>
                      <a:pt x="288767" y="3164"/>
                    </a:lnTo>
                    <a:lnTo>
                      <a:pt x="259124" y="3164"/>
                    </a:lnTo>
                    <a:lnTo>
                      <a:pt x="241139" y="104416"/>
                    </a:lnTo>
                    <a:lnTo>
                      <a:pt x="240805" y="104416"/>
                    </a:lnTo>
                    <a:lnTo>
                      <a:pt x="219156" y="3164"/>
                    </a:lnTo>
                    <a:lnTo>
                      <a:pt x="183519" y="3164"/>
                    </a:lnTo>
                    <a:lnTo>
                      <a:pt x="160703" y="104416"/>
                    </a:lnTo>
                    <a:lnTo>
                      <a:pt x="160371" y="104416"/>
                    </a:lnTo>
                    <a:lnTo>
                      <a:pt x="141552" y="3164"/>
                    </a:lnTo>
                    <a:lnTo>
                      <a:pt x="110578" y="3164"/>
                    </a:lnTo>
                    <a:lnTo>
                      <a:pt x="142552" y="147381"/>
                    </a:lnTo>
                    <a:close/>
                    <a:moveTo>
                      <a:pt x="49793" y="149713"/>
                    </a:moveTo>
                    <a:cubicBezTo>
                      <a:pt x="99586" y="149713"/>
                      <a:pt x="99586" y="112909"/>
                      <a:pt x="99586" y="75106"/>
                    </a:cubicBezTo>
                    <a:cubicBezTo>
                      <a:pt x="99586" y="37303"/>
                      <a:pt x="99586" y="666"/>
                      <a:pt x="49793" y="666"/>
                    </a:cubicBezTo>
                    <a:cubicBezTo>
                      <a:pt x="0" y="666"/>
                      <a:pt x="0" y="36970"/>
                      <a:pt x="0" y="75106"/>
                    </a:cubicBezTo>
                    <a:cubicBezTo>
                      <a:pt x="0" y="113242"/>
                      <a:pt x="0" y="149713"/>
                      <a:pt x="49793" y="149713"/>
                    </a:cubicBezTo>
                    <a:moveTo>
                      <a:pt x="49793" y="128230"/>
                    </a:moveTo>
                    <a:cubicBezTo>
                      <a:pt x="32807" y="128230"/>
                      <a:pt x="30642" y="112243"/>
                      <a:pt x="30642" y="75273"/>
                    </a:cubicBezTo>
                    <a:cubicBezTo>
                      <a:pt x="30642" y="38302"/>
                      <a:pt x="32807" y="22315"/>
                      <a:pt x="49793" y="22315"/>
                    </a:cubicBezTo>
                    <a:cubicBezTo>
                      <a:pt x="66780" y="22315"/>
                      <a:pt x="68945" y="38302"/>
                      <a:pt x="68945" y="75273"/>
                    </a:cubicBezTo>
                    <a:cubicBezTo>
                      <a:pt x="68945" y="112243"/>
                      <a:pt x="66780" y="128230"/>
                      <a:pt x="49793" y="128230"/>
                    </a:cubicBezTo>
                  </a:path>
                </a:pathLst>
              </a:custGeom>
              <a:solidFill>
                <a:schemeClr val="tx2"/>
              </a:solidFill>
              <a:ln w="0"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CCA9CE72-1295-296E-0B28-9E0D8E6E9DCB}"/>
                  </a:ext>
                </a:extLst>
              </p:cNvPr>
              <p:cNvSpPr/>
              <p:nvPr/>
            </p:nvSpPr>
            <p:spPr>
              <a:xfrm>
                <a:off x="9461709" y="5060902"/>
                <a:ext cx="1441052" cy="149212"/>
              </a:xfrm>
              <a:custGeom>
                <a:avLst/>
                <a:gdLst>
                  <a:gd name="connsiteX0" fmla="*/ 1343748 w 1441052"/>
                  <a:gd name="connsiteY0" fmla="*/ 146382 h 149212"/>
                  <a:gd name="connsiteX1" fmla="*/ 1392876 w 1441052"/>
                  <a:gd name="connsiteY1" fmla="*/ 146382 h 149212"/>
                  <a:gd name="connsiteX2" fmla="*/ 1441003 w 1441052"/>
                  <a:gd name="connsiteY2" fmla="*/ 73441 h 149212"/>
                  <a:gd name="connsiteX3" fmla="*/ 1394041 w 1441052"/>
                  <a:gd name="connsiteY3" fmla="*/ 2165 h 149212"/>
                  <a:gd name="connsiteX4" fmla="*/ 1343748 w 1441052"/>
                  <a:gd name="connsiteY4" fmla="*/ 2165 h 149212"/>
                  <a:gd name="connsiteX5" fmla="*/ 1343748 w 1441052"/>
                  <a:gd name="connsiteY5" fmla="*/ 146382 h 149212"/>
                  <a:gd name="connsiteX6" fmla="*/ 1373891 w 1441052"/>
                  <a:gd name="connsiteY6" fmla="*/ 24314 h 149212"/>
                  <a:gd name="connsiteX7" fmla="*/ 1389545 w 1441052"/>
                  <a:gd name="connsiteY7" fmla="*/ 24314 h 149212"/>
                  <a:gd name="connsiteX8" fmla="*/ 1410528 w 1441052"/>
                  <a:gd name="connsiteY8" fmla="*/ 74273 h 149212"/>
                  <a:gd name="connsiteX9" fmla="*/ 1388546 w 1441052"/>
                  <a:gd name="connsiteY9" fmla="*/ 124233 h 149212"/>
                  <a:gd name="connsiteX10" fmla="*/ 1373891 w 1441052"/>
                  <a:gd name="connsiteY10" fmla="*/ 124233 h 149212"/>
                  <a:gd name="connsiteX11" fmla="*/ 1373891 w 1441052"/>
                  <a:gd name="connsiteY11" fmla="*/ 24314 h 149212"/>
                  <a:gd name="connsiteX12" fmla="*/ 1238167 w 1441052"/>
                  <a:gd name="connsiteY12" fmla="*/ 146382 h 149212"/>
                  <a:gd name="connsiteX13" fmla="*/ 1238167 w 1441052"/>
                  <a:gd name="connsiteY13" fmla="*/ 40967 h 149212"/>
                  <a:gd name="connsiteX14" fmla="*/ 1238500 w 1441052"/>
                  <a:gd name="connsiteY14" fmla="*/ 40967 h 149212"/>
                  <a:gd name="connsiteX15" fmla="*/ 1277968 w 1441052"/>
                  <a:gd name="connsiteY15" fmla="*/ 146382 h 149212"/>
                  <a:gd name="connsiteX16" fmla="*/ 1317769 w 1441052"/>
                  <a:gd name="connsiteY16" fmla="*/ 146382 h 149212"/>
                  <a:gd name="connsiteX17" fmla="*/ 1317769 w 1441052"/>
                  <a:gd name="connsiteY17" fmla="*/ 2165 h 149212"/>
                  <a:gd name="connsiteX18" fmla="*/ 1289625 w 1441052"/>
                  <a:gd name="connsiteY18" fmla="*/ 2165 h 149212"/>
                  <a:gd name="connsiteX19" fmla="*/ 1289625 w 1441052"/>
                  <a:gd name="connsiteY19" fmla="*/ 102084 h 149212"/>
                  <a:gd name="connsiteX20" fmla="*/ 1289293 w 1441052"/>
                  <a:gd name="connsiteY20" fmla="*/ 102084 h 149212"/>
                  <a:gd name="connsiteX21" fmla="*/ 1250824 w 1441052"/>
                  <a:gd name="connsiteY21" fmla="*/ 2165 h 149212"/>
                  <a:gd name="connsiteX22" fmla="*/ 1210023 w 1441052"/>
                  <a:gd name="connsiteY22" fmla="*/ 2165 h 149212"/>
                  <a:gd name="connsiteX23" fmla="*/ 1210023 w 1441052"/>
                  <a:gd name="connsiteY23" fmla="*/ 146382 h 149212"/>
                  <a:gd name="connsiteX24" fmla="*/ 1238167 w 1441052"/>
                  <a:gd name="connsiteY24" fmla="*/ 146382 h 149212"/>
                  <a:gd name="connsiteX25" fmla="*/ 1149406 w 1441052"/>
                  <a:gd name="connsiteY25" fmla="*/ 92259 h 149212"/>
                  <a:gd name="connsiteX26" fmla="*/ 1120595 w 1441052"/>
                  <a:gd name="connsiteY26" fmla="*/ 92259 h 149212"/>
                  <a:gd name="connsiteX27" fmla="*/ 1134417 w 1441052"/>
                  <a:gd name="connsiteY27" fmla="*/ 29976 h 149212"/>
                  <a:gd name="connsiteX28" fmla="*/ 1134751 w 1441052"/>
                  <a:gd name="connsiteY28" fmla="*/ 29976 h 149212"/>
                  <a:gd name="connsiteX29" fmla="*/ 1149406 w 1441052"/>
                  <a:gd name="connsiteY29" fmla="*/ 92259 h 149212"/>
                  <a:gd name="connsiteX30" fmla="*/ 1106440 w 1441052"/>
                  <a:gd name="connsiteY30" fmla="*/ 146382 h 149212"/>
                  <a:gd name="connsiteX31" fmla="*/ 1114600 w 1441052"/>
                  <a:gd name="connsiteY31" fmla="*/ 114408 h 149212"/>
                  <a:gd name="connsiteX32" fmla="*/ 1155734 w 1441052"/>
                  <a:gd name="connsiteY32" fmla="*/ 114408 h 149212"/>
                  <a:gd name="connsiteX33" fmla="*/ 1163727 w 1441052"/>
                  <a:gd name="connsiteY33" fmla="*/ 146382 h 149212"/>
                  <a:gd name="connsiteX34" fmla="*/ 1195535 w 1441052"/>
                  <a:gd name="connsiteY34" fmla="*/ 146382 h 149212"/>
                  <a:gd name="connsiteX35" fmla="*/ 1156400 w 1441052"/>
                  <a:gd name="connsiteY35" fmla="*/ 2165 h 149212"/>
                  <a:gd name="connsiteX36" fmla="*/ 1116599 w 1441052"/>
                  <a:gd name="connsiteY36" fmla="*/ 2165 h 149212"/>
                  <a:gd name="connsiteX37" fmla="*/ 1076631 w 1441052"/>
                  <a:gd name="connsiteY37" fmla="*/ 146382 h 149212"/>
                  <a:gd name="connsiteX38" fmla="*/ 1106440 w 1441052"/>
                  <a:gd name="connsiteY38" fmla="*/ 146382 h 149212"/>
                  <a:gd name="connsiteX39" fmla="*/ 932414 w 1441052"/>
                  <a:gd name="connsiteY39" fmla="*/ 146382 h 149212"/>
                  <a:gd name="connsiteX40" fmla="*/ 962556 w 1441052"/>
                  <a:gd name="connsiteY40" fmla="*/ 146382 h 149212"/>
                  <a:gd name="connsiteX41" fmla="*/ 962556 w 1441052"/>
                  <a:gd name="connsiteY41" fmla="*/ 87596 h 149212"/>
                  <a:gd name="connsiteX42" fmla="*/ 985038 w 1441052"/>
                  <a:gd name="connsiteY42" fmla="*/ 87596 h 149212"/>
                  <a:gd name="connsiteX43" fmla="*/ 1025172 w 1441052"/>
                  <a:gd name="connsiteY43" fmla="*/ 45297 h 149212"/>
                  <a:gd name="connsiteX44" fmla="*/ 986870 w 1441052"/>
                  <a:gd name="connsiteY44" fmla="*/ 2165 h 149212"/>
                  <a:gd name="connsiteX45" fmla="*/ 932580 w 1441052"/>
                  <a:gd name="connsiteY45" fmla="*/ 2165 h 149212"/>
                  <a:gd name="connsiteX46" fmla="*/ 932580 w 1441052"/>
                  <a:gd name="connsiteY46" fmla="*/ 146382 h 149212"/>
                  <a:gd name="connsiteX47" fmla="*/ 962556 w 1441052"/>
                  <a:gd name="connsiteY47" fmla="*/ 24314 h 149212"/>
                  <a:gd name="connsiteX48" fmla="*/ 977711 w 1441052"/>
                  <a:gd name="connsiteY48" fmla="*/ 24314 h 149212"/>
                  <a:gd name="connsiteX49" fmla="*/ 994530 w 1441052"/>
                  <a:gd name="connsiteY49" fmla="*/ 46129 h 149212"/>
                  <a:gd name="connsiteX50" fmla="*/ 979376 w 1441052"/>
                  <a:gd name="connsiteY50" fmla="*/ 65447 h 149212"/>
                  <a:gd name="connsiteX51" fmla="*/ 962556 w 1441052"/>
                  <a:gd name="connsiteY51" fmla="*/ 65447 h 149212"/>
                  <a:gd name="connsiteX52" fmla="*/ 962556 w 1441052"/>
                  <a:gd name="connsiteY52" fmla="*/ 24314 h 149212"/>
                  <a:gd name="connsiteX53" fmla="*/ 906768 w 1441052"/>
                  <a:gd name="connsiteY53" fmla="*/ 2165 h 149212"/>
                  <a:gd name="connsiteX54" fmla="*/ 876626 w 1441052"/>
                  <a:gd name="connsiteY54" fmla="*/ 2165 h 149212"/>
                  <a:gd name="connsiteX55" fmla="*/ 876626 w 1441052"/>
                  <a:gd name="connsiteY55" fmla="*/ 146382 h 149212"/>
                  <a:gd name="connsiteX56" fmla="*/ 906768 w 1441052"/>
                  <a:gd name="connsiteY56" fmla="*/ 146382 h 149212"/>
                  <a:gd name="connsiteX57" fmla="*/ 906768 w 1441052"/>
                  <a:gd name="connsiteY57" fmla="*/ 2165 h 149212"/>
                  <a:gd name="connsiteX58" fmla="*/ 785699 w 1441052"/>
                  <a:gd name="connsiteY58" fmla="*/ 59951 h 149212"/>
                  <a:gd name="connsiteX59" fmla="*/ 785699 w 1441052"/>
                  <a:gd name="connsiteY59" fmla="*/ 2165 h 149212"/>
                  <a:gd name="connsiteX60" fmla="*/ 755557 w 1441052"/>
                  <a:gd name="connsiteY60" fmla="*/ 2165 h 149212"/>
                  <a:gd name="connsiteX61" fmla="*/ 755557 w 1441052"/>
                  <a:gd name="connsiteY61" fmla="*/ 146382 h 149212"/>
                  <a:gd name="connsiteX62" fmla="*/ 785699 w 1441052"/>
                  <a:gd name="connsiteY62" fmla="*/ 146382 h 149212"/>
                  <a:gd name="connsiteX63" fmla="*/ 785699 w 1441052"/>
                  <a:gd name="connsiteY63" fmla="*/ 82100 h 149212"/>
                  <a:gd name="connsiteX64" fmla="*/ 820338 w 1441052"/>
                  <a:gd name="connsiteY64" fmla="*/ 82100 h 149212"/>
                  <a:gd name="connsiteX65" fmla="*/ 820338 w 1441052"/>
                  <a:gd name="connsiteY65" fmla="*/ 146382 h 149212"/>
                  <a:gd name="connsiteX66" fmla="*/ 850480 w 1441052"/>
                  <a:gd name="connsiteY66" fmla="*/ 146382 h 149212"/>
                  <a:gd name="connsiteX67" fmla="*/ 850480 w 1441052"/>
                  <a:gd name="connsiteY67" fmla="*/ 2165 h 149212"/>
                  <a:gd name="connsiteX68" fmla="*/ 820338 w 1441052"/>
                  <a:gd name="connsiteY68" fmla="*/ 2165 h 149212"/>
                  <a:gd name="connsiteX69" fmla="*/ 820338 w 1441052"/>
                  <a:gd name="connsiteY69" fmla="*/ 59951 h 149212"/>
                  <a:gd name="connsiteX70" fmla="*/ 785699 w 1441052"/>
                  <a:gd name="connsiteY70" fmla="*/ 59951 h 149212"/>
                  <a:gd name="connsiteX71" fmla="*/ 732908 w 1441052"/>
                  <a:gd name="connsiteY71" fmla="*/ 107080 h 149212"/>
                  <a:gd name="connsiteX72" fmla="*/ 672124 w 1441052"/>
                  <a:gd name="connsiteY72" fmla="*/ 36803 h 149212"/>
                  <a:gd name="connsiteX73" fmla="*/ 687778 w 1441052"/>
                  <a:gd name="connsiteY73" fmla="*/ 21483 h 149212"/>
                  <a:gd name="connsiteX74" fmla="*/ 701767 w 1441052"/>
                  <a:gd name="connsiteY74" fmla="*/ 43298 h 149212"/>
                  <a:gd name="connsiteX75" fmla="*/ 731077 w 1441052"/>
                  <a:gd name="connsiteY75" fmla="*/ 43298 h 149212"/>
                  <a:gd name="connsiteX76" fmla="*/ 689110 w 1441052"/>
                  <a:gd name="connsiteY76" fmla="*/ 0 h 149212"/>
                  <a:gd name="connsiteX77" fmla="*/ 641649 w 1441052"/>
                  <a:gd name="connsiteY77" fmla="*/ 40634 h 149212"/>
                  <a:gd name="connsiteX78" fmla="*/ 702433 w 1441052"/>
                  <a:gd name="connsiteY78" fmla="*/ 111243 h 149212"/>
                  <a:gd name="connsiteX79" fmla="*/ 687279 w 1441052"/>
                  <a:gd name="connsiteY79" fmla="*/ 127563 h 149212"/>
                  <a:gd name="connsiteX80" fmla="*/ 670126 w 1441052"/>
                  <a:gd name="connsiteY80" fmla="*/ 102251 h 149212"/>
                  <a:gd name="connsiteX81" fmla="*/ 639984 w 1441052"/>
                  <a:gd name="connsiteY81" fmla="*/ 102251 h 149212"/>
                  <a:gd name="connsiteX82" fmla="*/ 682782 w 1441052"/>
                  <a:gd name="connsiteY82" fmla="*/ 149213 h 149212"/>
                  <a:gd name="connsiteX83" fmla="*/ 733075 w 1441052"/>
                  <a:gd name="connsiteY83" fmla="*/ 107413 h 149212"/>
                  <a:gd name="connsiteX84" fmla="*/ 562046 w 1441052"/>
                  <a:gd name="connsiteY84" fmla="*/ 87096 h 149212"/>
                  <a:gd name="connsiteX85" fmla="*/ 569873 w 1441052"/>
                  <a:gd name="connsiteY85" fmla="*/ 87096 h 149212"/>
                  <a:gd name="connsiteX86" fmla="*/ 591523 w 1441052"/>
                  <a:gd name="connsiteY86" fmla="*/ 118904 h 149212"/>
                  <a:gd name="connsiteX87" fmla="*/ 594687 w 1441052"/>
                  <a:gd name="connsiteY87" fmla="*/ 146881 h 149212"/>
                  <a:gd name="connsiteX88" fmla="*/ 624163 w 1441052"/>
                  <a:gd name="connsiteY88" fmla="*/ 146881 h 149212"/>
                  <a:gd name="connsiteX89" fmla="*/ 620832 w 1441052"/>
                  <a:gd name="connsiteY89" fmla="*/ 104582 h 149212"/>
                  <a:gd name="connsiteX90" fmla="*/ 594687 w 1441052"/>
                  <a:gd name="connsiteY90" fmla="*/ 76272 h 149212"/>
                  <a:gd name="connsiteX91" fmla="*/ 594687 w 1441052"/>
                  <a:gd name="connsiteY91" fmla="*/ 75939 h 149212"/>
                  <a:gd name="connsiteX92" fmla="*/ 621498 w 1441052"/>
                  <a:gd name="connsiteY92" fmla="*/ 40634 h 149212"/>
                  <a:gd name="connsiteX93" fmla="*/ 587692 w 1441052"/>
                  <a:gd name="connsiteY93" fmla="*/ 2831 h 149212"/>
                  <a:gd name="connsiteX94" fmla="*/ 531904 w 1441052"/>
                  <a:gd name="connsiteY94" fmla="*/ 2831 h 149212"/>
                  <a:gd name="connsiteX95" fmla="*/ 531904 w 1441052"/>
                  <a:gd name="connsiteY95" fmla="*/ 147048 h 149212"/>
                  <a:gd name="connsiteX96" fmla="*/ 562046 w 1441052"/>
                  <a:gd name="connsiteY96" fmla="*/ 147048 h 149212"/>
                  <a:gd name="connsiteX97" fmla="*/ 562046 w 1441052"/>
                  <a:gd name="connsiteY97" fmla="*/ 87263 h 149212"/>
                  <a:gd name="connsiteX98" fmla="*/ 562046 w 1441052"/>
                  <a:gd name="connsiteY98" fmla="*/ 24813 h 149212"/>
                  <a:gd name="connsiteX99" fmla="*/ 575369 w 1441052"/>
                  <a:gd name="connsiteY99" fmla="*/ 24813 h 149212"/>
                  <a:gd name="connsiteX100" fmla="*/ 590856 w 1441052"/>
                  <a:gd name="connsiteY100" fmla="*/ 43798 h 149212"/>
                  <a:gd name="connsiteX101" fmla="*/ 575369 w 1441052"/>
                  <a:gd name="connsiteY101" fmla="*/ 64947 h 149212"/>
                  <a:gd name="connsiteX102" fmla="*/ 562046 w 1441052"/>
                  <a:gd name="connsiteY102" fmla="*/ 64947 h 149212"/>
                  <a:gd name="connsiteX103" fmla="*/ 562046 w 1441052"/>
                  <a:gd name="connsiteY103" fmla="*/ 24813 h 149212"/>
                  <a:gd name="connsiteX104" fmla="*/ 512919 w 1441052"/>
                  <a:gd name="connsiteY104" fmla="*/ 146881 h 149212"/>
                  <a:gd name="connsiteX105" fmla="*/ 512919 w 1441052"/>
                  <a:gd name="connsiteY105" fmla="*/ 124732 h 149212"/>
                  <a:gd name="connsiteX106" fmla="*/ 462793 w 1441052"/>
                  <a:gd name="connsiteY106" fmla="*/ 124732 h 149212"/>
                  <a:gd name="connsiteX107" fmla="*/ 462793 w 1441052"/>
                  <a:gd name="connsiteY107" fmla="*/ 82600 h 149212"/>
                  <a:gd name="connsiteX108" fmla="*/ 507590 w 1441052"/>
                  <a:gd name="connsiteY108" fmla="*/ 82600 h 149212"/>
                  <a:gd name="connsiteX109" fmla="*/ 507590 w 1441052"/>
                  <a:gd name="connsiteY109" fmla="*/ 60451 h 149212"/>
                  <a:gd name="connsiteX110" fmla="*/ 462793 w 1441052"/>
                  <a:gd name="connsiteY110" fmla="*/ 60451 h 149212"/>
                  <a:gd name="connsiteX111" fmla="*/ 462793 w 1441052"/>
                  <a:gd name="connsiteY111" fmla="*/ 24813 h 149212"/>
                  <a:gd name="connsiteX112" fmla="*/ 511421 w 1441052"/>
                  <a:gd name="connsiteY112" fmla="*/ 24813 h 149212"/>
                  <a:gd name="connsiteX113" fmla="*/ 511421 w 1441052"/>
                  <a:gd name="connsiteY113" fmla="*/ 2664 h 149212"/>
                  <a:gd name="connsiteX114" fmla="*/ 432651 w 1441052"/>
                  <a:gd name="connsiteY114" fmla="*/ 2664 h 149212"/>
                  <a:gd name="connsiteX115" fmla="*/ 432651 w 1441052"/>
                  <a:gd name="connsiteY115" fmla="*/ 146881 h 149212"/>
                  <a:gd name="connsiteX116" fmla="*/ 512919 w 1441052"/>
                  <a:gd name="connsiteY116" fmla="*/ 146881 h 149212"/>
                  <a:gd name="connsiteX117" fmla="*/ 311083 w 1441052"/>
                  <a:gd name="connsiteY117" fmla="*/ 146881 h 149212"/>
                  <a:gd name="connsiteX118" fmla="*/ 360209 w 1441052"/>
                  <a:gd name="connsiteY118" fmla="*/ 146881 h 149212"/>
                  <a:gd name="connsiteX119" fmla="*/ 408337 w 1441052"/>
                  <a:gd name="connsiteY119" fmla="*/ 73940 h 149212"/>
                  <a:gd name="connsiteX120" fmla="*/ 361375 w 1441052"/>
                  <a:gd name="connsiteY120" fmla="*/ 2664 h 149212"/>
                  <a:gd name="connsiteX121" fmla="*/ 311083 w 1441052"/>
                  <a:gd name="connsiteY121" fmla="*/ 2664 h 149212"/>
                  <a:gd name="connsiteX122" fmla="*/ 311083 w 1441052"/>
                  <a:gd name="connsiteY122" fmla="*/ 146881 h 149212"/>
                  <a:gd name="connsiteX123" fmla="*/ 341225 w 1441052"/>
                  <a:gd name="connsiteY123" fmla="*/ 24813 h 149212"/>
                  <a:gd name="connsiteX124" fmla="*/ 356879 w 1441052"/>
                  <a:gd name="connsiteY124" fmla="*/ 24813 h 149212"/>
                  <a:gd name="connsiteX125" fmla="*/ 377862 w 1441052"/>
                  <a:gd name="connsiteY125" fmla="*/ 74773 h 149212"/>
                  <a:gd name="connsiteX126" fmla="*/ 355879 w 1441052"/>
                  <a:gd name="connsiteY126" fmla="*/ 124732 h 149212"/>
                  <a:gd name="connsiteX127" fmla="*/ 341225 w 1441052"/>
                  <a:gd name="connsiteY127" fmla="*/ 124732 h 149212"/>
                  <a:gd name="connsiteX128" fmla="*/ 341225 w 1441052"/>
                  <a:gd name="connsiteY128" fmla="*/ 24813 h 149212"/>
                  <a:gd name="connsiteX129" fmla="*/ 250132 w 1441052"/>
                  <a:gd name="connsiteY129" fmla="*/ 92758 h 149212"/>
                  <a:gd name="connsiteX130" fmla="*/ 221321 w 1441052"/>
                  <a:gd name="connsiteY130" fmla="*/ 92758 h 149212"/>
                  <a:gd name="connsiteX131" fmla="*/ 235143 w 1441052"/>
                  <a:gd name="connsiteY131" fmla="*/ 30475 h 149212"/>
                  <a:gd name="connsiteX132" fmla="*/ 235477 w 1441052"/>
                  <a:gd name="connsiteY132" fmla="*/ 30475 h 149212"/>
                  <a:gd name="connsiteX133" fmla="*/ 250132 w 1441052"/>
                  <a:gd name="connsiteY133" fmla="*/ 92758 h 149212"/>
                  <a:gd name="connsiteX134" fmla="*/ 207166 w 1441052"/>
                  <a:gd name="connsiteY134" fmla="*/ 146881 h 149212"/>
                  <a:gd name="connsiteX135" fmla="*/ 215327 w 1441052"/>
                  <a:gd name="connsiteY135" fmla="*/ 114907 h 149212"/>
                  <a:gd name="connsiteX136" fmla="*/ 256460 w 1441052"/>
                  <a:gd name="connsiteY136" fmla="*/ 114907 h 149212"/>
                  <a:gd name="connsiteX137" fmla="*/ 264453 w 1441052"/>
                  <a:gd name="connsiteY137" fmla="*/ 146881 h 149212"/>
                  <a:gd name="connsiteX138" fmla="*/ 296261 w 1441052"/>
                  <a:gd name="connsiteY138" fmla="*/ 146881 h 149212"/>
                  <a:gd name="connsiteX139" fmla="*/ 257126 w 1441052"/>
                  <a:gd name="connsiteY139" fmla="*/ 2664 h 149212"/>
                  <a:gd name="connsiteX140" fmla="*/ 217325 w 1441052"/>
                  <a:gd name="connsiteY140" fmla="*/ 2664 h 149212"/>
                  <a:gd name="connsiteX141" fmla="*/ 177357 w 1441052"/>
                  <a:gd name="connsiteY141" fmla="*/ 146881 h 149212"/>
                  <a:gd name="connsiteX142" fmla="*/ 207166 w 1441052"/>
                  <a:gd name="connsiteY142" fmla="*/ 146881 h 149212"/>
                  <a:gd name="connsiteX143" fmla="*/ 168864 w 1441052"/>
                  <a:gd name="connsiteY143" fmla="*/ 146881 h 149212"/>
                  <a:gd name="connsiteX144" fmla="*/ 168864 w 1441052"/>
                  <a:gd name="connsiteY144" fmla="*/ 124732 h 149212"/>
                  <a:gd name="connsiteX145" fmla="*/ 118738 w 1441052"/>
                  <a:gd name="connsiteY145" fmla="*/ 124732 h 149212"/>
                  <a:gd name="connsiteX146" fmla="*/ 118738 w 1441052"/>
                  <a:gd name="connsiteY146" fmla="*/ 82600 h 149212"/>
                  <a:gd name="connsiteX147" fmla="*/ 163535 w 1441052"/>
                  <a:gd name="connsiteY147" fmla="*/ 82600 h 149212"/>
                  <a:gd name="connsiteX148" fmla="*/ 163535 w 1441052"/>
                  <a:gd name="connsiteY148" fmla="*/ 60451 h 149212"/>
                  <a:gd name="connsiteX149" fmla="*/ 118738 w 1441052"/>
                  <a:gd name="connsiteY149" fmla="*/ 60451 h 149212"/>
                  <a:gd name="connsiteX150" fmla="*/ 118738 w 1441052"/>
                  <a:gd name="connsiteY150" fmla="*/ 24813 h 149212"/>
                  <a:gd name="connsiteX151" fmla="*/ 167365 w 1441052"/>
                  <a:gd name="connsiteY151" fmla="*/ 24813 h 149212"/>
                  <a:gd name="connsiteX152" fmla="*/ 167365 w 1441052"/>
                  <a:gd name="connsiteY152" fmla="*/ 2664 h 149212"/>
                  <a:gd name="connsiteX153" fmla="*/ 88595 w 1441052"/>
                  <a:gd name="connsiteY153" fmla="*/ 2664 h 149212"/>
                  <a:gd name="connsiteX154" fmla="*/ 88595 w 1441052"/>
                  <a:gd name="connsiteY154" fmla="*/ 146881 h 149212"/>
                  <a:gd name="connsiteX155" fmla="*/ 168864 w 1441052"/>
                  <a:gd name="connsiteY155" fmla="*/ 146881 h 149212"/>
                  <a:gd name="connsiteX156" fmla="*/ 75273 w 1441052"/>
                  <a:gd name="connsiteY156" fmla="*/ 146881 h 149212"/>
                  <a:gd name="connsiteX157" fmla="*/ 75273 w 1441052"/>
                  <a:gd name="connsiteY157" fmla="*/ 122901 h 149212"/>
                  <a:gd name="connsiteX158" fmla="*/ 30142 w 1441052"/>
                  <a:gd name="connsiteY158" fmla="*/ 122901 h 149212"/>
                  <a:gd name="connsiteX159" fmla="*/ 30142 w 1441052"/>
                  <a:gd name="connsiteY159" fmla="*/ 2664 h 149212"/>
                  <a:gd name="connsiteX160" fmla="*/ 0 w 1441052"/>
                  <a:gd name="connsiteY160" fmla="*/ 2664 h 149212"/>
                  <a:gd name="connsiteX161" fmla="*/ 0 w 1441052"/>
                  <a:gd name="connsiteY161" fmla="*/ 146881 h 149212"/>
                  <a:gd name="connsiteX162" fmla="*/ 75273 w 1441052"/>
                  <a:gd name="connsiteY162" fmla="*/ 146881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441052" h="149212">
                    <a:moveTo>
                      <a:pt x="1343748" y="146382"/>
                    </a:moveTo>
                    <a:lnTo>
                      <a:pt x="1392876" y="146382"/>
                    </a:lnTo>
                    <a:cubicBezTo>
                      <a:pt x="1444501" y="146382"/>
                      <a:pt x="1441003" y="95589"/>
                      <a:pt x="1441003" y="73441"/>
                    </a:cubicBezTo>
                    <a:cubicBezTo>
                      <a:pt x="1441003" y="28477"/>
                      <a:pt x="1433676" y="2165"/>
                      <a:pt x="1394041" y="2165"/>
                    </a:cubicBezTo>
                    <a:lnTo>
                      <a:pt x="1343748" y="2165"/>
                    </a:lnTo>
                    <a:lnTo>
                      <a:pt x="1343748" y="146382"/>
                    </a:lnTo>
                    <a:close/>
                    <a:moveTo>
                      <a:pt x="1373891" y="24314"/>
                    </a:moveTo>
                    <a:lnTo>
                      <a:pt x="1389545" y="24314"/>
                    </a:lnTo>
                    <a:cubicBezTo>
                      <a:pt x="1410528" y="24314"/>
                      <a:pt x="1410528" y="47628"/>
                      <a:pt x="1410528" y="74273"/>
                    </a:cubicBezTo>
                    <a:cubicBezTo>
                      <a:pt x="1410528" y="110411"/>
                      <a:pt x="1406864" y="124233"/>
                      <a:pt x="1388546" y="124233"/>
                    </a:cubicBezTo>
                    <a:lnTo>
                      <a:pt x="1373891" y="124233"/>
                    </a:lnTo>
                    <a:lnTo>
                      <a:pt x="1373891" y="24314"/>
                    </a:lnTo>
                    <a:close/>
                    <a:moveTo>
                      <a:pt x="1238167" y="146382"/>
                    </a:moveTo>
                    <a:lnTo>
                      <a:pt x="1238167" y="40967"/>
                    </a:lnTo>
                    <a:lnTo>
                      <a:pt x="1238500" y="40967"/>
                    </a:lnTo>
                    <a:lnTo>
                      <a:pt x="1277968" y="146382"/>
                    </a:lnTo>
                    <a:lnTo>
                      <a:pt x="1317769" y="146382"/>
                    </a:lnTo>
                    <a:lnTo>
                      <a:pt x="1317769" y="2165"/>
                    </a:lnTo>
                    <a:lnTo>
                      <a:pt x="1289625" y="2165"/>
                    </a:lnTo>
                    <a:lnTo>
                      <a:pt x="1289625" y="102084"/>
                    </a:lnTo>
                    <a:lnTo>
                      <a:pt x="1289293" y="102084"/>
                    </a:lnTo>
                    <a:lnTo>
                      <a:pt x="1250824" y="2165"/>
                    </a:lnTo>
                    <a:lnTo>
                      <a:pt x="1210023" y="2165"/>
                    </a:lnTo>
                    <a:lnTo>
                      <a:pt x="1210023" y="146382"/>
                    </a:lnTo>
                    <a:lnTo>
                      <a:pt x="1238167" y="146382"/>
                    </a:lnTo>
                    <a:close/>
                    <a:moveTo>
                      <a:pt x="1149406" y="92259"/>
                    </a:moveTo>
                    <a:lnTo>
                      <a:pt x="1120595" y="92259"/>
                    </a:lnTo>
                    <a:lnTo>
                      <a:pt x="1134417" y="29976"/>
                    </a:lnTo>
                    <a:lnTo>
                      <a:pt x="1134751" y="29976"/>
                    </a:lnTo>
                    <a:lnTo>
                      <a:pt x="1149406" y="92259"/>
                    </a:lnTo>
                    <a:close/>
                    <a:moveTo>
                      <a:pt x="1106440" y="146382"/>
                    </a:moveTo>
                    <a:lnTo>
                      <a:pt x="1114600" y="114408"/>
                    </a:lnTo>
                    <a:lnTo>
                      <a:pt x="1155734" y="114408"/>
                    </a:lnTo>
                    <a:lnTo>
                      <a:pt x="1163727" y="146382"/>
                    </a:lnTo>
                    <a:lnTo>
                      <a:pt x="1195535" y="146382"/>
                    </a:lnTo>
                    <a:lnTo>
                      <a:pt x="1156400" y="2165"/>
                    </a:lnTo>
                    <a:lnTo>
                      <a:pt x="1116599" y="2165"/>
                    </a:lnTo>
                    <a:lnTo>
                      <a:pt x="1076631" y="146382"/>
                    </a:lnTo>
                    <a:lnTo>
                      <a:pt x="1106440" y="146382"/>
                    </a:lnTo>
                    <a:close/>
                    <a:moveTo>
                      <a:pt x="932414" y="146382"/>
                    </a:moveTo>
                    <a:lnTo>
                      <a:pt x="962556" y="146382"/>
                    </a:lnTo>
                    <a:lnTo>
                      <a:pt x="962556" y="87596"/>
                    </a:lnTo>
                    <a:lnTo>
                      <a:pt x="985038" y="87596"/>
                    </a:lnTo>
                    <a:cubicBezTo>
                      <a:pt x="1020343" y="87596"/>
                      <a:pt x="1025172" y="61617"/>
                      <a:pt x="1025172" y="45297"/>
                    </a:cubicBezTo>
                    <a:cubicBezTo>
                      <a:pt x="1025172" y="18985"/>
                      <a:pt x="1014348" y="2165"/>
                      <a:pt x="986870" y="2165"/>
                    </a:cubicBezTo>
                    <a:lnTo>
                      <a:pt x="932580" y="2165"/>
                    </a:lnTo>
                    <a:lnTo>
                      <a:pt x="932580" y="146382"/>
                    </a:lnTo>
                    <a:close/>
                    <a:moveTo>
                      <a:pt x="962556" y="24314"/>
                    </a:moveTo>
                    <a:lnTo>
                      <a:pt x="977711" y="24314"/>
                    </a:lnTo>
                    <a:cubicBezTo>
                      <a:pt x="991366" y="24314"/>
                      <a:pt x="994530" y="34306"/>
                      <a:pt x="994530" y="46129"/>
                    </a:cubicBezTo>
                    <a:cubicBezTo>
                      <a:pt x="994530" y="55788"/>
                      <a:pt x="988369" y="65447"/>
                      <a:pt x="979376" y="65447"/>
                    </a:cubicBezTo>
                    <a:lnTo>
                      <a:pt x="962556" y="65447"/>
                    </a:lnTo>
                    <a:lnTo>
                      <a:pt x="962556" y="24314"/>
                    </a:lnTo>
                    <a:close/>
                    <a:moveTo>
                      <a:pt x="906768" y="2165"/>
                    </a:moveTo>
                    <a:lnTo>
                      <a:pt x="876626" y="2165"/>
                    </a:lnTo>
                    <a:lnTo>
                      <a:pt x="876626" y="146382"/>
                    </a:lnTo>
                    <a:lnTo>
                      <a:pt x="906768" y="146382"/>
                    </a:lnTo>
                    <a:lnTo>
                      <a:pt x="906768" y="2165"/>
                    </a:lnTo>
                    <a:close/>
                    <a:moveTo>
                      <a:pt x="785699" y="59951"/>
                    </a:moveTo>
                    <a:lnTo>
                      <a:pt x="785699" y="2165"/>
                    </a:lnTo>
                    <a:lnTo>
                      <a:pt x="755557" y="2165"/>
                    </a:lnTo>
                    <a:lnTo>
                      <a:pt x="755557" y="146382"/>
                    </a:lnTo>
                    <a:lnTo>
                      <a:pt x="785699" y="146382"/>
                    </a:lnTo>
                    <a:lnTo>
                      <a:pt x="785699" y="82100"/>
                    </a:lnTo>
                    <a:lnTo>
                      <a:pt x="820338" y="82100"/>
                    </a:lnTo>
                    <a:lnTo>
                      <a:pt x="820338" y="146382"/>
                    </a:lnTo>
                    <a:lnTo>
                      <a:pt x="850480" y="146382"/>
                    </a:lnTo>
                    <a:lnTo>
                      <a:pt x="850480" y="2165"/>
                    </a:lnTo>
                    <a:lnTo>
                      <a:pt x="820338" y="2165"/>
                    </a:lnTo>
                    <a:lnTo>
                      <a:pt x="820338" y="59951"/>
                    </a:lnTo>
                    <a:lnTo>
                      <a:pt x="785699" y="59951"/>
                    </a:lnTo>
                    <a:close/>
                    <a:moveTo>
                      <a:pt x="732908" y="107080"/>
                    </a:moveTo>
                    <a:cubicBezTo>
                      <a:pt x="732908" y="61783"/>
                      <a:pt x="672124" y="64115"/>
                      <a:pt x="672124" y="36803"/>
                    </a:cubicBezTo>
                    <a:cubicBezTo>
                      <a:pt x="672124" y="26811"/>
                      <a:pt x="677953" y="21483"/>
                      <a:pt x="687778" y="21483"/>
                    </a:cubicBezTo>
                    <a:cubicBezTo>
                      <a:pt x="699935" y="21483"/>
                      <a:pt x="701767" y="32474"/>
                      <a:pt x="701767" y="43298"/>
                    </a:cubicBezTo>
                    <a:lnTo>
                      <a:pt x="731077" y="43298"/>
                    </a:lnTo>
                    <a:cubicBezTo>
                      <a:pt x="733075" y="13156"/>
                      <a:pt x="718420" y="0"/>
                      <a:pt x="689110" y="0"/>
                    </a:cubicBezTo>
                    <a:cubicBezTo>
                      <a:pt x="652307" y="0"/>
                      <a:pt x="641649" y="17985"/>
                      <a:pt x="641649" y="40634"/>
                    </a:cubicBezTo>
                    <a:cubicBezTo>
                      <a:pt x="641649" y="83599"/>
                      <a:pt x="702433" y="85264"/>
                      <a:pt x="702433" y="111243"/>
                    </a:cubicBezTo>
                    <a:cubicBezTo>
                      <a:pt x="702433" y="121069"/>
                      <a:pt x="697437" y="127563"/>
                      <a:pt x="687279" y="127563"/>
                    </a:cubicBezTo>
                    <a:cubicBezTo>
                      <a:pt x="670625" y="127563"/>
                      <a:pt x="670126" y="115906"/>
                      <a:pt x="670126" y="102251"/>
                    </a:cubicBezTo>
                    <a:lnTo>
                      <a:pt x="639984" y="102251"/>
                    </a:lnTo>
                    <a:cubicBezTo>
                      <a:pt x="638318" y="127231"/>
                      <a:pt x="645312" y="149213"/>
                      <a:pt x="682782" y="149213"/>
                    </a:cubicBezTo>
                    <a:cubicBezTo>
                      <a:pt x="705764" y="149213"/>
                      <a:pt x="733075" y="144883"/>
                      <a:pt x="733075" y="107413"/>
                    </a:cubicBezTo>
                    <a:moveTo>
                      <a:pt x="562046" y="87096"/>
                    </a:moveTo>
                    <a:lnTo>
                      <a:pt x="569873" y="87096"/>
                    </a:lnTo>
                    <a:cubicBezTo>
                      <a:pt x="593021" y="87096"/>
                      <a:pt x="591523" y="101751"/>
                      <a:pt x="591523" y="118904"/>
                    </a:cubicBezTo>
                    <a:cubicBezTo>
                      <a:pt x="591523" y="128230"/>
                      <a:pt x="590690" y="138055"/>
                      <a:pt x="594687" y="146881"/>
                    </a:cubicBezTo>
                    <a:lnTo>
                      <a:pt x="624163" y="146881"/>
                    </a:lnTo>
                    <a:cubicBezTo>
                      <a:pt x="621332" y="140886"/>
                      <a:pt x="620832" y="113741"/>
                      <a:pt x="620832" y="104582"/>
                    </a:cubicBezTo>
                    <a:cubicBezTo>
                      <a:pt x="620832" y="78603"/>
                      <a:pt x="601348" y="77104"/>
                      <a:pt x="594687" y="76272"/>
                    </a:cubicBezTo>
                    <a:lnTo>
                      <a:pt x="594687" y="75939"/>
                    </a:lnTo>
                    <a:cubicBezTo>
                      <a:pt x="614171" y="72774"/>
                      <a:pt x="621498" y="58952"/>
                      <a:pt x="621498" y="40634"/>
                    </a:cubicBezTo>
                    <a:cubicBezTo>
                      <a:pt x="621498" y="15987"/>
                      <a:pt x="608342" y="2831"/>
                      <a:pt x="587692" y="2831"/>
                    </a:cubicBezTo>
                    <a:lnTo>
                      <a:pt x="531904" y="2831"/>
                    </a:lnTo>
                    <a:lnTo>
                      <a:pt x="531904" y="147048"/>
                    </a:lnTo>
                    <a:lnTo>
                      <a:pt x="562046" y="147048"/>
                    </a:lnTo>
                    <a:lnTo>
                      <a:pt x="562046" y="87263"/>
                    </a:lnTo>
                    <a:close/>
                    <a:moveTo>
                      <a:pt x="562046" y="24813"/>
                    </a:moveTo>
                    <a:lnTo>
                      <a:pt x="575369" y="24813"/>
                    </a:lnTo>
                    <a:cubicBezTo>
                      <a:pt x="585028" y="24813"/>
                      <a:pt x="590856" y="29976"/>
                      <a:pt x="590856" y="43798"/>
                    </a:cubicBezTo>
                    <a:cubicBezTo>
                      <a:pt x="590856" y="52957"/>
                      <a:pt x="587526" y="64947"/>
                      <a:pt x="575369" y="64947"/>
                    </a:cubicBezTo>
                    <a:lnTo>
                      <a:pt x="562046" y="64947"/>
                    </a:lnTo>
                    <a:lnTo>
                      <a:pt x="562046" y="24813"/>
                    </a:lnTo>
                    <a:close/>
                    <a:moveTo>
                      <a:pt x="512919" y="146881"/>
                    </a:moveTo>
                    <a:lnTo>
                      <a:pt x="512919" y="124732"/>
                    </a:lnTo>
                    <a:lnTo>
                      <a:pt x="462793" y="124732"/>
                    </a:lnTo>
                    <a:lnTo>
                      <a:pt x="462793" y="82600"/>
                    </a:lnTo>
                    <a:lnTo>
                      <a:pt x="507590" y="82600"/>
                    </a:lnTo>
                    <a:lnTo>
                      <a:pt x="507590" y="60451"/>
                    </a:lnTo>
                    <a:lnTo>
                      <a:pt x="462793" y="60451"/>
                    </a:lnTo>
                    <a:lnTo>
                      <a:pt x="462793" y="24813"/>
                    </a:lnTo>
                    <a:lnTo>
                      <a:pt x="511421" y="24813"/>
                    </a:lnTo>
                    <a:lnTo>
                      <a:pt x="511421" y="2664"/>
                    </a:lnTo>
                    <a:lnTo>
                      <a:pt x="432651" y="2664"/>
                    </a:lnTo>
                    <a:lnTo>
                      <a:pt x="432651" y="146881"/>
                    </a:lnTo>
                    <a:lnTo>
                      <a:pt x="512919" y="146881"/>
                    </a:lnTo>
                    <a:close/>
                    <a:moveTo>
                      <a:pt x="311083" y="146881"/>
                    </a:moveTo>
                    <a:lnTo>
                      <a:pt x="360209" y="146881"/>
                    </a:lnTo>
                    <a:cubicBezTo>
                      <a:pt x="411834" y="146881"/>
                      <a:pt x="408337" y="96089"/>
                      <a:pt x="408337" y="73940"/>
                    </a:cubicBezTo>
                    <a:cubicBezTo>
                      <a:pt x="408337" y="28976"/>
                      <a:pt x="401010" y="2664"/>
                      <a:pt x="361375" y="2664"/>
                    </a:cubicBezTo>
                    <a:lnTo>
                      <a:pt x="311083" y="2664"/>
                    </a:lnTo>
                    <a:lnTo>
                      <a:pt x="311083" y="146881"/>
                    </a:lnTo>
                    <a:close/>
                    <a:moveTo>
                      <a:pt x="341225" y="24813"/>
                    </a:moveTo>
                    <a:lnTo>
                      <a:pt x="356879" y="24813"/>
                    </a:lnTo>
                    <a:cubicBezTo>
                      <a:pt x="377862" y="24813"/>
                      <a:pt x="377862" y="48128"/>
                      <a:pt x="377862" y="74773"/>
                    </a:cubicBezTo>
                    <a:cubicBezTo>
                      <a:pt x="377862" y="110910"/>
                      <a:pt x="374198" y="124732"/>
                      <a:pt x="355879" y="124732"/>
                    </a:cubicBezTo>
                    <a:lnTo>
                      <a:pt x="341225" y="124732"/>
                    </a:lnTo>
                    <a:lnTo>
                      <a:pt x="341225" y="24813"/>
                    </a:lnTo>
                    <a:close/>
                    <a:moveTo>
                      <a:pt x="250132" y="92758"/>
                    </a:moveTo>
                    <a:lnTo>
                      <a:pt x="221321" y="92758"/>
                    </a:lnTo>
                    <a:lnTo>
                      <a:pt x="235143" y="30475"/>
                    </a:lnTo>
                    <a:lnTo>
                      <a:pt x="235477" y="30475"/>
                    </a:lnTo>
                    <a:lnTo>
                      <a:pt x="250132" y="92758"/>
                    </a:lnTo>
                    <a:close/>
                    <a:moveTo>
                      <a:pt x="207166" y="146881"/>
                    </a:moveTo>
                    <a:lnTo>
                      <a:pt x="215327" y="114907"/>
                    </a:lnTo>
                    <a:lnTo>
                      <a:pt x="256460" y="114907"/>
                    </a:lnTo>
                    <a:lnTo>
                      <a:pt x="264453" y="146881"/>
                    </a:lnTo>
                    <a:lnTo>
                      <a:pt x="296261" y="146881"/>
                    </a:lnTo>
                    <a:lnTo>
                      <a:pt x="257126" y="2664"/>
                    </a:lnTo>
                    <a:lnTo>
                      <a:pt x="217325" y="2664"/>
                    </a:lnTo>
                    <a:lnTo>
                      <a:pt x="177357" y="146881"/>
                    </a:lnTo>
                    <a:lnTo>
                      <a:pt x="207166" y="146881"/>
                    </a:lnTo>
                    <a:close/>
                    <a:moveTo>
                      <a:pt x="168864" y="146881"/>
                    </a:moveTo>
                    <a:lnTo>
                      <a:pt x="168864" y="124732"/>
                    </a:lnTo>
                    <a:lnTo>
                      <a:pt x="118738" y="124732"/>
                    </a:lnTo>
                    <a:lnTo>
                      <a:pt x="118738" y="82600"/>
                    </a:lnTo>
                    <a:lnTo>
                      <a:pt x="163535" y="82600"/>
                    </a:lnTo>
                    <a:lnTo>
                      <a:pt x="163535" y="60451"/>
                    </a:lnTo>
                    <a:lnTo>
                      <a:pt x="118738" y="60451"/>
                    </a:lnTo>
                    <a:lnTo>
                      <a:pt x="118738" y="24813"/>
                    </a:lnTo>
                    <a:lnTo>
                      <a:pt x="167365" y="24813"/>
                    </a:lnTo>
                    <a:lnTo>
                      <a:pt x="167365" y="2664"/>
                    </a:lnTo>
                    <a:lnTo>
                      <a:pt x="88595" y="2664"/>
                    </a:lnTo>
                    <a:lnTo>
                      <a:pt x="88595" y="146881"/>
                    </a:lnTo>
                    <a:lnTo>
                      <a:pt x="168864" y="146881"/>
                    </a:lnTo>
                    <a:close/>
                    <a:moveTo>
                      <a:pt x="75273" y="146881"/>
                    </a:moveTo>
                    <a:lnTo>
                      <a:pt x="75273" y="122901"/>
                    </a:lnTo>
                    <a:lnTo>
                      <a:pt x="30142" y="122901"/>
                    </a:lnTo>
                    <a:lnTo>
                      <a:pt x="30142" y="2664"/>
                    </a:lnTo>
                    <a:lnTo>
                      <a:pt x="0" y="2664"/>
                    </a:lnTo>
                    <a:lnTo>
                      <a:pt x="0" y="146881"/>
                    </a:lnTo>
                    <a:lnTo>
                      <a:pt x="75273" y="146881"/>
                    </a:lnTo>
                    <a:close/>
                  </a:path>
                </a:pathLst>
              </a:custGeom>
              <a:solidFill>
                <a:schemeClr val="tx2"/>
              </a:solidFill>
              <a:ln w="0"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BDA86E43-DF23-43A8-C993-321975612C9B}"/>
                  </a:ext>
                </a:extLst>
              </p:cNvPr>
              <p:cNvSpPr/>
              <p:nvPr/>
            </p:nvSpPr>
            <p:spPr>
              <a:xfrm>
                <a:off x="9448886" y="4927282"/>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dirty="0"/>
              </a:p>
            </p:txBody>
          </p:sp>
          <p:grpSp>
            <p:nvGrpSpPr>
              <p:cNvPr id="38" name="Group 37">
                <a:extLst>
                  <a:ext uri="{FF2B5EF4-FFF2-40B4-BE49-F238E27FC236}">
                    <a16:creationId xmlns:a16="http://schemas.microsoft.com/office/drawing/2014/main" id="{B0E29AE6-F83B-43CE-640D-AF96186F66C2}"/>
                  </a:ext>
                </a:extLst>
              </p:cNvPr>
              <p:cNvGrpSpPr/>
              <p:nvPr/>
            </p:nvGrpSpPr>
            <p:grpSpPr>
              <a:xfrm>
                <a:off x="9448754" y="4380390"/>
                <a:ext cx="439444" cy="454632"/>
                <a:chOff x="9148498" y="4148374"/>
                <a:chExt cx="439444" cy="454632"/>
              </a:xfrm>
            </p:grpSpPr>
            <p:sp>
              <p:nvSpPr>
                <p:cNvPr id="39" name="Freeform: Shape 38">
                  <a:extLst>
                    <a:ext uri="{FF2B5EF4-FFF2-40B4-BE49-F238E27FC236}">
                      <a16:creationId xmlns:a16="http://schemas.microsoft.com/office/drawing/2014/main" id="{515F8B62-9287-B3EF-B4EE-2424273D1AE4}"/>
                    </a:ext>
                  </a:extLst>
                </p:cNvPr>
                <p:cNvSpPr/>
                <p:nvPr/>
              </p:nvSpPr>
              <p:spPr>
                <a:xfrm>
                  <a:off x="9278393" y="4148374"/>
                  <a:ext cx="179653" cy="454466"/>
                </a:xfrm>
                <a:custGeom>
                  <a:avLst/>
                  <a:gdLst>
                    <a:gd name="connsiteX0" fmla="*/ 4129 w 179653"/>
                    <a:gd name="connsiteY0" fmla="*/ 113575 h 454466"/>
                    <a:gd name="connsiteX1" fmla="*/ 6960 w 179653"/>
                    <a:gd name="connsiteY1" fmla="*/ 139554 h 454466"/>
                    <a:gd name="connsiteX2" fmla="*/ 32939 w 179653"/>
                    <a:gd name="connsiteY2" fmla="*/ 136723 h 454466"/>
                    <a:gd name="connsiteX3" fmla="*/ 72741 w 179653"/>
                    <a:gd name="connsiteY3" fmla="*/ 82434 h 454466"/>
                    <a:gd name="connsiteX4" fmla="*/ 72741 w 179653"/>
                    <a:gd name="connsiteY4" fmla="*/ 437314 h 454466"/>
                    <a:gd name="connsiteX5" fmla="*/ 89893 w 179653"/>
                    <a:gd name="connsiteY5" fmla="*/ 454467 h 454466"/>
                    <a:gd name="connsiteX6" fmla="*/ 107046 w 179653"/>
                    <a:gd name="connsiteY6" fmla="*/ 437314 h 454466"/>
                    <a:gd name="connsiteX7" fmla="*/ 107046 w 179653"/>
                    <a:gd name="connsiteY7" fmla="*/ 82434 h 454466"/>
                    <a:gd name="connsiteX8" fmla="*/ 146847 w 179653"/>
                    <a:gd name="connsiteY8" fmla="*/ 136723 h 454466"/>
                    <a:gd name="connsiteX9" fmla="*/ 172827 w 179653"/>
                    <a:gd name="connsiteY9" fmla="*/ 139554 h 454466"/>
                    <a:gd name="connsiteX10" fmla="*/ 179654 w 179653"/>
                    <a:gd name="connsiteY10" fmla="*/ 125066 h 454466"/>
                    <a:gd name="connsiteX11" fmla="*/ 175491 w 179653"/>
                    <a:gd name="connsiteY11" fmla="*/ 113409 h 454466"/>
                    <a:gd name="connsiteX12" fmla="*/ 89727 w 179653"/>
                    <a:gd name="connsiteY12" fmla="*/ 0 h 454466"/>
                    <a:gd name="connsiteX13" fmla="*/ 3963 w 179653"/>
                    <a:gd name="connsiteY13" fmla="*/ 113409 h 4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53" h="454466">
                      <a:moveTo>
                        <a:pt x="4129" y="113575"/>
                      </a:moveTo>
                      <a:cubicBezTo>
                        <a:pt x="-2366" y="121569"/>
                        <a:pt x="-1033" y="133226"/>
                        <a:pt x="6960" y="139554"/>
                      </a:cubicBezTo>
                      <a:cubicBezTo>
                        <a:pt x="14954" y="146049"/>
                        <a:pt x="26611" y="144717"/>
                        <a:pt x="32939" y="136723"/>
                      </a:cubicBezTo>
                      <a:lnTo>
                        <a:pt x="72741" y="82434"/>
                      </a:lnTo>
                      <a:lnTo>
                        <a:pt x="72741" y="437314"/>
                      </a:lnTo>
                      <a:cubicBezTo>
                        <a:pt x="72741" y="446806"/>
                        <a:pt x="80401" y="454467"/>
                        <a:pt x="89893" y="454467"/>
                      </a:cubicBezTo>
                      <a:cubicBezTo>
                        <a:pt x="99386" y="454467"/>
                        <a:pt x="107046" y="446806"/>
                        <a:pt x="107046" y="437314"/>
                      </a:cubicBezTo>
                      <a:lnTo>
                        <a:pt x="107046" y="82434"/>
                      </a:lnTo>
                      <a:lnTo>
                        <a:pt x="146847" y="136723"/>
                      </a:lnTo>
                      <a:cubicBezTo>
                        <a:pt x="153342" y="144717"/>
                        <a:pt x="165000" y="145882"/>
                        <a:pt x="172827" y="139554"/>
                      </a:cubicBezTo>
                      <a:cubicBezTo>
                        <a:pt x="177323" y="135890"/>
                        <a:pt x="179654" y="130561"/>
                        <a:pt x="179654" y="125066"/>
                      </a:cubicBezTo>
                      <a:cubicBezTo>
                        <a:pt x="179654" y="121069"/>
                        <a:pt x="178322" y="116906"/>
                        <a:pt x="175491" y="113409"/>
                      </a:cubicBezTo>
                      <a:lnTo>
                        <a:pt x="89727" y="0"/>
                      </a:lnTo>
                      <a:lnTo>
                        <a:pt x="3963" y="113409"/>
                      </a:lnTo>
                      <a:close/>
                    </a:path>
                  </a:pathLst>
                </a:custGeom>
                <a:solidFill>
                  <a:schemeClr val="accent2"/>
                </a:solidFill>
                <a:ln w="0"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EAEEB90C-70D3-E5CB-FC7F-E371E295FE0D}"/>
                    </a:ext>
                  </a:extLst>
                </p:cNvPr>
                <p:cNvSpPr/>
                <p:nvPr/>
              </p:nvSpPr>
              <p:spPr>
                <a:xfrm>
                  <a:off x="9148498" y="4358371"/>
                  <a:ext cx="179654" cy="244635"/>
                </a:xfrm>
                <a:custGeom>
                  <a:avLst/>
                  <a:gdLst>
                    <a:gd name="connsiteX0" fmla="*/ 4129 w 179654"/>
                    <a:gd name="connsiteY0" fmla="*/ 113575 h 244635"/>
                    <a:gd name="connsiteX1" fmla="*/ 6960 w 179654"/>
                    <a:gd name="connsiteY1" fmla="*/ 139554 h 244635"/>
                    <a:gd name="connsiteX2" fmla="*/ 32939 w 179654"/>
                    <a:gd name="connsiteY2" fmla="*/ 136723 h 244635"/>
                    <a:gd name="connsiteX3" fmla="*/ 72740 w 179654"/>
                    <a:gd name="connsiteY3" fmla="*/ 82434 h 244635"/>
                    <a:gd name="connsiteX4" fmla="*/ 72740 w 179654"/>
                    <a:gd name="connsiteY4" fmla="*/ 227483 h 244635"/>
                    <a:gd name="connsiteX5" fmla="*/ 89893 w 179654"/>
                    <a:gd name="connsiteY5" fmla="*/ 244636 h 244635"/>
                    <a:gd name="connsiteX6" fmla="*/ 107046 w 179654"/>
                    <a:gd name="connsiteY6" fmla="*/ 227483 h 244635"/>
                    <a:gd name="connsiteX7" fmla="*/ 107046 w 179654"/>
                    <a:gd name="connsiteY7" fmla="*/ 82434 h 244635"/>
                    <a:gd name="connsiteX8" fmla="*/ 146847 w 179654"/>
                    <a:gd name="connsiteY8" fmla="*/ 136723 h 244635"/>
                    <a:gd name="connsiteX9" fmla="*/ 172826 w 179654"/>
                    <a:gd name="connsiteY9" fmla="*/ 139554 h 244635"/>
                    <a:gd name="connsiteX10" fmla="*/ 179654 w 179654"/>
                    <a:gd name="connsiteY10" fmla="*/ 125066 h 244635"/>
                    <a:gd name="connsiteX11" fmla="*/ 175491 w 179654"/>
                    <a:gd name="connsiteY11" fmla="*/ 113409 h 244635"/>
                    <a:gd name="connsiteX12" fmla="*/ 89727 w 179654"/>
                    <a:gd name="connsiteY12" fmla="*/ 0 h 244635"/>
                    <a:gd name="connsiteX13" fmla="*/ 3963 w 179654"/>
                    <a:gd name="connsiteY13" fmla="*/ 113409 h 24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54" h="244635">
                      <a:moveTo>
                        <a:pt x="4129" y="113575"/>
                      </a:moveTo>
                      <a:cubicBezTo>
                        <a:pt x="-2365" y="121569"/>
                        <a:pt x="-1033" y="133226"/>
                        <a:pt x="6960" y="139554"/>
                      </a:cubicBezTo>
                      <a:cubicBezTo>
                        <a:pt x="14954" y="146049"/>
                        <a:pt x="26611" y="144717"/>
                        <a:pt x="32939" y="136723"/>
                      </a:cubicBezTo>
                      <a:lnTo>
                        <a:pt x="72740" y="82434"/>
                      </a:lnTo>
                      <a:lnTo>
                        <a:pt x="72740" y="227483"/>
                      </a:lnTo>
                      <a:cubicBezTo>
                        <a:pt x="72740" y="236976"/>
                        <a:pt x="80401" y="244636"/>
                        <a:pt x="89893" y="244636"/>
                      </a:cubicBezTo>
                      <a:cubicBezTo>
                        <a:pt x="99386" y="244636"/>
                        <a:pt x="107046" y="236976"/>
                        <a:pt x="107046" y="227483"/>
                      </a:cubicBezTo>
                      <a:lnTo>
                        <a:pt x="107046" y="82434"/>
                      </a:lnTo>
                      <a:lnTo>
                        <a:pt x="146847" y="136723"/>
                      </a:lnTo>
                      <a:cubicBezTo>
                        <a:pt x="153342" y="144717"/>
                        <a:pt x="164999" y="145882"/>
                        <a:pt x="172826" y="139554"/>
                      </a:cubicBezTo>
                      <a:cubicBezTo>
                        <a:pt x="177323" y="135890"/>
                        <a:pt x="179654" y="130561"/>
                        <a:pt x="179654" y="125066"/>
                      </a:cubicBezTo>
                      <a:cubicBezTo>
                        <a:pt x="179654" y="121069"/>
                        <a:pt x="178322" y="116906"/>
                        <a:pt x="175491" y="113409"/>
                      </a:cubicBezTo>
                      <a:lnTo>
                        <a:pt x="89727" y="0"/>
                      </a:lnTo>
                      <a:lnTo>
                        <a:pt x="3963" y="113409"/>
                      </a:lnTo>
                      <a:close/>
                    </a:path>
                  </a:pathLst>
                </a:custGeom>
                <a:solidFill>
                  <a:schemeClr val="accent2"/>
                </a:solidFill>
                <a:ln w="0"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F9330E8B-3D27-1F96-E534-8EA7578815A2}"/>
                    </a:ext>
                  </a:extLst>
                </p:cNvPr>
                <p:cNvSpPr/>
                <p:nvPr/>
              </p:nvSpPr>
              <p:spPr>
                <a:xfrm>
                  <a:off x="9408288" y="4277437"/>
                  <a:ext cx="179654" cy="325404"/>
                </a:xfrm>
                <a:custGeom>
                  <a:avLst/>
                  <a:gdLst>
                    <a:gd name="connsiteX0" fmla="*/ 4129 w 179654"/>
                    <a:gd name="connsiteY0" fmla="*/ 113575 h 325404"/>
                    <a:gd name="connsiteX1" fmla="*/ 6960 w 179654"/>
                    <a:gd name="connsiteY1" fmla="*/ 139554 h 325404"/>
                    <a:gd name="connsiteX2" fmla="*/ 32939 w 179654"/>
                    <a:gd name="connsiteY2" fmla="*/ 136723 h 325404"/>
                    <a:gd name="connsiteX3" fmla="*/ 72740 w 179654"/>
                    <a:gd name="connsiteY3" fmla="*/ 82434 h 325404"/>
                    <a:gd name="connsiteX4" fmla="*/ 72740 w 179654"/>
                    <a:gd name="connsiteY4" fmla="*/ 308251 h 325404"/>
                    <a:gd name="connsiteX5" fmla="*/ 89893 w 179654"/>
                    <a:gd name="connsiteY5" fmla="*/ 325404 h 325404"/>
                    <a:gd name="connsiteX6" fmla="*/ 107046 w 179654"/>
                    <a:gd name="connsiteY6" fmla="*/ 308251 h 325404"/>
                    <a:gd name="connsiteX7" fmla="*/ 107046 w 179654"/>
                    <a:gd name="connsiteY7" fmla="*/ 82434 h 325404"/>
                    <a:gd name="connsiteX8" fmla="*/ 146847 w 179654"/>
                    <a:gd name="connsiteY8" fmla="*/ 136723 h 325404"/>
                    <a:gd name="connsiteX9" fmla="*/ 172826 w 179654"/>
                    <a:gd name="connsiteY9" fmla="*/ 139554 h 325404"/>
                    <a:gd name="connsiteX10" fmla="*/ 179654 w 179654"/>
                    <a:gd name="connsiteY10" fmla="*/ 125066 h 325404"/>
                    <a:gd name="connsiteX11" fmla="*/ 175491 w 179654"/>
                    <a:gd name="connsiteY11" fmla="*/ 113409 h 325404"/>
                    <a:gd name="connsiteX12" fmla="*/ 89727 w 179654"/>
                    <a:gd name="connsiteY12" fmla="*/ 0 h 325404"/>
                    <a:gd name="connsiteX13" fmla="*/ 3962 w 179654"/>
                    <a:gd name="connsiteY13" fmla="*/ 113409 h 32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54" h="325404">
                      <a:moveTo>
                        <a:pt x="4129" y="113575"/>
                      </a:moveTo>
                      <a:cubicBezTo>
                        <a:pt x="-2365" y="121569"/>
                        <a:pt x="-1033" y="133226"/>
                        <a:pt x="6960" y="139554"/>
                      </a:cubicBezTo>
                      <a:cubicBezTo>
                        <a:pt x="14954" y="146049"/>
                        <a:pt x="26611" y="144717"/>
                        <a:pt x="32939" y="136723"/>
                      </a:cubicBezTo>
                      <a:lnTo>
                        <a:pt x="72740" y="82434"/>
                      </a:lnTo>
                      <a:lnTo>
                        <a:pt x="72740" y="308251"/>
                      </a:lnTo>
                      <a:cubicBezTo>
                        <a:pt x="72740" y="317743"/>
                        <a:pt x="80401" y="325404"/>
                        <a:pt x="89893" y="325404"/>
                      </a:cubicBezTo>
                      <a:cubicBezTo>
                        <a:pt x="99386" y="325404"/>
                        <a:pt x="107046" y="317743"/>
                        <a:pt x="107046" y="308251"/>
                      </a:cubicBezTo>
                      <a:lnTo>
                        <a:pt x="107046" y="82434"/>
                      </a:lnTo>
                      <a:lnTo>
                        <a:pt x="146847" y="136723"/>
                      </a:lnTo>
                      <a:cubicBezTo>
                        <a:pt x="153342" y="144717"/>
                        <a:pt x="164999" y="145882"/>
                        <a:pt x="172826" y="139554"/>
                      </a:cubicBezTo>
                      <a:cubicBezTo>
                        <a:pt x="177323" y="135890"/>
                        <a:pt x="179654" y="130561"/>
                        <a:pt x="179654" y="125066"/>
                      </a:cubicBezTo>
                      <a:cubicBezTo>
                        <a:pt x="179654" y="121069"/>
                        <a:pt x="178322" y="116906"/>
                        <a:pt x="175491" y="113409"/>
                      </a:cubicBezTo>
                      <a:lnTo>
                        <a:pt x="89727" y="0"/>
                      </a:lnTo>
                      <a:lnTo>
                        <a:pt x="3962" y="113409"/>
                      </a:lnTo>
                      <a:close/>
                    </a:path>
                  </a:pathLst>
                </a:custGeom>
                <a:solidFill>
                  <a:schemeClr val="accent2"/>
                </a:solidFill>
                <a:ln w="0" cap="flat">
                  <a:noFill/>
                  <a:prstDash val="solid"/>
                  <a:miter/>
                </a:ln>
              </p:spPr>
              <p:txBody>
                <a:bodyPr rtlCol="0" anchor="ctr"/>
                <a:lstStyle/>
                <a:p>
                  <a:endParaRPr lang="en-US" dirty="0"/>
                </a:p>
              </p:txBody>
            </p:sp>
          </p:grpSp>
        </p:grpSp>
        <p:sp>
          <p:nvSpPr>
            <p:cNvPr id="34" name="Title 1">
              <a:extLst>
                <a:ext uri="{FF2B5EF4-FFF2-40B4-BE49-F238E27FC236}">
                  <a16:creationId xmlns:a16="http://schemas.microsoft.com/office/drawing/2014/main" id="{6F8B84F8-8FD2-68C2-EF8A-87C0892937FA}"/>
                </a:ext>
              </a:extLst>
            </p:cNvPr>
            <p:cNvSpPr txBox="1">
              <a:spLocks/>
            </p:cNvSpPr>
            <p:nvPr/>
          </p:nvSpPr>
          <p:spPr>
            <a:xfrm>
              <a:off x="9354595" y="5438971"/>
              <a:ext cx="2427454" cy="12198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Everyone is expected to be a leader and take ownership of their work as well as our mission. We are ALL empowered to take initiative and make decisions that serve our customers.</a:t>
              </a:r>
              <a:endParaRPr lang="en-US" sz="1150" dirty="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grpSp>
        <p:nvGrpSpPr>
          <p:cNvPr id="42" name="Group 41">
            <a:extLst>
              <a:ext uri="{FF2B5EF4-FFF2-40B4-BE49-F238E27FC236}">
                <a16:creationId xmlns:a16="http://schemas.microsoft.com/office/drawing/2014/main" id="{BA3B2D90-90EF-A473-D2F9-DBAD3F1563AB}"/>
              </a:ext>
            </a:extLst>
          </p:cNvPr>
          <p:cNvGrpSpPr/>
          <p:nvPr userDrawn="1"/>
        </p:nvGrpSpPr>
        <p:grpSpPr>
          <a:xfrm>
            <a:off x="3898024" y="2043203"/>
            <a:ext cx="2311856" cy="2006793"/>
            <a:chOff x="3898024" y="2043203"/>
            <a:chExt cx="2311856" cy="2006793"/>
          </a:xfrm>
        </p:grpSpPr>
        <p:sp>
          <p:nvSpPr>
            <p:cNvPr id="43" name="Title 1">
              <a:extLst>
                <a:ext uri="{FF2B5EF4-FFF2-40B4-BE49-F238E27FC236}">
                  <a16:creationId xmlns:a16="http://schemas.microsoft.com/office/drawing/2014/main" id="{319C020B-F307-47C9-CF1F-628CFE4E57BF}"/>
                </a:ext>
              </a:extLst>
            </p:cNvPr>
            <p:cNvSpPr txBox="1">
              <a:spLocks/>
            </p:cNvSpPr>
            <p:nvPr/>
          </p:nvSpPr>
          <p:spPr>
            <a:xfrm>
              <a:off x="3898024" y="3078515"/>
              <a:ext cx="2311856" cy="9714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Our work impacts people’s lives. It’s an honor to serve each other, our customers and the community. </a:t>
              </a:r>
              <a:endParaRPr lang="en-US" sz="1150" dirty="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nvGrpSpPr>
            <p:cNvPr id="44" name="Group 43">
              <a:extLst>
                <a:ext uri="{FF2B5EF4-FFF2-40B4-BE49-F238E27FC236}">
                  <a16:creationId xmlns:a16="http://schemas.microsoft.com/office/drawing/2014/main" id="{A3CE9A67-9133-F63F-8AB3-0D7EDED27A90}"/>
                </a:ext>
              </a:extLst>
            </p:cNvPr>
            <p:cNvGrpSpPr/>
            <p:nvPr/>
          </p:nvGrpSpPr>
          <p:grpSpPr>
            <a:xfrm>
              <a:off x="3960932" y="2043203"/>
              <a:ext cx="2248948" cy="1008402"/>
              <a:chOff x="3960932" y="2043203"/>
              <a:chExt cx="2248948" cy="1008402"/>
            </a:xfrm>
          </p:grpSpPr>
          <p:sp>
            <p:nvSpPr>
              <p:cNvPr id="45" name="Freeform: Shape 44">
                <a:extLst>
                  <a:ext uri="{FF2B5EF4-FFF2-40B4-BE49-F238E27FC236}">
                    <a16:creationId xmlns:a16="http://schemas.microsoft.com/office/drawing/2014/main" id="{97367A4E-4E4C-0DD4-DF6D-22D32F848C0B}"/>
                  </a:ext>
                </a:extLst>
              </p:cNvPr>
              <p:cNvSpPr/>
              <p:nvPr/>
            </p:nvSpPr>
            <p:spPr>
              <a:xfrm>
                <a:off x="4008824" y="2907222"/>
                <a:ext cx="668793" cy="144383"/>
              </a:xfrm>
              <a:custGeom>
                <a:avLst/>
                <a:gdLst>
                  <a:gd name="connsiteX0" fmla="*/ 606510 w 668793"/>
                  <a:gd name="connsiteY0" fmla="*/ 84432 h 144383"/>
                  <a:gd name="connsiteX1" fmla="*/ 614337 w 668793"/>
                  <a:gd name="connsiteY1" fmla="*/ 84432 h 144383"/>
                  <a:gd name="connsiteX2" fmla="*/ 635986 w 668793"/>
                  <a:gd name="connsiteY2" fmla="*/ 116240 h 144383"/>
                  <a:gd name="connsiteX3" fmla="*/ 639151 w 668793"/>
                  <a:gd name="connsiteY3" fmla="*/ 144217 h 144383"/>
                  <a:gd name="connsiteX4" fmla="*/ 668793 w 668793"/>
                  <a:gd name="connsiteY4" fmla="*/ 144217 h 144383"/>
                  <a:gd name="connsiteX5" fmla="*/ 665463 w 668793"/>
                  <a:gd name="connsiteY5" fmla="*/ 101918 h 144383"/>
                  <a:gd name="connsiteX6" fmla="*/ 639317 w 668793"/>
                  <a:gd name="connsiteY6" fmla="*/ 73607 h 144383"/>
                  <a:gd name="connsiteX7" fmla="*/ 639317 w 668793"/>
                  <a:gd name="connsiteY7" fmla="*/ 73274 h 144383"/>
                  <a:gd name="connsiteX8" fmla="*/ 666129 w 668793"/>
                  <a:gd name="connsiteY8" fmla="*/ 37969 h 144383"/>
                  <a:gd name="connsiteX9" fmla="*/ 632323 w 668793"/>
                  <a:gd name="connsiteY9" fmla="*/ 167 h 144383"/>
                  <a:gd name="connsiteX10" fmla="*/ 576534 w 668793"/>
                  <a:gd name="connsiteY10" fmla="*/ 167 h 144383"/>
                  <a:gd name="connsiteX11" fmla="*/ 576534 w 668793"/>
                  <a:gd name="connsiteY11" fmla="*/ 144384 h 144383"/>
                  <a:gd name="connsiteX12" fmla="*/ 606677 w 668793"/>
                  <a:gd name="connsiteY12" fmla="*/ 144384 h 144383"/>
                  <a:gd name="connsiteX13" fmla="*/ 606677 w 668793"/>
                  <a:gd name="connsiteY13" fmla="*/ 84598 h 144383"/>
                  <a:gd name="connsiteX14" fmla="*/ 606510 w 668793"/>
                  <a:gd name="connsiteY14" fmla="*/ 22149 h 144383"/>
                  <a:gd name="connsiteX15" fmla="*/ 619999 w 668793"/>
                  <a:gd name="connsiteY15" fmla="*/ 22149 h 144383"/>
                  <a:gd name="connsiteX16" fmla="*/ 635320 w 668793"/>
                  <a:gd name="connsiteY16" fmla="*/ 41133 h 144383"/>
                  <a:gd name="connsiteX17" fmla="*/ 619999 w 668793"/>
                  <a:gd name="connsiteY17" fmla="*/ 62283 h 144383"/>
                  <a:gd name="connsiteX18" fmla="*/ 606510 w 668793"/>
                  <a:gd name="connsiteY18" fmla="*/ 62283 h 144383"/>
                  <a:gd name="connsiteX19" fmla="*/ 606510 w 668793"/>
                  <a:gd name="connsiteY19" fmla="*/ 22149 h 144383"/>
                  <a:gd name="connsiteX20" fmla="*/ 557383 w 668793"/>
                  <a:gd name="connsiteY20" fmla="*/ 144217 h 144383"/>
                  <a:gd name="connsiteX21" fmla="*/ 557383 w 668793"/>
                  <a:gd name="connsiteY21" fmla="*/ 122068 h 144383"/>
                  <a:gd name="connsiteX22" fmla="*/ 507257 w 668793"/>
                  <a:gd name="connsiteY22" fmla="*/ 122068 h 144383"/>
                  <a:gd name="connsiteX23" fmla="*/ 507257 w 668793"/>
                  <a:gd name="connsiteY23" fmla="*/ 79936 h 144383"/>
                  <a:gd name="connsiteX24" fmla="*/ 552054 w 668793"/>
                  <a:gd name="connsiteY24" fmla="*/ 79936 h 144383"/>
                  <a:gd name="connsiteX25" fmla="*/ 552054 w 668793"/>
                  <a:gd name="connsiteY25" fmla="*/ 57787 h 144383"/>
                  <a:gd name="connsiteX26" fmla="*/ 507257 w 668793"/>
                  <a:gd name="connsiteY26" fmla="*/ 57787 h 144383"/>
                  <a:gd name="connsiteX27" fmla="*/ 507257 w 668793"/>
                  <a:gd name="connsiteY27" fmla="*/ 22149 h 144383"/>
                  <a:gd name="connsiteX28" fmla="*/ 555884 w 668793"/>
                  <a:gd name="connsiteY28" fmla="*/ 22149 h 144383"/>
                  <a:gd name="connsiteX29" fmla="*/ 555884 w 668793"/>
                  <a:gd name="connsiteY29" fmla="*/ 0 h 144383"/>
                  <a:gd name="connsiteX30" fmla="*/ 477115 w 668793"/>
                  <a:gd name="connsiteY30" fmla="*/ 0 h 144383"/>
                  <a:gd name="connsiteX31" fmla="*/ 477115 w 668793"/>
                  <a:gd name="connsiteY31" fmla="*/ 144217 h 144383"/>
                  <a:gd name="connsiteX32" fmla="*/ 557383 w 668793"/>
                  <a:gd name="connsiteY32" fmla="*/ 144217 h 144383"/>
                  <a:gd name="connsiteX33" fmla="*/ 365705 w 668793"/>
                  <a:gd name="connsiteY33" fmla="*/ 0 h 144383"/>
                  <a:gd name="connsiteX34" fmla="*/ 365705 w 668793"/>
                  <a:gd name="connsiteY34" fmla="*/ 23981 h 144383"/>
                  <a:gd name="connsiteX35" fmla="*/ 399344 w 668793"/>
                  <a:gd name="connsiteY35" fmla="*/ 23981 h 144383"/>
                  <a:gd name="connsiteX36" fmla="*/ 399344 w 668793"/>
                  <a:gd name="connsiteY36" fmla="*/ 144217 h 144383"/>
                  <a:gd name="connsiteX37" fmla="*/ 429487 w 668793"/>
                  <a:gd name="connsiteY37" fmla="*/ 144217 h 144383"/>
                  <a:gd name="connsiteX38" fmla="*/ 429487 w 668793"/>
                  <a:gd name="connsiteY38" fmla="*/ 23981 h 144383"/>
                  <a:gd name="connsiteX39" fmla="*/ 463126 w 668793"/>
                  <a:gd name="connsiteY39" fmla="*/ 23981 h 144383"/>
                  <a:gd name="connsiteX40" fmla="*/ 463126 w 668793"/>
                  <a:gd name="connsiteY40" fmla="*/ 0 h 144383"/>
                  <a:gd name="connsiteX41" fmla="*/ 365871 w 668793"/>
                  <a:gd name="connsiteY41" fmla="*/ 0 h 144383"/>
                  <a:gd name="connsiteX42" fmla="*/ 265785 w 668793"/>
                  <a:gd name="connsiteY42" fmla="*/ 0 h 144383"/>
                  <a:gd name="connsiteX43" fmla="*/ 265785 w 668793"/>
                  <a:gd name="connsiteY43" fmla="*/ 23981 h 144383"/>
                  <a:gd name="connsiteX44" fmla="*/ 299425 w 668793"/>
                  <a:gd name="connsiteY44" fmla="*/ 23981 h 144383"/>
                  <a:gd name="connsiteX45" fmla="*/ 299425 w 668793"/>
                  <a:gd name="connsiteY45" fmla="*/ 144217 h 144383"/>
                  <a:gd name="connsiteX46" fmla="*/ 329567 w 668793"/>
                  <a:gd name="connsiteY46" fmla="*/ 144217 h 144383"/>
                  <a:gd name="connsiteX47" fmla="*/ 329567 w 668793"/>
                  <a:gd name="connsiteY47" fmla="*/ 23981 h 144383"/>
                  <a:gd name="connsiteX48" fmla="*/ 363207 w 668793"/>
                  <a:gd name="connsiteY48" fmla="*/ 23981 h 144383"/>
                  <a:gd name="connsiteX49" fmla="*/ 363207 w 668793"/>
                  <a:gd name="connsiteY49" fmla="*/ 0 h 144383"/>
                  <a:gd name="connsiteX50" fmla="*/ 265952 w 668793"/>
                  <a:gd name="connsiteY50" fmla="*/ 0 h 144383"/>
                  <a:gd name="connsiteX51" fmla="*/ 228815 w 668793"/>
                  <a:gd name="connsiteY51" fmla="*/ 90094 h 144383"/>
                  <a:gd name="connsiteX52" fmla="*/ 200005 w 668793"/>
                  <a:gd name="connsiteY52" fmla="*/ 90094 h 144383"/>
                  <a:gd name="connsiteX53" fmla="*/ 213827 w 668793"/>
                  <a:gd name="connsiteY53" fmla="*/ 27811 h 144383"/>
                  <a:gd name="connsiteX54" fmla="*/ 214160 w 668793"/>
                  <a:gd name="connsiteY54" fmla="*/ 27811 h 144383"/>
                  <a:gd name="connsiteX55" fmla="*/ 228815 w 668793"/>
                  <a:gd name="connsiteY55" fmla="*/ 90094 h 144383"/>
                  <a:gd name="connsiteX56" fmla="*/ 185850 w 668793"/>
                  <a:gd name="connsiteY56" fmla="*/ 144217 h 144383"/>
                  <a:gd name="connsiteX57" fmla="*/ 194010 w 668793"/>
                  <a:gd name="connsiteY57" fmla="*/ 112243 h 144383"/>
                  <a:gd name="connsiteX58" fmla="*/ 235143 w 668793"/>
                  <a:gd name="connsiteY58" fmla="*/ 112243 h 144383"/>
                  <a:gd name="connsiteX59" fmla="*/ 243137 w 668793"/>
                  <a:gd name="connsiteY59" fmla="*/ 144217 h 144383"/>
                  <a:gd name="connsiteX60" fmla="*/ 274945 w 668793"/>
                  <a:gd name="connsiteY60" fmla="*/ 144217 h 144383"/>
                  <a:gd name="connsiteX61" fmla="*/ 235810 w 668793"/>
                  <a:gd name="connsiteY61" fmla="*/ 0 h 144383"/>
                  <a:gd name="connsiteX62" fmla="*/ 196008 w 668793"/>
                  <a:gd name="connsiteY62" fmla="*/ 0 h 144383"/>
                  <a:gd name="connsiteX63" fmla="*/ 156041 w 668793"/>
                  <a:gd name="connsiteY63" fmla="*/ 144217 h 144383"/>
                  <a:gd name="connsiteX64" fmla="*/ 185850 w 668793"/>
                  <a:gd name="connsiteY64" fmla="*/ 144217 h 144383"/>
                  <a:gd name="connsiteX65" fmla="*/ 29310 w 668793"/>
                  <a:gd name="connsiteY65" fmla="*/ 144217 h 144383"/>
                  <a:gd name="connsiteX66" fmla="*/ 29310 w 668793"/>
                  <a:gd name="connsiteY66" fmla="*/ 32973 h 144383"/>
                  <a:gd name="connsiteX67" fmla="*/ 29643 w 668793"/>
                  <a:gd name="connsiteY67" fmla="*/ 32973 h 144383"/>
                  <a:gd name="connsiteX68" fmla="*/ 55955 w 668793"/>
                  <a:gd name="connsiteY68" fmla="*/ 144217 h 144383"/>
                  <a:gd name="connsiteX69" fmla="*/ 84765 w 668793"/>
                  <a:gd name="connsiteY69" fmla="*/ 144217 h 144383"/>
                  <a:gd name="connsiteX70" fmla="*/ 112576 w 668793"/>
                  <a:gd name="connsiteY70" fmla="*/ 32973 h 144383"/>
                  <a:gd name="connsiteX71" fmla="*/ 112909 w 668793"/>
                  <a:gd name="connsiteY71" fmla="*/ 32973 h 144383"/>
                  <a:gd name="connsiteX72" fmla="*/ 112909 w 668793"/>
                  <a:gd name="connsiteY72" fmla="*/ 144217 h 144383"/>
                  <a:gd name="connsiteX73" fmla="*/ 142219 w 668793"/>
                  <a:gd name="connsiteY73" fmla="*/ 144217 h 144383"/>
                  <a:gd name="connsiteX74" fmla="*/ 142219 w 668793"/>
                  <a:gd name="connsiteY74" fmla="*/ 0 h 144383"/>
                  <a:gd name="connsiteX75" fmla="*/ 95256 w 668793"/>
                  <a:gd name="connsiteY75" fmla="*/ 0 h 144383"/>
                  <a:gd name="connsiteX76" fmla="*/ 71276 w 668793"/>
                  <a:gd name="connsiteY76" fmla="*/ 98088 h 144383"/>
                  <a:gd name="connsiteX77" fmla="*/ 70943 w 668793"/>
                  <a:gd name="connsiteY77" fmla="*/ 98088 h 144383"/>
                  <a:gd name="connsiteX78" fmla="*/ 48294 w 668793"/>
                  <a:gd name="connsiteY78" fmla="*/ 0 h 144383"/>
                  <a:gd name="connsiteX79" fmla="*/ 0 w 668793"/>
                  <a:gd name="connsiteY79" fmla="*/ 0 h 144383"/>
                  <a:gd name="connsiteX80" fmla="*/ 0 w 668793"/>
                  <a:gd name="connsiteY80" fmla="*/ 144217 h 144383"/>
                  <a:gd name="connsiteX81" fmla="*/ 29310 w 668793"/>
                  <a:gd name="connsiteY81" fmla="*/ 144217 h 14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68793" h="144383">
                    <a:moveTo>
                      <a:pt x="606510" y="84432"/>
                    </a:moveTo>
                    <a:lnTo>
                      <a:pt x="614337" y="84432"/>
                    </a:lnTo>
                    <a:cubicBezTo>
                      <a:pt x="637485" y="84432"/>
                      <a:pt x="635986" y="99087"/>
                      <a:pt x="635986" y="116240"/>
                    </a:cubicBezTo>
                    <a:cubicBezTo>
                      <a:pt x="635986" y="125565"/>
                      <a:pt x="635154" y="135391"/>
                      <a:pt x="639151" y="144217"/>
                    </a:cubicBezTo>
                    <a:lnTo>
                      <a:pt x="668793" y="144217"/>
                    </a:lnTo>
                    <a:cubicBezTo>
                      <a:pt x="665962" y="138222"/>
                      <a:pt x="665463" y="111077"/>
                      <a:pt x="665463" y="101918"/>
                    </a:cubicBezTo>
                    <a:cubicBezTo>
                      <a:pt x="665463" y="75939"/>
                      <a:pt x="645978" y="74440"/>
                      <a:pt x="639317" y="73607"/>
                    </a:cubicBezTo>
                    <a:lnTo>
                      <a:pt x="639317" y="73274"/>
                    </a:lnTo>
                    <a:cubicBezTo>
                      <a:pt x="658801" y="70110"/>
                      <a:pt x="666129" y="56288"/>
                      <a:pt x="666129" y="37969"/>
                    </a:cubicBezTo>
                    <a:cubicBezTo>
                      <a:pt x="666129" y="13323"/>
                      <a:pt x="652973" y="167"/>
                      <a:pt x="632323" y="167"/>
                    </a:cubicBezTo>
                    <a:lnTo>
                      <a:pt x="576534" y="167"/>
                    </a:lnTo>
                    <a:lnTo>
                      <a:pt x="576534" y="144384"/>
                    </a:lnTo>
                    <a:lnTo>
                      <a:pt x="606677" y="144384"/>
                    </a:lnTo>
                    <a:lnTo>
                      <a:pt x="606677" y="84598"/>
                    </a:lnTo>
                    <a:close/>
                    <a:moveTo>
                      <a:pt x="606510" y="22149"/>
                    </a:moveTo>
                    <a:lnTo>
                      <a:pt x="619999" y="22149"/>
                    </a:lnTo>
                    <a:cubicBezTo>
                      <a:pt x="629658" y="22149"/>
                      <a:pt x="635320" y="27311"/>
                      <a:pt x="635320" y="41133"/>
                    </a:cubicBezTo>
                    <a:cubicBezTo>
                      <a:pt x="635320" y="50293"/>
                      <a:pt x="631990" y="62283"/>
                      <a:pt x="619999" y="62283"/>
                    </a:cubicBezTo>
                    <a:lnTo>
                      <a:pt x="606510" y="62283"/>
                    </a:lnTo>
                    <a:lnTo>
                      <a:pt x="606510" y="22149"/>
                    </a:lnTo>
                    <a:close/>
                    <a:moveTo>
                      <a:pt x="557383" y="144217"/>
                    </a:moveTo>
                    <a:lnTo>
                      <a:pt x="557383" y="122068"/>
                    </a:lnTo>
                    <a:lnTo>
                      <a:pt x="507257" y="122068"/>
                    </a:lnTo>
                    <a:lnTo>
                      <a:pt x="507257" y="79936"/>
                    </a:lnTo>
                    <a:lnTo>
                      <a:pt x="552054" y="79936"/>
                    </a:lnTo>
                    <a:lnTo>
                      <a:pt x="552054" y="57787"/>
                    </a:lnTo>
                    <a:lnTo>
                      <a:pt x="507257" y="57787"/>
                    </a:lnTo>
                    <a:lnTo>
                      <a:pt x="507257" y="22149"/>
                    </a:lnTo>
                    <a:lnTo>
                      <a:pt x="555884" y="22149"/>
                    </a:lnTo>
                    <a:lnTo>
                      <a:pt x="555884" y="0"/>
                    </a:lnTo>
                    <a:lnTo>
                      <a:pt x="477115" y="0"/>
                    </a:lnTo>
                    <a:lnTo>
                      <a:pt x="477115" y="144217"/>
                    </a:lnTo>
                    <a:lnTo>
                      <a:pt x="557383" y="144217"/>
                    </a:lnTo>
                    <a:close/>
                    <a:moveTo>
                      <a:pt x="365705" y="0"/>
                    </a:moveTo>
                    <a:lnTo>
                      <a:pt x="365705" y="23981"/>
                    </a:lnTo>
                    <a:lnTo>
                      <a:pt x="399344" y="23981"/>
                    </a:lnTo>
                    <a:lnTo>
                      <a:pt x="399344" y="144217"/>
                    </a:lnTo>
                    <a:lnTo>
                      <a:pt x="429487" y="144217"/>
                    </a:lnTo>
                    <a:lnTo>
                      <a:pt x="429487" y="23981"/>
                    </a:lnTo>
                    <a:lnTo>
                      <a:pt x="463126" y="23981"/>
                    </a:lnTo>
                    <a:lnTo>
                      <a:pt x="463126" y="0"/>
                    </a:lnTo>
                    <a:lnTo>
                      <a:pt x="365871" y="0"/>
                    </a:lnTo>
                    <a:close/>
                    <a:moveTo>
                      <a:pt x="265785" y="0"/>
                    </a:moveTo>
                    <a:lnTo>
                      <a:pt x="265785" y="23981"/>
                    </a:lnTo>
                    <a:lnTo>
                      <a:pt x="299425" y="23981"/>
                    </a:lnTo>
                    <a:lnTo>
                      <a:pt x="299425" y="144217"/>
                    </a:lnTo>
                    <a:lnTo>
                      <a:pt x="329567" y="144217"/>
                    </a:lnTo>
                    <a:lnTo>
                      <a:pt x="329567" y="23981"/>
                    </a:lnTo>
                    <a:lnTo>
                      <a:pt x="363207" y="23981"/>
                    </a:lnTo>
                    <a:lnTo>
                      <a:pt x="363207" y="0"/>
                    </a:lnTo>
                    <a:lnTo>
                      <a:pt x="265952" y="0"/>
                    </a:lnTo>
                    <a:close/>
                    <a:moveTo>
                      <a:pt x="228815" y="90094"/>
                    </a:moveTo>
                    <a:lnTo>
                      <a:pt x="200005" y="90094"/>
                    </a:lnTo>
                    <a:lnTo>
                      <a:pt x="213827" y="27811"/>
                    </a:lnTo>
                    <a:lnTo>
                      <a:pt x="214160" y="27811"/>
                    </a:lnTo>
                    <a:lnTo>
                      <a:pt x="228815" y="90094"/>
                    </a:lnTo>
                    <a:close/>
                    <a:moveTo>
                      <a:pt x="185850" y="144217"/>
                    </a:moveTo>
                    <a:lnTo>
                      <a:pt x="194010" y="112243"/>
                    </a:lnTo>
                    <a:lnTo>
                      <a:pt x="235143" y="112243"/>
                    </a:lnTo>
                    <a:lnTo>
                      <a:pt x="243137" y="144217"/>
                    </a:lnTo>
                    <a:lnTo>
                      <a:pt x="274945" y="144217"/>
                    </a:lnTo>
                    <a:lnTo>
                      <a:pt x="235810" y="0"/>
                    </a:lnTo>
                    <a:lnTo>
                      <a:pt x="196008" y="0"/>
                    </a:lnTo>
                    <a:lnTo>
                      <a:pt x="156041" y="144217"/>
                    </a:lnTo>
                    <a:lnTo>
                      <a:pt x="185850" y="144217"/>
                    </a:lnTo>
                    <a:close/>
                    <a:moveTo>
                      <a:pt x="29310" y="144217"/>
                    </a:moveTo>
                    <a:lnTo>
                      <a:pt x="29310" y="32973"/>
                    </a:lnTo>
                    <a:lnTo>
                      <a:pt x="29643" y="32973"/>
                    </a:lnTo>
                    <a:lnTo>
                      <a:pt x="55955" y="144217"/>
                    </a:lnTo>
                    <a:lnTo>
                      <a:pt x="84765" y="144217"/>
                    </a:lnTo>
                    <a:lnTo>
                      <a:pt x="112576" y="32973"/>
                    </a:lnTo>
                    <a:lnTo>
                      <a:pt x="112909" y="32973"/>
                    </a:lnTo>
                    <a:lnTo>
                      <a:pt x="112909" y="144217"/>
                    </a:lnTo>
                    <a:lnTo>
                      <a:pt x="142219" y="144217"/>
                    </a:lnTo>
                    <a:lnTo>
                      <a:pt x="142219" y="0"/>
                    </a:lnTo>
                    <a:lnTo>
                      <a:pt x="95256" y="0"/>
                    </a:lnTo>
                    <a:lnTo>
                      <a:pt x="71276" y="98088"/>
                    </a:lnTo>
                    <a:lnTo>
                      <a:pt x="70943" y="98088"/>
                    </a:lnTo>
                    <a:lnTo>
                      <a:pt x="48294" y="0"/>
                    </a:lnTo>
                    <a:lnTo>
                      <a:pt x="0" y="0"/>
                    </a:lnTo>
                    <a:lnTo>
                      <a:pt x="0" y="144217"/>
                    </a:lnTo>
                    <a:lnTo>
                      <a:pt x="29310" y="144217"/>
                    </a:lnTo>
                    <a:close/>
                  </a:path>
                </a:pathLst>
              </a:custGeom>
              <a:solidFill>
                <a:schemeClr val="tx2"/>
              </a:solidFill>
              <a:ln w="0" cap="flat">
                <a:noFill/>
                <a:prstDash val="solid"/>
                <a:miter/>
              </a:ln>
            </p:spPr>
            <p:txBody>
              <a:bodyPr rtlCol="0" anchor="ctr"/>
              <a:lstStyle/>
              <a:p>
                <a:endParaRPr lang="en-US" dirty="0">
                  <a:solidFill>
                    <a:schemeClr val="tx2"/>
                  </a:solidFill>
                </a:endParaRPr>
              </a:p>
            </p:txBody>
          </p:sp>
          <p:sp>
            <p:nvSpPr>
              <p:cNvPr id="46" name="Freeform: Shape 45">
                <a:extLst>
                  <a:ext uri="{FF2B5EF4-FFF2-40B4-BE49-F238E27FC236}">
                    <a16:creationId xmlns:a16="http://schemas.microsoft.com/office/drawing/2014/main" id="{0FA966FC-50B7-B8BF-33B1-2DD36EEC5692}"/>
                  </a:ext>
                </a:extLst>
              </p:cNvPr>
              <p:cNvSpPr/>
              <p:nvPr/>
            </p:nvSpPr>
            <p:spPr>
              <a:xfrm>
                <a:off x="4009656" y="2705861"/>
                <a:ext cx="613005" cy="149212"/>
              </a:xfrm>
              <a:custGeom>
                <a:avLst/>
                <a:gdLst>
                  <a:gd name="connsiteX0" fmla="*/ 613005 w 613005"/>
                  <a:gd name="connsiteY0" fmla="*/ 146715 h 149212"/>
                  <a:gd name="connsiteX1" fmla="*/ 613005 w 613005"/>
                  <a:gd name="connsiteY1" fmla="*/ 124566 h 149212"/>
                  <a:gd name="connsiteX2" fmla="*/ 562879 w 613005"/>
                  <a:gd name="connsiteY2" fmla="*/ 124566 h 149212"/>
                  <a:gd name="connsiteX3" fmla="*/ 562879 w 613005"/>
                  <a:gd name="connsiteY3" fmla="*/ 82433 h 149212"/>
                  <a:gd name="connsiteX4" fmla="*/ 607676 w 613005"/>
                  <a:gd name="connsiteY4" fmla="*/ 82433 h 149212"/>
                  <a:gd name="connsiteX5" fmla="*/ 607676 w 613005"/>
                  <a:gd name="connsiteY5" fmla="*/ 60285 h 149212"/>
                  <a:gd name="connsiteX6" fmla="*/ 562879 w 613005"/>
                  <a:gd name="connsiteY6" fmla="*/ 60285 h 149212"/>
                  <a:gd name="connsiteX7" fmla="*/ 562879 w 613005"/>
                  <a:gd name="connsiteY7" fmla="*/ 24647 h 149212"/>
                  <a:gd name="connsiteX8" fmla="*/ 611506 w 613005"/>
                  <a:gd name="connsiteY8" fmla="*/ 24647 h 149212"/>
                  <a:gd name="connsiteX9" fmla="*/ 611506 w 613005"/>
                  <a:gd name="connsiteY9" fmla="*/ 2498 h 149212"/>
                  <a:gd name="connsiteX10" fmla="*/ 532736 w 613005"/>
                  <a:gd name="connsiteY10" fmla="*/ 2498 h 149212"/>
                  <a:gd name="connsiteX11" fmla="*/ 532736 w 613005"/>
                  <a:gd name="connsiteY11" fmla="*/ 146715 h 149212"/>
                  <a:gd name="connsiteX12" fmla="*/ 613005 w 613005"/>
                  <a:gd name="connsiteY12" fmla="*/ 146715 h 149212"/>
                  <a:gd name="connsiteX13" fmla="*/ 519414 w 613005"/>
                  <a:gd name="connsiteY13" fmla="*/ 146715 h 149212"/>
                  <a:gd name="connsiteX14" fmla="*/ 519414 w 613005"/>
                  <a:gd name="connsiteY14" fmla="*/ 122734 h 149212"/>
                  <a:gd name="connsiteX15" fmla="*/ 474284 w 613005"/>
                  <a:gd name="connsiteY15" fmla="*/ 122734 h 149212"/>
                  <a:gd name="connsiteX16" fmla="*/ 474284 w 613005"/>
                  <a:gd name="connsiteY16" fmla="*/ 2498 h 149212"/>
                  <a:gd name="connsiteX17" fmla="*/ 444141 w 613005"/>
                  <a:gd name="connsiteY17" fmla="*/ 2498 h 149212"/>
                  <a:gd name="connsiteX18" fmla="*/ 444141 w 613005"/>
                  <a:gd name="connsiteY18" fmla="*/ 146715 h 149212"/>
                  <a:gd name="connsiteX19" fmla="*/ 519414 w 613005"/>
                  <a:gd name="connsiteY19" fmla="*/ 146715 h 149212"/>
                  <a:gd name="connsiteX20" fmla="*/ 333064 w 613005"/>
                  <a:gd name="connsiteY20" fmla="*/ 146715 h 149212"/>
                  <a:gd name="connsiteX21" fmla="*/ 363207 w 613005"/>
                  <a:gd name="connsiteY21" fmla="*/ 146715 h 149212"/>
                  <a:gd name="connsiteX22" fmla="*/ 363207 w 613005"/>
                  <a:gd name="connsiteY22" fmla="*/ 87929 h 149212"/>
                  <a:gd name="connsiteX23" fmla="*/ 385689 w 613005"/>
                  <a:gd name="connsiteY23" fmla="*/ 87929 h 149212"/>
                  <a:gd name="connsiteX24" fmla="*/ 425823 w 613005"/>
                  <a:gd name="connsiteY24" fmla="*/ 45630 h 149212"/>
                  <a:gd name="connsiteX25" fmla="*/ 387520 w 613005"/>
                  <a:gd name="connsiteY25" fmla="*/ 2498 h 149212"/>
                  <a:gd name="connsiteX26" fmla="*/ 333231 w 613005"/>
                  <a:gd name="connsiteY26" fmla="*/ 2498 h 149212"/>
                  <a:gd name="connsiteX27" fmla="*/ 333231 w 613005"/>
                  <a:gd name="connsiteY27" fmla="*/ 146715 h 149212"/>
                  <a:gd name="connsiteX28" fmla="*/ 363207 w 613005"/>
                  <a:gd name="connsiteY28" fmla="*/ 24647 h 149212"/>
                  <a:gd name="connsiteX29" fmla="*/ 378361 w 613005"/>
                  <a:gd name="connsiteY29" fmla="*/ 24647 h 149212"/>
                  <a:gd name="connsiteX30" fmla="*/ 395181 w 613005"/>
                  <a:gd name="connsiteY30" fmla="*/ 46462 h 149212"/>
                  <a:gd name="connsiteX31" fmla="*/ 380026 w 613005"/>
                  <a:gd name="connsiteY31" fmla="*/ 65947 h 149212"/>
                  <a:gd name="connsiteX32" fmla="*/ 363207 w 613005"/>
                  <a:gd name="connsiteY32" fmla="*/ 65947 h 149212"/>
                  <a:gd name="connsiteX33" fmla="*/ 363207 w 613005"/>
                  <a:gd name="connsiteY33" fmla="*/ 24813 h 149212"/>
                  <a:gd name="connsiteX34" fmla="*/ 259124 w 613005"/>
                  <a:gd name="connsiteY34" fmla="*/ 149213 h 149212"/>
                  <a:gd name="connsiteX35" fmla="*/ 308917 w 613005"/>
                  <a:gd name="connsiteY35" fmla="*/ 74606 h 149212"/>
                  <a:gd name="connsiteX36" fmla="*/ 259124 w 613005"/>
                  <a:gd name="connsiteY36" fmla="*/ 0 h 149212"/>
                  <a:gd name="connsiteX37" fmla="*/ 209331 w 613005"/>
                  <a:gd name="connsiteY37" fmla="*/ 74606 h 149212"/>
                  <a:gd name="connsiteX38" fmla="*/ 259124 w 613005"/>
                  <a:gd name="connsiteY38" fmla="*/ 149213 h 149212"/>
                  <a:gd name="connsiteX39" fmla="*/ 259124 w 613005"/>
                  <a:gd name="connsiteY39" fmla="*/ 127730 h 149212"/>
                  <a:gd name="connsiteX40" fmla="*/ 239973 w 613005"/>
                  <a:gd name="connsiteY40" fmla="*/ 74773 h 149212"/>
                  <a:gd name="connsiteX41" fmla="*/ 259124 w 613005"/>
                  <a:gd name="connsiteY41" fmla="*/ 21816 h 149212"/>
                  <a:gd name="connsiteX42" fmla="*/ 278275 w 613005"/>
                  <a:gd name="connsiteY42" fmla="*/ 74773 h 149212"/>
                  <a:gd name="connsiteX43" fmla="*/ 259124 w 613005"/>
                  <a:gd name="connsiteY43" fmla="*/ 127730 h 149212"/>
                  <a:gd name="connsiteX44" fmla="*/ 191179 w 613005"/>
                  <a:gd name="connsiteY44" fmla="*/ 146881 h 149212"/>
                  <a:gd name="connsiteX45" fmla="*/ 191179 w 613005"/>
                  <a:gd name="connsiteY45" fmla="*/ 124733 h 149212"/>
                  <a:gd name="connsiteX46" fmla="*/ 141053 w 613005"/>
                  <a:gd name="connsiteY46" fmla="*/ 124733 h 149212"/>
                  <a:gd name="connsiteX47" fmla="*/ 141053 w 613005"/>
                  <a:gd name="connsiteY47" fmla="*/ 82600 h 149212"/>
                  <a:gd name="connsiteX48" fmla="*/ 185850 w 613005"/>
                  <a:gd name="connsiteY48" fmla="*/ 82600 h 149212"/>
                  <a:gd name="connsiteX49" fmla="*/ 185850 w 613005"/>
                  <a:gd name="connsiteY49" fmla="*/ 60451 h 149212"/>
                  <a:gd name="connsiteX50" fmla="*/ 141053 w 613005"/>
                  <a:gd name="connsiteY50" fmla="*/ 60451 h 149212"/>
                  <a:gd name="connsiteX51" fmla="*/ 141053 w 613005"/>
                  <a:gd name="connsiteY51" fmla="*/ 24813 h 149212"/>
                  <a:gd name="connsiteX52" fmla="*/ 189680 w 613005"/>
                  <a:gd name="connsiteY52" fmla="*/ 24813 h 149212"/>
                  <a:gd name="connsiteX53" fmla="*/ 189680 w 613005"/>
                  <a:gd name="connsiteY53" fmla="*/ 2665 h 149212"/>
                  <a:gd name="connsiteX54" fmla="*/ 110910 w 613005"/>
                  <a:gd name="connsiteY54" fmla="*/ 2665 h 149212"/>
                  <a:gd name="connsiteX55" fmla="*/ 110910 w 613005"/>
                  <a:gd name="connsiteY55" fmla="*/ 146881 h 149212"/>
                  <a:gd name="connsiteX56" fmla="*/ 191179 w 613005"/>
                  <a:gd name="connsiteY56" fmla="*/ 146881 h 149212"/>
                  <a:gd name="connsiteX57" fmla="*/ 0 w 613005"/>
                  <a:gd name="connsiteY57" fmla="*/ 146881 h 149212"/>
                  <a:gd name="connsiteX58" fmla="*/ 30142 w 613005"/>
                  <a:gd name="connsiteY58" fmla="*/ 146881 h 149212"/>
                  <a:gd name="connsiteX59" fmla="*/ 30142 w 613005"/>
                  <a:gd name="connsiteY59" fmla="*/ 88095 h 149212"/>
                  <a:gd name="connsiteX60" fmla="*/ 52624 w 613005"/>
                  <a:gd name="connsiteY60" fmla="*/ 88095 h 149212"/>
                  <a:gd name="connsiteX61" fmla="*/ 92758 w 613005"/>
                  <a:gd name="connsiteY61" fmla="*/ 45796 h 149212"/>
                  <a:gd name="connsiteX62" fmla="*/ 54456 w 613005"/>
                  <a:gd name="connsiteY62" fmla="*/ 2665 h 149212"/>
                  <a:gd name="connsiteX63" fmla="*/ 0 w 613005"/>
                  <a:gd name="connsiteY63" fmla="*/ 2665 h 149212"/>
                  <a:gd name="connsiteX64" fmla="*/ 0 w 613005"/>
                  <a:gd name="connsiteY64" fmla="*/ 146881 h 149212"/>
                  <a:gd name="connsiteX65" fmla="*/ 30142 w 613005"/>
                  <a:gd name="connsiteY65" fmla="*/ 24813 h 149212"/>
                  <a:gd name="connsiteX66" fmla="*/ 45297 w 613005"/>
                  <a:gd name="connsiteY66" fmla="*/ 24813 h 149212"/>
                  <a:gd name="connsiteX67" fmla="*/ 62117 w 613005"/>
                  <a:gd name="connsiteY67" fmla="*/ 46629 h 149212"/>
                  <a:gd name="connsiteX68" fmla="*/ 46962 w 613005"/>
                  <a:gd name="connsiteY68" fmla="*/ 66113 h 149212"/>
                  <a:gd name="connsiteX69" fmla="*/ 30142 w 613005"/>
                  <a:gd name="connsiteY69" fmla="*/ 66113 h 149212"/>
                  <a:gd name="connsiteX70" fmla="*/ 30142 w 613005"/>
                  <a:gd name="connsiteY70" fmla="*/ 24980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13005" h="149212">
                    <a:moveTo>
                      <a:pt x="613005" y="146715"/>
                    </a:moveTo>
                    <a:lnTo>
                      <a:pt x="613005" y="124566"/>
                    </a:lnTo>
                    <a:lnTo>
                      <a:pt x="562879" y="124566"/>
                    </a:lnTo>
                    <a:lnTo>
                      <a:pt x="562879" y="82433"/>
                    </a:lnTo>
                    <a:lnTo>
                      <a:pt x="607676" y="82433"/>
                    </a:lnTo>
                    <a:lnTo>
                      <a:pt x="607676" y="60285"/>
                    </a:lnTo>
                    <a:lnTo>
                      <a:pt x="562879" y="60285"/>
                    </a:lnTo>
                    <a:lnTo>
                      <a:pt x="562879" y="24647"/>
                    </a:lnTo>
                    <a:lnTo>
                      <a:pt x="611506" y="24647"/>
                    </a:lnTo>
                    <a:lnTo>
                      <a:pt x="611506" y="2498"/>
                    </a:lnTo>
                    <a:lnTo>
                      <a:pt x="532736" y="2498"/>
                    </a:lnTo>
                    <a:lnTo>
                      <a:pt x="532736" y="146715"/>
                    </a:lnTo>
                    <a:lnTo>
                      <a:pt x="613005" y="146715"/>
                    </a:lnTo>
                    <a:close/>
                    <a:moveTo>
                      <a:pt x="519414" y="146715"/>
                    </a:moveTo>
                    <a:lnTo>
                      <a:pt x="519414" y="122734"/>
                    </a:lnTo>
                    <a:lnTo>
                      <a:pt x="474284" y="122734"/>
                    </a:lnTo>
                    <a:lnTo>
                      <a:pt x="474284" y="2498"/>
                    </a:lnTo>
                    <a:lnTo>
                      <a:pt x="444141" y="2498"/>
                    </a:lnTo>
                    <a:lnTo>
                      <a:pt x="444141" y="146715"/>
                    </a:lnTo>
                    <a:lnTo>
                      <a:pt x="519414" y="146715"/>
                    </a:lnTo>
                    <a:close/>
                    <a:moveTo>
                      <a:pt x="333064" y="146715"/>
                    </a:moveTo>
                    <a:lnTo>
                      <a:pt x="363207" y="146715"/>
                    </a:lnTo>
                    <a:lnTo>
                      <a:pt x="363207" y="87929"/>
                    </a:lnTo>
                    <a:lnTo>
                      <a:pt x="385689" y="87929"/>
                    </a:lnTo>
                    <a:cubicBezTo>
                      <a:pt x="420993" y="87929"/>
                      <a:pt x="425823" y="61950"/>
                      <a:pt x="425823" y="45630"/>
                    </a:cubicBezTo>
                    <a:cubicBezTo>
                      <a:pt x="425823" y="19318"/>
                      <a:pt x="414998" y="2498"/>
                      <a:pt x="387520" y="2498"/>
                    </a:cubicBezTo>
                    <a:lnTo>
                      <a:pt x="333231" y="2498"/>
                    </a:lnTo>
                    <a:lnTo>
                      <a:pt x="333231" y="146715"/>
                    </a:lnTo>
                    <a:close/>
                    <a:moveTo>
                      <a:pt x="363207" y="24647"/>
                    </a:moveTo>
                    <a:lnTo>
                      <a:pt x="378361" y="24647"/>
                    </a:lnTo>
                    <a:cubicBezTo>
                      <a:pt x="392017" y="24647"/>
                      <a:pt x="395181" y="34639"/>
                      <a:pt x="395181" y="46462"/>
                    </a:cubicBezTo>
                    <a:cubicBezTo>
                      <a:pt x="395181" y="56121"/>
                      <a:pt x="389019" y="65947"/>
                      <a:pt x="380026" y="65947"/>
                    </a:cubicBezTo>
                    <a:lnTo>
                      <a:pt x="363207" y="65947"/>
                    </a:lnTo>
                    <a:lnTo>
                      <a:pt x="363207" y="24813"/>
                    </a:lnTo>
                    <a:close/>
                    <a:moveTo>
                      <a:pt x="259124" y="149213"/>
                    </a:moveTo>
                    <a:cubicBezTo>
                      <a:pt x="308917" y="149213"/>
                      <a:pt x="308917" y="112409"/>
                      <a:pt x="308917" y="74606"/>
                    </a:cubicBezTo>
                    <a:cubicBezTo>
                      <a:pt x="308917" y="36804"/>
                      <a:pt x="308917" y="0"/>
                      <a:pt x="259124" y="0"/>
                    </a:cubicBezTo>
                    <a:cubicBezTo>
                      <a:pt x="209331" y="0"/>
                      <a:pt x="209331" y="36304"/>
                      <a:pt x="209331" y="74606"/>
                    </a:cubicBezTo>
                    <a:cubicBezTo>
                      <a:pt x="209331" y="112909"/>
                      <a:pt x="209331" y="149213"/>
                      <a:pt x="259124" y="149213"/>
                    </a:cubicBezTo>
                    <a:moveTo>
                      <a:pt x="259124" y="127730"/>
                    </a:moveTo>
                    <a:cubicBezTo>
                      <a:pt x="242138" y="127730"/>
                      <a:pt x="239973" y="111743"/>
                      <a:pt x="239973" y="74773"/>
                    </a:cubicBezTo>
                    <a:cubicBezTo>
                      <a:pt x="239973" y="37803"/>
                      <a:pt x="242138" y="21816"/>
                      <a:pt x="259124" y="21816"/>
                    </a:cubicBezTo>
                    <a:cubicBezTo>
                      <a:pt x="276110" y="21816"/>
                      <a:pt x="278275" y="37803"/>
                      <a:pt x="278275" y="74773"/>
                    </a:cubicBezTo>
                    <a:cubicBezTo>
                      <a:pt x="278275" y="111743"/>
                      <a:pt x="276110" y="127730"/>
                      <a:pt x="259124" y="127730"/>
                    </a:cubicBezTo>
                    <a:moveTo>
                      <a:pt x="191179" y="146881"/>
                    </a:moveTo>
                    <a:lnTo>
                      <a:pt x="191179" y="124733"/>
                    </a:lnTo>
                    <a:lnTo>
                      <a:pt x="141053" y="124733"/>
                    </a:lnTo>
                    <a:lnTo>
                      <a:pt x="141053" y="82600"/>
                    </a:lnTo>
                    <a:lnTo>
                      <a:pt x="185850" y="82600"/>
                    </a:lnTo>
                    <a:lnTo>
                      <a:pt x="185850" y="60451"/>
                    </a:lnTo>
                    <a:lnTo>
                      <a:pt x="141053" y="60451"/>
                    </a:lnTo>
                    <a:lnTo>
                      <a:pt x="141053" y="24813"/>
                    </a:lnTo>
                    <a:lnTo>
                      <a:pt x="189680" y="24813"/>
                    </a:lnTo>
                    <a:lnTo>
                      <a:pt x="189680" y="2665"/>
                    </a:lnTo>
                    <a:lnTo>
                      <a:pt x="110910" y="2665"/>
                    </a:lnTo>
                    <a:lnTo>
                      <a:pt x="110910" y="146881"/>
                    </a:lnTo>
                    <a:lnTo>
                      <a:pt x="191179" y="146881"/>
                    </a:lnTo>
                    <a:close/>
                    <a:moveTo>
                      <a:pt x="0" y="146881"/>
                    </a:moveTo>
                    <a:lnTo>
                      <a:pt x="30142" y="146881"/>
                    </a:lnTo>
                    <a:lnTo>
                      <a:pt x="30142" y="88095"/>
                    </a:lnTo>
                    <a:lnTo>
                      <a:pt x="52624" y="88095"/>
                    </a:lnTo>
                    <a:cubicBezTo>
                      <a:pt x="87929" y="88095"/>
                      <a:pt x="92758" y="62117"/>
                      <a:pt x="92758" y="45796"/>
                    </a:cubicBezTo>
                    <a:cubicBezTo>
                      <a:pt x="92758" y="19484"/>
                      <a:pt x="81934" y="2665"/>
                      <a:pt x="54456" y="2665"/>
                    </a:cubicBezTo>
                    <a:lnTo>
                      <a:pt x="0" y="2665"/>
                    </a:lnTo>
                    <a:lnTo>
                      <a:pt x="0" y="146881"/>
                    </a:lnTo>
                    <a:close/>
                    <a:moveTo>
                      <a:pt x="30142" y="24813"/>
                    </a:moveTo>
                    <a:lnTo>
                      <a:pt x="45297" y="24813"/>
                    </a:lnTo>
                    <a:cubicBezTo>
                      <a:pt x="58952" y="24813"/>
                      <a:pt x="62117" y="34805"/>
                      <a:pt x="62117" y="46629"/>
                    </a:cubicBezTo>
                    <a:cubicBezTo>
                      <a:pt x="62117" y="56288"/>
                      <a:pt x="55955" y="66113"/>
                      <a:pt x="46962" y="66113"/>
                    </a:cubicBezTo>
                    <a:lnTo>
                      <a:pt x="30142" y="66113"/>
                    </a:lnTo>
                    <a:lnTo>
                      <a:pt x="30142" y="24980"/>
                    </a:lnTo>
                    <a:close/>
                  </a:path>
                </a:pathLst>
              </a:custGeom>
              <a:solidFill>
                <a:schemeClr val="tx2"/>
              </a:solidFill>
              <a:ln w="0" cap="flat">
                <a:noFill/>
                <a:prstDash val="solid"/>
                <a:miter/>
              </a:ln>
            </p:spPr>
            <p:txBody>
              <a:bodyPr rtlCol="0" anchor="ctr"/>
              <a:lstStyle/>
              <a:p>
                <a:endParaRPr lang="en-US" dirty="0">
                  <a:solidFill>
                    <a:schemeClr val="tx2"/>
                  </a:solidFill>
                </a:endParaRPr>
              </a:p>
            </p:txBody>
          </p:sp>
          <p:sp>
            <p:nvSpPr>
              <p:cNvPr id="47" name="Freeform: Shape 46">
                <a:extLst>
                  <a:ext uri="{FF2B5EF4-FFF2-40B4-BE49-F238E27FC236}">
                    <a16:creationId xmlns:a16="http://schemas.microsoft.com/office/drawing/2014/main" id="{F1EA9698-D941-ECB8-4C52-C91534C7D2E3}"/>
                  </a:ext>
                </a:extLst>
              </p:cNvPr>
              <p:cNvSpPr/>
              <p:nvPr/>
            </p:nvSpPr>
            <p:spPr>
              <a:xfrm>
                <a:off x="3996834" y="2575239"/>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dirty="0"/>
              </a:p>
            </p:txBody>
          </p:sp>
          <p:pic>
            <p:nvPicPr>
              <p:cNvPr id="48" name="Graphic 47">
                <a:extLst>
                  <a:ext uri="{FF2B5EF4-FFF2-40B4-BE49-F238E27FC236}">
                    <a16:creationId xmlns:a16="http://schemas.microsoft.com/office/drawing/2014/main" id="{D04B9CBE-31CB-D69A-9291-3CE44968CA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60932" y="2043203"/>
                <a:ext cx="548785" cy="460271"/>
              </a:xfrm>
              <a:prstGeom prst="rect">
                <a:avLst/>
              </a:prstGeom>
            </p:spPr>
          </p:pic>
        </p:grpSp>
      </p:grpSp>
      <p:grpSp>
        <p:nvGrpSpPr>
          <p:cNvPr id="49" name="Group 48">
            <a:extLst>
              <a:ext uri="{FF2B5EF4-FFF2-40B4-BE49-F238E27FC236}">
                <a16:creationId xmlns:a16="http://schemas.microsoft.com/office/drawing/2014/main" id="{B8ADF69A-AED5-C02A-C2EF-25C0F12FDE35}"/>
              </a:ext>
            </a:extLst>
          </p:cNvPr>
          <p:cNvGrpSpPr/>
          <p:nvPr userDrawn="1"/>
        </p:nvGrpSpPr>
        <p:grpSpPr>
          <a:xfrm>
            <a:off x="9354595" y="1950277"/>
            <a:ext cx="2424160" cy="2337687"/>
            <a:chOff x="9354595" y="1950277"/>
            <a:chExt cx="2424160" cy="2337687"/>
          </a:xfrm>
        </p:grpSpPr>
        <p:sp>
          <p:nvSpPr>
            <p:cNvPr id="50" name="Title 1">
              <a:extLst>
                <a:ext uri="{FF2B5EF4-FFF2-40B4-BE49-F238E27FC236}">
                  <a16:creationId xmlns:a16="http://schemas.microsoft.com/office/drawing/2014/main" id="{8FD7AD61-B9F9-F113-2B6E-5CEE06B49671}"/>
                </a:ext>
              </a:extLst>
            </p:cNvPr>
            <p:cNvSpPr txBox="1">
              <a:spLocks/>
            </p:cNvSpPr>
            <p:nvPr/>
          </p:nvSpPr>
          <p:spPr>
            <a:xfrm>
              <a:off x="9354595" y="3068088"/>
              <a:ext cx="2424160" cy="12198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We value action and decision making over delay. We are </a:t>
              </a:r>
              <a:b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br>
              <a:r>
                <a:rPr lang="en-US" sz="1150" spc="10" dirty="0">
                  <a:effectLst/>
                  <a:latin typeface="Arial" panose="020B0604020202020204" pitchFamily="34" charset="0"/>
                  <a:ea typeface="Calibri" panose="020F0502020204030204" pitchFamily="34" charset="0"/>
                  <a:cs typeface="Univers LT Std 45 Light" panose="020B0403020202020204" pitchFamily="34" charset="0"/>
                </a:rPr>
                <a:t>willing to take strategic risks and try new things. We collaborate and move forward with our customers’ needs in mind. </a:t>
              </a:r>
              <a:endParaRPr lang="en-US" sz="1150" dirty="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nvGrpSpPr>
            <p:cNvPr id="51" name="Group 50">
              <a:extLst>
                <a:ext uri="{FF2B5EF4-FFF2-40B4-BE49-F238E27FC236}">
                  <a16:creationId xmlns:a16="http://schemas.microsoft.com/office/drawing/2014/main" id="{BDFB8F57-E786-8E3D-03E6-49742592FCB1}"/>
                </a:ext>
              </a:extLst>
            </p:cNvPr>
            <p:cNvGrpSpPr/>
            <p:nvPr/>
          </p:nvGrpSpPr>
          <p:grpSpPr>
            <a:xfrm>
              <a:off x="9448887" y="1950277"/>
              <a:ext cx="2213046" cy="1103659"/>
              <a:chOff x="9448887" y="1950277"/>
              <a:chExt cx="2213046" cy="1103659"/>
            </a:xfrm>
          </p:grpSpPr>
          <p:sp>
            <p:nvSpPr>
              <p:cNvPr id="52" name="Freeform: Shape 51">
                <a:extLst>
                  <a:ext uri="{FF2B5EF4-FFF2-40B4-BE49-F238E27FC236}">
                    <a16:creationId xmlns:a16="http://schemas.microsoft.com/office/drawing/2014/main" id="{86A8BC47-52AB-EF04-953F-7FBBBC919FF5}"/>
                  </a:ext>
                </a:extLst>
              </p:cNvPr>
              <p:cNvSpPr/>
              <p:nvPr/>
            </p:nvSpPr>
            <p:spPr>
              <a:xfrm>
                <a:off x="9449720" y="2904724"/>
                <a:ext cx="896775" cy="149212"/>
              </a:xfrm>
              <a:custGeom>
                <a:avLst/>
                <a:gdLst>
                  <a:gd name="connsiteX0" fmla="*/ 817174 w 896775"/>
                  <a:gd name="connsiteY0" fmla="*/ 146715 h 149212"/>
                  <a:gd name="connsiteX1" fmla="*/ 817174 w 896775"/>
                  <a:gd name="connsiteY1" fmla="*/ 41133 h 149212"/>
                  <a:gd name="connsiteX2" fmla="*/ 817507 w 896775"/>
                  <a:gd name="connsiteY2" fmla="*/ 41133 h 149212"/>
                  <a:gd name="connsiteX3" fmla="*/ 856975 w 896775"/>
                  <a:gd name="connsiteY3" fmla="*/ 146715 h 149212"/>
                  <a:gd name="connsiteX4" fmla="*/ 896776 w 896775"/>
                  <a:gd name="connsiteY4" fmla="*/ 146715 h 149212"/>
                  <a:gd name="connsiteX5" fmla="*/ 896776 w 896775"/>
                  <a:gd name="connsiteY5" fmla="*/ 2498 h 149212"/>
                  <a:gd name="connsiteX6" fmla="*/ 868632 w 896775"/>
                  <a:gd name="connsiteY6" fmla="*/ 2498 h 149212"/>
                  <a:gd name="connsiteX7" fmla="*/ 868632 w 896775"/>
                  <a:gd name="connsiteY7" fmla="*/ 102417 h 149212"/>
                  <a:gd name="connsiteX8" fmla="*/ 868299 w 896775"/>
                  <a:gd name="connsiteY8" fmla="*/ 102417 h 149212"/>
                  <a:gd name="connsiteX9" fmla="*/ 829830 w 896775"/>
                  <a:gd name="connsiteY9" fmla="*/ 2498 h 149212"/>
                  <a:gd name="connsiteX10" fmla="*/ 789030 w 896775"/>
                  <a:gd name="connsiteY10" fmla="*/ 2498 h 149212"/>
                  <a:gd name="connsiteX11" fmla="*/ 789030 w 896775"/>
                  <a:gd name="connsiteY11" fmla="*/ 146715 h 149212"/>
                  <a:gd name="connsiteX12" fmla="*/ 817174 w 896775"/>
                  <a:gd name="connsiteY12" fmla="*/ 146715 h 149212"/>
                  <a:gd name="connsiteX13" fmla="*/ 715089 w 896775"/>
                  <a:gd name="connsiteY13" fmla="*/ 149046 h 149212"/>
                  <a:gd name="connsiteX14" fmla="*/ 764883 w 896775"/>
                  <a:gd name="connsiteY14" fmla="*/ 74606 h 149212"/>
                  <a:gd name="connsiteX15" fmla="*/ 715089 w 896775"/>
                  <a:gd name="connsiteY15" fmla="*/ 0 h 149212"/>
                  <a:gd name="connsiteX16" fmla="*/ 665296 w 896775"/>
                  <a:gd name="connsiteY16" fmla="*/ 74606 h 149212"/>
                  <a:gd name="connsiteX17" fmla="*/ 715089 w 896775"/>
                  <a:gd name="connsiteY17" fmla="*/ 149046 h 149212"/>
                  <a:gd name="connsiteX18" fmla="*/ 715089 w 896775"/>
                  <a:gd name="connsiteY18" fmla="*/ 127564 h 149212"/>
                  <a:gd name="connsiteX19" fmla="*/ 695938 w 896775"/>
                  <a:gd name="connsiteY19" fmla="*/ 74606 h 149212"/>
                  <a:gd name="connsiteX20" fmla="*/ 715089 w 896775"/>
                  <a:gd name="connsiteY20" fmla="*/ 21649 h 149212"/>
                  <a:gd name="connsiteX21" fmla="*/ 734240 w 896775"/>
                  <a:gd name="connsiteY21" fmla="*/ 74606 h 149212"/>
                  <a:gd name="connsiteX22" fmla="*/ 715089 w 896775"/>
                  <a:gd name="connsiteY22" fmla="*/ 127564 h 149212"/>
                  <a:gd name="connsiteX23" fmla="*/ 641316 w 896775"/>
                  <a:gd name="connsiteY23" fmla="*/ 2498 h 149212"/>
                  <a:gd name="connsiteX24" fmla="*/ 611173 w 896775"/>
                  <a:gd name="connsiteY24" fmla="*/ 2498 h 149212"/>
                  <a:gd name="connsiteX25" fmla="*/ 611173 w 896775"/>
                  <a:gd name="connsiteY25" fmla="*/ 146715 h 149212"/>
                  <a:gd name="connsiteX26" fmla="*/ 641316 w 896775"/>
                  <a:gd name="connsiteY26" fmla="*/ 146715 h 149212"/>
                  <a:gd name="connsiteX27" fmla="*/ 641316 w 896775"/>
                  <a:gd name="connsiteY27" fmla="*/ 2498 h 149212"/>
                  <a:gd name="connsiteX28" fmla="*/ 499930 w 896775"/>
                  <a:gd name="connsiteY28" fmla="*/ 2498 h 149212"/>
                  <a:gd name="connsiteX29" fmla="*/ 499930 w 896775"/>
                  <a:gd name="connsiteY29" fmla="*/ 26479 h 149212"/>
                  <a:gd name="connsiteX30" fmla="*/ 533569 w 896775"/>
                  <a:gd name="connsiteY30" fmla="*/ 26479 h 149212"/>
                  <a:gd name="connsiteX31" fmla="*/ 533569 w 896775"/>
                  <a:gd name="connsiteY31" fmla="*/ 146715 h 149212"/>
                  <a:gd name="connsiteX32" fmla="*/ 563712 w 896775"/>
                  <a:gd name="connsiteY32" fmla="*/ 146715 h 149212"/>
                  <a:gd name="connsiteX33" fmla="*/ 563712 w 896775"/>
                  <a:gd name="connsiteY33" fmla="*/ 26479 h 149212"/>
                  <a:gd name="connsiteX34" fmla="*/ 597351 w 896775"/>
                  <a:gd name="connsiteY34" fmla="*/ 26479 h 149212"/>
                  <a:gd name="connsiteX35" fmla="*/ 597351 w 896775"/>
                  <a:gd name="connsiteY35" fmla="*/ 2498 h 149212"/>
                  <a:gd name="connsiteX36" fmla="*/ 500096 w 896775"/>
                  <a:gd name="connsiteY36" fmla="*/ 2498 h 149212"/>
                  <a:gd name="connsiteX37" fmla="*/ 448472 w 896775"/>
                  <a:gd name="connsiteY37" fmla="*/ 149213 h 149212"/>
                  <a:gd name="connsiteX38" fmla="*/ 492103 w 896775"/>
                  <a:gd name="connsiteY38" fmla="*/ 98254 h 149212"/>
                  <a:gd name="connsiteX39" fmla="*/ 462294 w 896775"/>
                  <a:gd name="connsiteY39" fmla="*/ 98254 h 149212"/>
                  <a:gd name="connsiteX40" fmla="*/ 448472 w 896775"/>
                  <a:gd name="connsiteY40" fmla="*/ 127564 h 149212"/>
                  <a:gd name="connsiteX41" fmla="*/ 429320 w 896775"/>
                  <a:gd name="connsiteY41" fmla="*/ 74606 h 149212"/>
                  <a:gd name="connsiteX42" fmla="*/ 448472 w 896775"/>
                  <a:gd name="connsiteY42" fmla="*/ 21649 h 149212"/>
                  <a:gd name="connsiteX43" fmla="*/ 460795 w 896775"/>
                  <a:gd name="connsiteY43" fmla="*/ 47961 h 149212"/>
                  <a:gd name="connsiteX44" fmla="*/ 490271 w 896775"/>
                  <a:gd name="connsiteY44" fmla="*/ 47961 h 149212"/>
                  <a:gd name="connsiteX45" fmla="*/ 448305 w 896775"/>
                  <a:gd name="connsiteY45" fmla="*/ 0 h 149212"/>
                  <a:gd name="connsiteX46" fmla="*/ 398512 w 896775"/>
                  <a:gd name="connsiteY46" fmla="*/ 74606 h 149212"/>
                  <a:gd name="connsiteX47" fmla="*/ 448305 w 896775"/>
                  <a:gd name="connsiteY47" fmla="*/ 149046 h 149212"/>
                  <a:gd name="connsiteX48" fmla="*/ 339559 w 896775"/>
                  <a:gd name="connsiteY48" fmla="*/ 92592 h 149212"/>
                  <a:gd name="connsiteX49" fmla="*/ 310749 w 896775"/>
                  <a:gd name="connsiteY49" fmla="*/ 92592 h 149212"/>
                  <a:gd name="connsiteX50" fmla="*/ 324572 w 896775"/>
                  <a:gd name="connsiteY50" fmla="*/ 30309 h 149212"/>
                  <a:gd name="connsiteX51" fmla="*/ 324904 w 896775"/>
                  <a:gd name="connsiteY51" fmla="*/ 30309 h 149212"/>
                  <a:gd name="connsiteX52" fmla="*/ 339559 w 896775"/>
                  <a:gd name="connsiteY52" fmla="*/ 92592 h 149212"/>
                  <a:gd name="connsiteX53" fmla="*/ 296594 w 896775"/>
                  <a:gd name="connsiteY53" fmla="*/ 146715 h 149212"/>
                  <a:gd name="connsiteX54" fmla="*/ 304754 w 896775"/>
                  <a:gd name="connsiteY54" fmla="*/ 114741 h 149212"/>
                  <a:gd name="connsiteX55" fmla="*/ 345888 w 896775"/>
                  <a:gd name="connsiteY55" fmla="*/ 114741 h 149212"/>
                  <a:gd name="connsiteX56" fmla="*/ 353881 w 896775"/>
                  <a:gd name="connsiteY56" fmla="*/ 146715 h 149212"/>
                  <a:gd name="connsiteX57" fmla="*/ 385689 w 896775"/>
                  <a:gd name="connsiteY57" fmla="*/ 146715 h 149212"/>
                  <a:gd name="connsiteX58" fmla="*/ 346553 w 896775"/>
                  <a:gd name="connsiteY58" fmla="*/ 2498 h 149212"/>
                  <a:gd name="connsiteX59" fmla="*/ 306753 w 896775"/>
                  <a:gd name="connsiteY59" fmla="*/ 2498 h 149212"/>
                  <a:gd name="connsiteX60" fmla="*/ 266785 w 896775"/>
                  <a:gd name="connsiteY60" fmla="*/ 146715 h 149212"/>
                  <a:gd name="connsiteX61" fmla="*/ 296594 w 896775"/>
                  <a:gd name="connsiteY61" fmla="*/ 146715 h 149212"/>
                  <a:gd name="connsiteX62" fmla="*/ 159704 w 896775"/>
                  <a:gd name="connsiteY62" fmla="*/ 149046 h 149212"/>
                  <a:gd name="connsiteX63" fmla="*/ 209498 w 896775"/>
                  <a:gd name="connsiteY63" fmla="*/ 74606 h 149212"/>
                  <a:gd name="connsiteX64" fmla="*/ 159704 w 896775"/>
                  <a:gd name="connsiteY64" fmla="*/ 0 h 149212"/>
                  <a:gd name="connsiteX65" fmla="*/ 109911 w 896775"/>
                  <a:gd name="connsiteY65" fmla="*/ 74606 h 149212"/>
                  <a:gd name="connsiteX66" fmla="*/ 159704 w 896775"/>
                  <a:gd name="connsiteY66" fmla="*/ 149046 h 149212"/>
                  <a:gd name="connsiteX67" fmla="*/ 159704 w 896775"/>
                  <a:gd name="connsiteY67" fmla="*/ 127564 h 149212"/>
                  <a:gd name="connsiteX68" fmla="*/ 140553 w 896775"/>
                  <a:gd name="connsiteY68" fmla="*/ 74606 h 149212"/>
                  <a:gd name="connsiteX69" fmla="*/ 159704 w 896775"/>
                  <a:gd name="connsiteY69" fmla="*/ 21649 h 149212"/>
                  <a:gd name="connsiteX70" fmla="*/ 178856 w 896775"/>
                  <a:gd name="connsiteY70" fmla="*/ 74606 h 149212"/>
                  <a:gd name="connsiteX71" fmla="*/ 159704 w 896775"/>
                  <a:gd name="connsiteY71" fmla="*/ 127564 h 149212"/>
                  <a:gd name="connsiteX72" fmla="*/ 0 w 896775"/>
                  <a:gd name="connsiteY72" fmla="*/ 2498 h 149212"/>
                  <a:gd name="connsiteX73" fmla="*/ 0 w 896775"/>
                  <a:gd name="connsiteY73" fmla="*/ 26479 h 149212"/>
                  <a:gd name="connsiteX74" fmla="*/ 33640 w 896775"/>
                  <a:gd name="connsiteY74" fmla="*/ 26479 h 149212"/>
                  <a:gd name="connsiteX75" fmla="*/ 33640 w 896775"/>
                  <a:gd name="connsiteY75" fmla="*/ 146715 h 149212"/>
                  <a:gd name="connsiteX76" fmla="*/ 63782 w 896775"/>
                  <a:gd name="connsiteY76" fmla="*/ 146715 h 149212"/>
                  <a:gd name="connsiteX77" fmla="*/ 63782 w 896775"/>
                  <a:gd name="connsiteY77" fmla="*/ 26479 h 149212"/>
                  <a:gd name="connsiteX78" fmla="*/ 97255 w 896775"/>
                  <a:gd name="connsiteY78" fmla="*/ 26479 h 149212"/>
                  <a:gd name="connsiteX79" fmla="*/ 97255 w 896775"/>
                  <a:gd name="connsiteY79" fmla="*/ 2498 h 149212"/>
                  <a:gd name="connsiteX80" fmla="*/ 0 w 896775"/>
                  <a:gd name="connsiteY80" fmla="*/ 2498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96775" h="149212">
                    <a:moveTo>
                      <a:pt x="817174" y="146715"/>
                    </a:moveTo>
                    <a:lnTo>
                      <a:pt x="817174" y="41133"/>
                    </a:lnTo>
                    <a:lnTo>
                      <a:pt x="817507" y="41133"/>
                    </a:lnTo>
                    <a:lnTo>
                      <a:pt x="856975" y="146715"/>
                    </a:lnTo>
                    <a:lnTo>
                      <a:pt x="896776" y="146715"/>
                    </a:lnTo>
                    <a:lnTo>
                      <a:pt x="896776" y="2498"/>
                    </a:lnTo>
                    <a:lnTo>
                      <a:pt x="868632" y="2498"/>
                    </a:lnTo>
                    <a:lnTo>
                      <a:pt x="868632" y="102417"/>
                    </a:lnTo>
                    <a:lnTo>
                      <a:pt x="868299" y="102417"/>
                    </a:lnTo>
                    <a:lnTo>
                      <a:pt x="829830" y="2498"/>
                    </a:lnTo>
                    <a:lnTo>
                      <a:pt x="789030" y="2498"/>
                    </a:lnTo>
                    <a:lnTo>
                      <a:pt x="789030" y="146715"/>
                    </a:lnTo>
                    <a:lnTo>
                      <a:pt x="817174" y="146715"/>
                    </a:lnTo>
                    <a:close/>
                    <a:moveTo>
                      <a:pt x="715089" y="149046"/>
                    </a:moveTo>
                    <a:cubicBezTo>
                      <a:pt x="764883" y="149046"/>
                      <a:pt x="764883" y="112243"/>
                      <a:pt x="764883" y="74606"/>
                    </a:cubicBezTo>
                    <a:cubicBezTo>
                      <a:pt x="764883" y="36970"/>
                      <a:pt x="764883" y="0"/>
                      <a:pt x="715089" y="0"/>
                    </a:cubicBezTo>
                    <a:cubicBezTo>
                      <a:pt x="665296" y="0"/>
                      <a:pt x="665296" y="36304"/>
                      <a:pt x="665296" y="74606"/>
                    </a:cubicBezTo>
                    <a:cubicBezTo>
                      <a:pt x="665296" y="112909"/>
                      <a:pt x="665296" y="149046"/>
                      <a:pt x="715089" y="149046"/>
                    </a:cubicBezTo>
                    <a:moveTo>
                      <a:pt x="715089" y="127564"/>
                    </a:moveTo>
                    <a:cubicBezTo>
                      <a:pt x="698103" y="127564"/>
                      <a:pt x="695938" y="111577"/>
                      <a:pt x="695938" y="74606"/>
                    </a:cubicBezTo>
                    <a:cubicBezTo>
                      <a:pt x="695938" y="37636"/>
                      <a:pt x="698103" y="21649"/>
                      <a:pt x="715089" y="21649"/>
                    </a:cubicBezTo>
                    <a:cubicBezTo>
                      <a:pt x="732076" y="21649"/>
                      <a:pt x="734240" y="37636"/>
                      <a:pt x="734240" y="74606"/>
                    </a:cubicBezTo>
                    <a:cubicBezTo>
                      <a:pt x="734240" y="111577"/>
                      <a:pt x="732076" y="127564"/>
                      <a:pt x="715089" y="127564"/>
                    </a:cubicBezTo>
                    <a:moveTo>
                      <a:pt x="641316" y="2498"/>
                    </a:moveTo>
                    <a:lnTo>
                      <a:pt x="611173" y="2498"/>
                    </a:lnTo>
                    <a:lnTo>
                      <a:pt x="611173" y="146715"/>
                    </a:lnTo>
                    <a:lnTo>
                      <a:pt x="641316" y="146715"/>
                    </a:lnTo>
                    <a:lnTo>
                      <a:pt x="641316" y="2498"/>
                    </a:lnTo>
                    <a:close/>
                    <a:moveTo>
                      <a:pt x="499930" y="2498"/>
                    </a:moveTo>
                    <a:lnTo>
                      <a:pt x="499930" y="26479"/>
                    </a:lnTo>
                    <a:lnTo>
                      <a:pt x="533569" y="26479"/>
                    </a:lnTo>
                    <a:lnTo>
                      <a:pt x="533569" y="146715"/>
                    </a:lnTo>
                    <a:lnTo>
                      <a:pt x="563712" y="146715"/>
                    </a:lnTo>
                    <a:lnTo>
                      <a:pt x="563712" y="26479"/>
                    </a:lnTo>
                    <a:lnTo>
                      <a:pt x="597351" y="26479"/>
                    </a:lnTo>
                    <a:lnTo>
                      <a:pt x="597351" y="2498"/>
                    </a:lnTo>
                    <a:lnTo>
                      <a:pt x="500096" y="2498"/>
                    </a:lnTo>
                    <a:close/>
                    <a:moveTo>
                      <a:pt x="448472" y="149213"/>
                    </a:moveTo>
                    <a:cubicBezTo>
                      <a:pt x="476616" y="149213"/>
                      <a:pt x="492103" y="136889"/>
                      <a:pt x="492103" y="98254"/>
                    </a:cubicBezTo>
                    <a:lnTo>
                      <a:pt x="462294" y="98254"/>
                    </a:lnTo>
                    <a:cubicBezTo>
                      <a:pt x="461961" y="109578"/>
                      <a:pt x="462460" y="127564"/>
                      <a:pt x="448472" y="127564"/>
                    </a:cubicBezTo>
                    <a:cubicBezTo>
                      <a:pt x="431485" y="127564"/>
                      <a:pt x="429320" y="111577"/>
                      <a:pt x="429320" y="74606"/>
                    </a:cubicBezTo>
                    <a:cubicBezTo>
                      <a:pt x="429320" y="37636"/>
                      <a:pt x="431485" y="21649"/>
                      <a:pt x="448472" y="21649"/>
                    </a:cubicBezTo>
                    <a:cubicBezTo>
                      <a:pt x="457464" y="21649"/>
                      <a:pt x="460795" y="28810"/>
                      <a:pt x="460795" y="47961"/>
                    </a:cubicBezTo>
                    <a:lnTo>
                      <a:pt x="490271" y="47961"/>
                    </a:lnTo>
                    <a:cubicBezTo>
                      <a:pt x="491437" y="16986"/>
                      <a:pt x="479113" y="0"/>
                      <a:pt x="448305" y="0"/>
                    </a:cubicBezTo>
                    <a:cubicBezTo>
                      <a:pt x="398512" y="0"/>
                      <a:pt x="398512" y="36304"/>
                      <a:pt x="398512" y="74606"/>
                    </a:cubicBezTo>
                    <a:cubicBezTo>
                      <a:pt x="398512" y="112909"/>
                      <a:pt x="398512" y="149046"/>
                      <a:pt x="448305" y="149046"/>
                    </a:cubicBezTo>
                    <a:moveTo>
                      <a:pt x="339559" y="92592"/>
                    </a:moveTo>
                    <a:lnTo>
                      <a:pt x="310749" y="92592"/>
                    </a:lnTo>
                    <a:lnTo>
                      <a:pt x="324572" y="30309"/>
                    </a:lnTo>
                    <a:lnTo>
                      <a:pt x="324904" y="30309"/>
                    </a:lnTo>
                    <a:lnTo>
                      <a:pt x="339559" y="92592"/>
                    </a:lnTo>
                    <a:close/>
                    <a:moveTo>
                      <a:pt x="296594" y="146715"/>
                    </a:moveTo>
                    <a:lnTo>
                      <a:pt x="304754" y="114741"/>
                    </a:lnTo>
                    <a:lnTo>
                      <a:pt x="345888" y="114741"/>
                    </a:lnTo>
                    <a:lnTo>
                      <a:pt x="353881" y="146715"/>
                    </a:lnTo>
                    <a:lnTo>
                      <a:pt x="385689" y="146715"/>
                    </a:lnTo>
                    <a:lnTo>
                      <a:pt x="346553" y="2498"/>
                    </a:lnTo>
                    <a:lnTo>
                      <a:pt x="306753" y="2498"/>
                    </a:lnTo>
                    <a:lnTo>
                      <a:pt x="266785" y="146715"/>
                    </a:lnTo>
                    <a:lnTo>
                      <a:pt x="296594" y="146715"/>
                    </a:lnTo>
                    <a:close/>
                    <a:moveTo>
                      <a:pt x="159704" y="149046"/>
                    </a:moveTo>
                    <a:cubicBezTo>
                      <a:pt x="209498" y="149046"/>
                      <a:pt x="209498" y="112243"/>
                      <a:pt x="209498" y="74606"/>
                    </a:cubicBezTo>
                    <a:cubicBezTo>
                      <a:pt x="209498" y="36970"/>
                      <a:pt x="209498" y="0"/>
                      <a:pt x="159704" y="0"/>
                    </a:cubicBezTo>
                    <a:cubicBezTo>
                      <a:pt x="109911" y="0"/>
                      <a:pt x="109911" y="36304"/>
                      <a:pt x="109911" y="74606"/>
                    </a:cubicBezTo>
                    <a:cubicBezTo>
                      <a:pt x="109911" y="112909"/>
                      <a:pt x="109911" y="149046"/>
                      <a:pt x="159704" y="149046"/>
                    </a:cubicBezTo>
                    <a:moveTo>
                      <a:pt x="159704" y="127564"/>
                    </a:moveTo>
                    <a:cubicBezTo>
                      <a:pt x="142718" y="127564"/>
                      <a:pt x="140553" y="111577"/>
                      <a:pt x="140553" y="74606"/>
                    </a:cubicBezTo>
                    <a:cubicBezTo>
                      <a:pt x="140553" y="37636"/>
                      <a:pt x="142718" y="21649"/>
                      <a:pt x="159704" y="21649"/>
                    </a:cubicBezTo>
                    <a:cubicBezTo>
                      <a:pt x="176691" y="21649"/>
                      <a:pt x="178856" y="37636"/>
                      <a:pt x="178856" y="74606"/>
                    </a:cubicBezTo>
                    <a:cubicBezTo>
                      <a:pt x="178856" y="111577"/>
                      <a:pt x="176691" y="127564"/>
                      <a:pt x="159704" y="127564"/>
                    </a:cubicBezTo>
                    <a:moveTo>
                      <a:pt x="0" y="2498"/>
                    </a:moveTo>
                    <a:lnTo>
                      <a:pt x="0" y="26479"/>
                    </a:lnTo>
                    <a:lnTo>
                      <a:pt x="33640" y="26479"/>
                    </a:lnTo>
                    <a:lnTo>
                      <a:pt x="33640" y="146715"/>
                    </a:lnTo>
                    <a:lnTo>
                      <a:pt x="63782" y="146715"/>
                    </a:lnTo>
                    <a:lnTo>
                      <a:pt x="63782" y="26479"/>
                    </a:lnTo>
                    <a:lnTo>
                      <a:pt x="97255" y="26479"/>
                    </a:lnTo>
                    <a:lnTo>
                      <a:pt x="97255" y="2498"/>
                    </a:lnTo>
                    <a:lnTo>
                      <a:pt x="0" y="2498"/>
                    </a:lnTo>
                    <a:close/>
                  </a:path>
                </a:pathLst>
              </a:custGeom>
              <a:solidFill>
                <a:schemeClr val="tx2"/>
              </a:solidFill>
              <a:ln w="0"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8F6FCC8F-7D39-1F74-F8F5-D3870996BAC2}"/>
                  </a:ext>
                </a:extLst>
              </p:cNvPr>
              <p:cNvSpPr/>
              <p:nvPr/>
            </p:nvSpPr>
            <p:spPr>
              <a:xfrm>
                <a:off x="9462209" y="2708359"/>
                <a:ext cx="713757" cy="146548"/>
              </a:xfrm>
              <a:custGeom>
                <a:avLst/>
                <a:gdLst>
                  <a:gd name="connsiteX0" fmla="*/ 616336 w 713757"/>
                  <a:gd name="connsiteY0" fmla="*/ 0 h 146548"/>
                  <a:gd name="connsiteX1" fmla="*/ 616336 w 713757"/>
                  <a:gd name="connsiteY1" fmla="*/ 23981 h 146548"/>
                  <a:gd name="connsiteX2" fmla="*/ 649975 w 713757"/>
                  <a:gd name="connsiteY2" fmla="*/ 23981 h 146548"/>
                  <a:gd name="connsiteX3" fmla="*/ 649975 w 713757"/>
                  <a:gd name="connsiteY3" fmla="*/ 144217 h 146548"/>
                  <a:gd name="connsiteX4" fmla="*/ 680117 w 713757"/>
                  <a:gd name="connsiteY4" fmla="*/ 144217 h 146548"/>
                  <a:gd name="connsiteX5" fmla="*/ 680117 w 713757"/>
                  <a:gd name="connsiteY5" fmla="*/ 23981 h 146548"/>
                  <a:gd name="connsiteX6" fmla="*/ 713757 w 713757"/>
                  <a:gd name="connsiteY6" fmla="*/ 23981 h 146548"/>
                  <a:gd name="connsiteX7" fmla="*/ 713757 w 713757"/>
                  <a:gd name="connsiteY7" fmla="*/ 0 h 146548"/>
                  <a:gd name="connsiteX8" fmla="*/ 616503 w 713757"/>
                  <a:gd name="connsiteY8" fmla="*/ 0 h 146548"/>
                  <a:gd name="connsiteX9" fmla="*/ 626161 w 713757"/>
                  <a:gd name="connsiteY9" fmla="*/ 144217 h 146548"/>
                  <a:gd name="connsiteX10" fmla="*/ 626161 w 713757"/>
                  <a:gd name="connsiteY10" fmla="*/ 120236 h 146548"/>
                  <a:gd name="connsiteX11" fmla="*/ 581031 w 713757"/>
                  <a:gd name="connsiteY11" fmla="*/ 120236 h 146548"/>
                  <a:gd name="connsiteX12" fmla="*/ 581031 w 713757"/>
                  <a:gd name="connsiteY12" fmla="*/ 0 h 146548"/>
                  <a:gd name="connsiteX13" fmla="*/ 550889 w 713757"/>
                  <a:gd name="connsiteY13" fmla="*/ 0 h 146548"/>
                  <a:gd name="connsiteX14" fmla="*/ 550889 w 713757"/>
                  <a:gd name="connsiteY14" fmla="*/ 144217 h 146548"/>
                  <a:gd name="connsiteX15" fmla="*/ 626161 w 713757"/>
                  <a:gd name="connsiteY15" fmla="*/ 144217 h 146548"/>
                  <a:gd name="connsiteX16" fmla="*/ 495933 w 713757"/>
                  <a:gd name="connsiteY16" fmla="*/ 0 h 146548"/>
                  <a:gd name="connsiteX17" fmla="*/ 495933 w 713757"/>
                  <a:gd name="connsiteY17" fmla="*/ 100252 h 146548"/>
                  <a:gd name="connsiteX18" fmla="*/ 476782 w 713757"/>
                  <a:gd name="connsiteY18" fmla="*/ 125066 h 146548"/>
                  <a:gd name="connsiteX19" fmla="*/ 458130 w 713757"/>
                  <a:gd name="connsiteY19" fmla="*/ 100252 h 146548"/>
                  <a:gd name="connsiteX20" fmla="*/ 458130 w 713757"/>
                  <a:gd name="connsiteY20" fmla="*/ 0 h 146548"/>
                  <a:gd name="connsiteX21" fmla="*/ 427988 w 713757"/>
                  <a:gd name="connsiteY21" fmla="*/ 0 h 146548"/>
                  <a:gd name="connsiteX22" fmla="*/ 427988 w 713757"/>
                  <a:gd name="connsiteY22" fmla="*/ 102251 h 146548"/>
                  <a:gd name="connsiteX23" fmla="*/ 477115 w 713757"/>
                  <a:gd name="connsiteY23" fmla="*/ 146548 h 146548"/>
                  <a:gd name="connsiteX24" fmla="*/ 526075 w 713757"/>
                  <a:gd name="connsiteY24" fmla="*/ 102251 h 146548"/>
                  <a:gd name="connsiteX25" fmla="*/ 526075 w 713757"/>
                  <a:gd name="connsiteY25" fmla="*/ 0 h 146548"/>
                  <a:gd name="connsiteX26" fmla="*/ 495933 w 713757"/>
                  <a:gd name="connsiteY26" fmla="*/ 0 h 146548"/>
                  <a:gd name="connsiteX27" fmla="*/ 368203 w 713757"/>
                  <a:gd name="connsiteY27" fmla="*/ 90094 h 146548"/>
                  <a:gd name="connsiteX28" fmla="*/ 339393 w 713757"/>
                  <a:gd name="connsiteY28" fmla="*/ 90094 h 146548"/>
                  <a:gd name="connsiteX29" fmla="*/ 353215 w 713757"/>
                  <a:gd name="connsiteY29" fmla="*/ 27644 h 146548"/>
                  <a:gd name="connsiteX30" fmla="*/ 353548 w 713757"/>
                  <a:gd name="connsiteY30" fmla="*/ 27644 h 146548"/>
                  <a:gd name="connsiteX31" fmla="*/ 368203 w 713757"/>
                  <a:gd name="connsiteY31" fmla="*/ 90094 h 146548"/>
                  <a:gd name="connsiteX32" fmla="*/ 325237 w 713757"/>
                  <a:gd name="connsiteY32" fmla="*/ 144217 h 146548"/>
                  <a:gd name="connsiteX33" fmla="*/ 333398 w 713757"/>
                  <a:gd name="connsiteY33" fmla="*/ 112243 h 146548"/>
                  <a:gd name="connsiteX34" fmla="*/ 374531 w 713757"/>
                  <a:gd name="connsiteY34" fmla="*/ 112243 h 146548"/>
                  <a:gd name="connsiteX35" fmla="*/ 382524 w 713757"/>
                  <a:gd name="connsiteY35" fmla="*/ 144217 h 146548"/>
                  <a:gd name="connsiteX36" fmla="*/ 414332 w 713757"/>
                  <a:gd name="connsiteY36" fmla="*/ 144217 h 146548"/>
                  <a:gd name="connsiteX37" fmla="*/ 375197 w 713757"/>
                  <a:gd name="connsiteY37" fmla="*/ 0 h 146548"/>
                  <a:gd name="connsiteX38" fmla="*/ 335396 w 713757"/>
                  <a:gd name="connsiteY38" fmla="*/ 0 h 146548"/>
                  <a:gd name="connsiteX39" fmla="*/ 295428 w 713757"/>
                  <a:gd name="connsiteY39" fmla="*/ 144217 h 146548"/>
                  <a:gd name="connsiteX40" fmla="*/ 325237 w 713757"/>
                  <a:gd name="connsiteY40" fmla="*/ 144217 h 146548"/>
                  <a:gd name="connsiteX41" fmla="*/ 250964 w 713757"/>
                  <a:gd name="connsiteY41" fmla="*/ 144217 h 146548"/>
                  <a:gd name="connsiteX42" fmla="*/ 250964 w 713757"/>
                  <a:gd name="connsiteY42" fmla="*/ 81268 h 146548"/>
                  <a:gd name="connsiteX43" fmla="*/ 293763 w 713757"/>
                  <a:gd name="connsiteY43" fmla="*/ 81268 h 146548"/>
                  <a:gd name="connsiteX44" fmla="*/ 293763 w 713757"/>
                  <a:gd name="connsiteY44" fmla="*/ 59119 h 146548"/>
                  <a:gd name="connsiteX45" fmla="*/ 250964 w 713757"/>
                  <a:gd name="connsiteY45" fmla="*/ 59119 h 146548"/>
                  <a:gd name="connsiteX46" fmla="*/ 250964 w 713757"/>
                  <a:gd name="connsiteY46" fmla="*/ 22149 h 146548"/>
                  <a:gd name="connsiteX47" fmla="*/ 295761 w 713757"/>
                  <a:gd name="connsiteY47" fmla="*/ 22149 h 146548"/>
                  <a:gd name="connsiteX48" fmla="*/ 295761 w 713757"/>
                  <a:gd name="connsiteY48" fmla="*/ 0 h 146548"/>
                  <a:gd name="connsiteX49" fmla="*/ 220822 w 713757"/>
                  <a:gd name="connsiteY49" fmla="*/ 0 h 146548"/>
                  <a:gd name="connsiteX50" fmla="*/ 220822 w 713757"/>
                  <a:gd name="connsiteY50" fmla="*/ 144217 h 146548"/>
                  <a:gd name="connsiteX51" fmla="*/ 250964 w 713757"/>
                  <a:gd name="connsiteY51" fmla="*/ 144217 h 146548"/>
                  <a:gd name="connsiteX52" fmla="*/ 201837 w 713757"/>
                  <a:gd name="connsiteY52" fmla="*/ 144217 h 146548"/>
                  <a:gd name="connsiteX53" fmla="*/ 201837 w 713757"/>
                  <a:gd name="connsiteY53" fmla="*/ 122068 h 146548"/>
                  <a:gd name="connsiteX54" fmla="*/ 151711 w 713757"/>
                  <a:gd name="connsiteY54" fmla="*/ 122068 h 146548"/>
                  <a:gd name="connsiteX55" fmla="*/ 151711 w 713757"/>
                  <a:gd name="connsiteY55" fmla="*/ 79935 h 146548"/>
                  <a:gd name="connsiteX56" fmla="*/ 196508 w 713757"/>
                  <a:gd name="connsiteY56" fmla="*/ 79935 h 146548"/>
                  <a:gd name="connsiteX57" fmla="*/ 196508 w 713757"/>
                  <a:gd name="connsiteY57" fmla="*/ 57787 h 146548"/>
                  <a:gd name="connsiteX58" fmla="*/ 151711 w 713757"/>
                  <a:gd name="connsiteY58" fmla="*/ 57787 h 146548"/>
                  <a:gd name="connsiteX59" fmla="*/ 151711 w 713757"/>
                  <a:gd name="connsiteY59" fmla="*/ 22149 h 146548"/>
                  <a:gd name="connsiteX60" fmla="*/ 200338 w 713757"/>
                  <a:gd name="connsiteY60" fmla="*/ 22149 h 146548"/>
                  <a:gd name="connsiteX61" fmla="*/ 200338 w 713757"/>
                  <a:gd name="connsiteY61" fmla="*/ 0 h 146548"/>
                  <a:gd name="connsiteX62" fmla="*/ 121569 w 713757"/>
                  <a:gd name="connsiteY62" fmla="*/ 0 h 146548"/>
                  <a:gd name="connsiteX63" fmla="*/ 121569 w 713757"/>
                  <a:gd name="connsiteY63" fmla="*/ 144217 h 146548"/>
                  <a:gd name="connsiteX64" fmla="*/ 201837 w 713757"/>
                  <a:gd name="connsiteY64" fmla="*/ 144217 h 146548"/>
                  <a:gd name="connsiteX65" fmla="*/ 0 w 713757"/>
                  <a:gd name="connsiteY65" fmla="*/ 144217 h 146548"/>
                  <a:gd name="connsiteX66" fmla="*/ 49127 w 713757"/>
                  <a:gd name="connsiteY66" fmla="*/ 144217 h 146548"/>
                  <a:gd name="connsiteX67" fmla="*/ 97255 w 713757"/>
                  <a:gd name="connsiteY67" fmla="*/ 71276 h 146548"/>
                  <a:gd name="connsiteX68" fmla="*/ 50293 w 713757"/>
                  <a:gd name="connsiteY68" fmla="*/ 0 h 146548"/>
                  <a:gd name="connsiteX69" fmla="*/ 0 w 713757"/>
                  <a:gd name="connsiteY69" fmla="*/ 0 h 146548"/>
                  <a:gd name="connsiteX70" fmla="*/ 0 w 713757"/>
                  <a:gd name="connsiteY70" fmla="*/ 144217 h 146548"/>
                  <a:gd name="connsiteX71" fmla="*/ 30142 w 713757"/>
                  <a:gd name="connsiteY71" fmla="*/ 22149 h 146548"/>
                  <a:gd name="connsiteX72" fmla="*/ 45796 w 713757"/>
                  <a:gd name="connsiteY72" fmla="*/ 22149 h 146548"/>
                  <a:gd name="connsiteX73" fmla="*/ 66780 w 713757"/>
                  <a:gd name="connsiteY73" fmla="*/ 72108 h 146548"/>
                  <a:gd name="connsiteX74" fmla="*/ 44797 w 713757"/>
                  <a:gd name="connsiteY74" fmla="*/ 122068 h 146548"/>
                  <a:gd name="connsiteX75" fmla="*/ 30142 w 713757"/>
                  <a:gd name="connsiteY75" fmla="*/ 122068 h 146548"/>
                  <a:gd name="connsiteX76" fmla="*/ 30142 w 713757"/>
                  <a:gd name="connsiteY76" fmla="*/ 22149 h 14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13757" h="146548">
                    <a:moveTo>
                      <a:pt x="616336" y="0"/>
                    </a:moveTo>
                    <a:lnTo>
                      <a:pt x="616336" y="23981"/>
                    </a:lnTo>
                    <a:lnTo>
                      <a:pt x="649975" y="23981"/>
                    </a:lnTo>
                    <a:lnTo>
                      <a:pt x="649975" y="144217"/>
                    </a:lnTo>
                    <a:lnTo>
                      <a:pt x="680117" y="144217"/>
                    </a:lnTo>
                    <a:lnTo>
                      <a:pt x="680117" y="23981"/>
                    </a:lnTo>
                    <a:lnTo>
                      <a:pt x="713757" y="23981"/>
                    </a:lnTo>
                    <a:lnTo>
                      <a:pt x="713757" y="0"/>
                    </a:lnTo>
                    <a:lnTo>
                      <a:pt x="616503" y="0"/>
                    </a:lnTo>
                    <a:close/>
                    <a:moveTo>
                      <a:pt x="626161" y="144217"/>
                    </a:moveTo>
                    <a:lnTo>
                      <a:pt x="626161" y="120236"/>
                    </a:lnTo>
                    <a:lnTo>
                      <a:pt x="581031" y="120236"/>
                    </a:lnTo>
                    <a:lnTo>
                      <a:pt x="581031" y="0"/>
                    </a:lnTo>
                    <a:lnTo>
                      <a:pt x="550889" y="0"/>
                    </a:lnTo>
                    <a:lnTo>
                      <a:pt x="550889" y="144217"/>
                    </a:lnTo>
                    <a:lnTo>
                      <a:pt x="626161" y="144217"/>
                    </a:lnTo>
                    <a:close/>
                    <a:moveTo>
                      <a:pt x="495933" y="0"/>
                    </a:moveTo>
                    <a:lnTo>
                      <a:pt x="495933" y="100252"/>
                    </a:lnTo>
                    <a:cubicBezTo>
                      <a:pt x="495933" y="116239"/>
                      <a:pt x="489938" y="125066"/>
                      <a:pt x="476782" y="125066"/>
                    </a:cubicBezTo>
                    <a:cubicBezTo>
                      <a:pt x="465791" y="125066"/>
                      <a:pt x="458130" y="118071"/>
                      <a:pt x="458130" y="100252"/>
                    </a:cubicBezTo>
                    <a:lnTo>
                      <a:pt x="458130" y="0"/>
                    </a:lnTo>
                    <a:lnTo>
                      <a:pt x="427988" y="0"/>
                    </a:lnTo>
                    <a:lnTo>
                      <a:pt x="427988" y="102251"/>
                    </a:lnTo>
                    <a:cubicBezTo>
                      <a:pt x="427988" y="129396"/>
                      <a:pt x="443975" y="146548"/>
                      <a:pt x="477115" y="146548"/>
                    </a:cubicBezTo>
                    <a:cubicBezTo>
                      <a:pt x="513919" y="146548"/>
                      <a:pt x="526075" y="123733"/>
                      <a:pt x="526075" y="102251"/>
                    </a:cubicBezTo>
                    <a:lnTo>
                      <a:pt x="526075" y="0"/>
                    </a:lnTo>
                    <a:lnTo>
                      <a:pt x="495933" y="0"/>
                    </a:lnTo>
                    <a:close/>
                    <a:moveTo>
                      <a:pt x="368203" y="90094"/>
                    </a:moveTo>
                    <a:lnTo>
                      <a:pt x="339393" y="90094"/>
                    </a:lnTo>
                    <a:lnTo>
                      <a:pt x="353215" y="27644"/>
                    </a:lnTo>
                    <a:lnTo>
                      <a:pt x="353548" y="27644"/>
                    </a:lnTo>
                    <a:lnTo>
                      <a:pt x="368203" y="90094"/>
                    </a:lnTo>
                    <a:close/>
                    <a:moveTo>
                      <a:pt x="325237" y="144217"/>
                    </a:moveTo>
                    <a:lnTo>
                      <a:pt x="333398" y="112243"/>
                    </a:lnTo>
                    <a:lnTo>
                      <a:pt x="374531" y="112243"/>
                    </a:lnTo>
                    <a:lnTo>
                      <a:pt x="382524" y="144217"/>
                    </a:lnTo>
                    <a:lnTo>
                      <a:pt x="414332" y="144217"/>
                    </a:lnTo>
                    <a:lnTo>
                      <a:pt x="375197" y="0"/>
                    </a:lnTo>
                    <a:lnTo>
                      <a:pt x="335396" y="0"/>
                    </a:lnTo>
                    <a:lnTo>
                      <a:pt x="295428" y="144217"/>
                    </a:lnTo>
                    <a:lnTo>
                      <a:pt x="325237" y="144217"/>
                    </a:lnTo>
                    <a:close/>
                    <a:moveTo>
                      <a:pt x="250964" y="144217"/>
                    </a:moveTo>
                    <a:lnTo>
                      <a:pt x="250964" y="81268"/>
                    </a:lnTo>
                    <a:lnTo>
                      <a:pt x="293763" y="81268"/>
                    </a:lnTo>
                    <a:lnTo>
                      <a:pt x="293763" y="59119"/>
                    </a:lnTo>
                    <a:lnTo>
                      <a:pt x="250964" y="59119"/>
                    </a:lnTo>
                    <a:lnTo>
                      <a:pt x="250964" y="22149"/>
                    </a:lnTo>
                    <a:lnTo>
                      <a:pt x="295761" y="22149"/>
                    </a:lnTo>
                    <a:lnTo>
                      <a:pt x="295761" y="0"/>
                    </a:lnTo>
                    <a:lnTo>
                      <a:pt x="220822" y="0"/>
                    </a:lnTo>
                    <a:lnTo>
                      <a:pt x="220822" y="144217"/>
                    </a:lnTo>
                    <a:lnTo>
                      <a:pt x="250964" y="144217"/>
                    </a:lnTo>
                    <a:close/>
                    <a:moveTo>
                      <a:pt x="201837" y="144217"/>
                    </a:moveTo>
                    <a:lnTo>
                      <a:pt x="201837" y="122068"/>
                    </a:lnTo>
                    <a:lnTo>
                      <a:pt x="151711" y="122068"/>
                    </a:lnTo>
                    <a:lnTo>
                      <a:pt x="151711" y="79935"/>
                    </a:lnTo>
                    <a:lnTo>
                      <a:pt x="196508" y="79935"/>
                    </a:lnTo>
                    <a:lnTo>
                      <a:pt x="196508" y="57787"/>
                    </a:lnTo>
                    <a:lnTo>
                      <a:pt x="151711" y="57787"/>
                    </a:lnTo>
                    <a:lnTo>
                      <a:pt x="151711" y="22149"/>
                    </a:lnTo>
                    <a:lnTo>
                      <a:pt x="200338" y="22149"/>
                    </a:lnTo>
                    <a:lnTo>
                      <a:pt x="200338" y="0"/>
                    </a:lnTo>
                    <a:lnTo>
                      <a:pt x="121569" y="0"/>
                    </a:lnTo>
                    <a:lnTo>
                      <a:pt x="121569" y="144217"/>
                    </a:lnTo>
                    <a:lnTo>
                      <a:pt x="201837" y="144217"/>
                    </a:lnTo>
                    <a:close/>
                    <a:moveTo>
                      <a:pt x="0" y="144217"/>
                    </a:moveTo>
                    <a:lnTo>
                      <a:pt x="49127" y="144217"/>
                    </a:lnTo>
                    <a:cubicBezTo>
                      <a:pt x="100752" y="144217"/>
                      <a:pt x="97255" y="93425"/>
                      <a:pt x="97255" y="71276"/>
                    </a:cubicBezTo>
                    <a:cubicBezTo>
                      <a:pt x="97255" y="26312"/>
                      <a:pt x="89928" y="0"/>
                      <a:pt x="50293" y="0"/>
                    </a:cubicBezTo>
                    <a:lnTo>
                      <a:pt x="0" y="0"/>
                    </a:lnTo>
                    <a:lnTo>
                      <a:pt x="0" y="144217"/>
                    </a:lnTo>
                    <a:close/>
                    <a:moveTo>
                      <a:pt x="30142" y="22149"/>
                    </a:moveTo>
                    <a:lnTo>
                      <a:pt x="45796" y="22149"/>
                    </a:lnTo>
                    <a:cubicBezTo>
                      <a:pt x="66780" y="22149"/>
                      <a:pt x="66780" y="45463"/>
                      <a:pt x="66780" y="72108"/>
                    </a:cubicBezTo>
                    <a:cubicBezTo>
                      <a:pt x="66780" y="108246"/>
                      <a:pt x="63116" y="122068"/>
                      <a:pt x="44797" y="122068"/>
                    </a:cubicBezTo>
                    <a:lnTo>
                      <a:pt x="30142" y="122068"/>
                    </a:lnTo>
                    <a:lnTo>
                      <a:pt x="30142" y="22149"/>
                    </a:lnTo>
                    <a:close/>
                  </a:path>
                </a:pathLst>
              </a:custGeom>
              <a:solidFill>
                <a:schemeClr val="tx2"/>
              </a:solidFill>
              <a:ln w="0"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8053E283-906B-5FAE-5A5D-D1085331CEA2}"/>
                  </a:ext>
                </a:extLst>
              </p:cNvPr>
              <p:cNvSpPr/>
              <p:nvPr/>
            </p:nvSpPr>
            <p:spPr>
              <a:xfrm>
                <a:off x="9448887" y="2575239"/>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dirty="0"/>
              </a:p>
            </p:txBody>
          </p:sp>
          <p:pic>
            <p:nvPicPr>
              <p:cNvPr id="55" name="Graphic 54">
                <a:extLst>
                  <a:ext uri="{FF2B5EF4-FFF2-40B4-BE49-F238E27FC236}">
                    <a16:creationId xmlns:a16="http://schemas.microsoft.com/office/drawing/2014/main" id="{FFAD2D66-CAFE-CD72-4621-1203CD67E4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70536" y="1950277"/>
                <a:ext cx="524279" cy="524279"/>
              </a:xfrm>
              <a:prstGeom prst="rect">
                <a:avLst/>
              </a:prstGeom>
            </p:spPr>
          </p:pic>
        </p:grpSp>
      </p:grpSp>
      <p:sp>
        <p:nvSpPr>
          <p:cNvPr id="56" name="Rectangle 55">
            <a:extLst>
              <a:ext uri="{FF2B5EF4-FFF2-40B4-BE49-F238E27FC236}">
                <a16:creationId xmlns:a16="http://schemas.microsoft.com/office/drawing/2014/main" id="{6685DA01-5750-514A-5617-59A5C514FDCC}"/>
              </a:ext>
            </a:extLst>
          </p:cNvPr>
          <p:cNvSpPr/>
          <p:nvPr userDrawn="1"/>
        </p:nvSpPr>
        <p:spPr>
          <a:xfrm>
            <a:off x="0" y="0"/>
            <a:ext cx="12192000" cy="11108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Graphic 56">
            <a:extLst>
              <a:ext uri="{FF2B5EF4-FFF2-40B4-BE49-F238E27FC236}">
                <a16:creationId xmlns:a16="http://schemas.microsoft.com/office/drawing/2014/main" id="{0DAC10B5-0B84-8065-7B3B-D0A817CF664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90844" y="455741"/>
            <a:ext cx="5768687" cy="665618"/>
          </a:xfrm>
          <a:prstGeom prst="rect">
            <a:avLst/>
          </a:prstGeom>
        </p:spPr>
      </p:pic>
      <p:sp>
        <p:nvSpPr>
          <p:cNvPr id="58" name="Freeform: Shape 57">
            <a:extLst>
              <a:ext uri="{FF2B5EF4-FFF2-40B4-BE49-F238E27FC236}">
                <a16:creationId xmlns:a16="http://schemas.microsoft.com/office/drawing/2014/main" id="{92D8057B-0F96-5D55-48ED-8F76469A7E8F}"/>
              </a:ext>
            </a:extLst>
          </p:cNvPr>
          <p:cNvSpPr/>
          <p:nvPr userDrawn="1"/>
        </p:nvSpPr>
        <p:spPr>
          <a:xfrm>
            <a:off x="504492" y="1531217"/>
            <a:ext cx="1097681" cy="268588"/>
          </a:xfrm>
          <a:custGeom>
            <a:avLst/>
            <a:gdLst>
              <a:gd name="connsiteX0" fmla="*/ 968908 w 1097681"/>
              <a:gd name="connsiteY0" fmla="*/ 266381 h 268588"/>
              <a:gd name="connsiteX1" fmla="*/ 1001067 w 1097681"/>
              <a:gd name="connsiteY1" fmla="*/ 266381 h 268588"/>
              <a:gd name="connsiteX2" fmla="*/ 1001067 w 1097681"/>
              <a:gd name="connsiteY2" fmla="*/ 40992 h 268588"/>
              <a:gd name="connsiteX3" fmla="*/ 1001757 w 1097681"/>
              <a:gd name="connsiteY3" fmla="*/ 40992 h 268588"/>
              <a:gd name="connsiteX4" fmla="*/ 1044958 w 1097681"/>
              <a:gd name="connsiteY4" fmla="*/ 266381 h 268588"/>
              <a:gd name="connsiteX5" fmla="*/ 1097682 w 1097681"/>
              <a:gd name="connsiteY5" fmla="*/ 266381 h 268588"/>
              <a:gd name="connsiteX6" fmla="*/ 1097682 w 1097681"/>
              <a:gd name="connsiteY6" fmla="*/ 2208 h 268588"/>
              <a:gd name="connsiteX7" fmla="*/ 1063314 w 1097681"/>
              <a:gd name="connsiteY7" fmla="*/ 2208 h 268588"/>
              <a:gd name="connsiteX8" fmla="*/ 1063314 w 1097681"/>
              <a:gd name="connsiteY8" fmla="*/ 221800 h 268588"/>
              <a:gd name="connsiteX9" fmla="*/ 1062624 w 1097681"/>
              <a:gd name="connsiteY9" fmla="*/ 221800 h 268588"/>
              <a:gd name="connsiteX10" fmla="*/ 1019424 w 1097681"/>
              <a:gd name="connsiteY10" fmla="*/ 2208 h 268588"/>
              <a:gd name="connsiteX11" fmla="*/ 968908 w 1097681"/>
              <a:gd name="connsiteY11" fmla="*/ 2208 h 268588"/>
              <a:gd name="connsiteX12" fmla="*/ 968908 w 1097681"/>
              <a:gd name="connsiteY12" fmla="*/ 266381 h 268588"/>
              <a:gd name="connsiteX13" fmla="*/ 783960 w 1097681"/>
              <a:gd name="connsiteY13" fmla="*/ 203029 h 268588"/>
              <a:gd name="connsiteX14" fmla="*/ 845793 w 1097681"/>
              <a:gd name="connsiteY14" fmla="*/ 268589 h 268588"/>
              <a:gd name="connsiteX15" fmla="*/ 908041 w 1097681"/>
              <a:gd name="connsiteY15" fmla="*/ 199026 h 268588"/>
              <a:gd name="connsiteX16" fmla="*/ 908041 w 1097681"/>
              <a:gd name="connsiteY16" fmla="*/ 65560 h 268588"/>
              <a:gd name="connsiteX17" fmla="*/ 845793 w 1097681"/>
              <a:gd name="connsiteY17" fmla="*/ 0 h 268588"/>
              <a:gd name="connsiteX18" fmla="*/ 783960 w 1097681"/>
              <a:gd name="connsiteY18" fmla="*/ 69563 h 268588"/>
              <a:gd name="connsiteX19" fmla="*/ 783960 w 1097681"/>
              <a:gd name="connsiteY19" fmla="*/ 203167 h 268588"/>
              <a:gd name="connsiteX20" fmla="*/ 820535 w 1097681"/>
              <a:gd name="connsiteY20" fmla="*/ 66526 h 268588"/>
              <a:gd name="connsiteX21" fmla="*/ 845793 w 1097681"/>
              <a:gd name="connsiteY21" fmla="*/ 28432 h 268588"/>
              <a:gd name="connsiteX22" fmla="*/ 871465 w 1097681"/>
              <a:gd name="connsiteY22" fmla="*/ 66526 h 268588"/>
              <a:gd name="connsiteX23" fmla="*/ 871465 w 1097681"/>
              <a:gd name="connsiteY23" fmla="*/ 205237 h 268588"/>
              <a:gd name="connsiteX24" fmla="*/ 845793 w 1097681"/>
              <a:gd name="connsiteY24" fmla="*/ 240019 h 268588"/>
              <a:gd name="connsiteX25" fmla="*/ 820535 w 1097681"/>
              <a:gd name="connsiteY25" fmla="*/ 205237 h 268588"/>
              <a:gd name="connsiteX26" fmla="*/ 820535 w 1097681"/>
              <a:gd name="connsiteY26" fmla="*/ 66664 h 268588"/>
              <a:gd name="connsiteX27" fmla="*/ 687345 w 1097681"/>
              <a:gd name="connsiteY27" fmla="*/ 266243 h 268588"/>
              <a:gd name="connsiteX28" fmla="*/ 723921 w 1097681"/>
              <a:gd name="connsiteY28" fmla="*/ 266243 h 268588"/>
              <a:gd name="connsiteX29" fmla="*/ 723921 w 1097681"/>
              <a:gd name="connsiteY29" fmla="*/ 2208 h 268588"/>
              <a:gd name="connsiteX30" fmla="*/ 687345 w 1097681"/>
              <a:gd name="connsiteY30" fmla="*/ 2208 h 268588"/>
              <a:gd name="connsiteX31" fmla="*/ 687345 w 1097681"/>
              <a:gd name="connsiteY31" fmla="*/ 266381 h 268588"/>
              <a:gd name="connsiteX32" fmla="*/ 512472 w 1097681"/>
              <a:gd name="connsiteY32" fmla="*/ 221248 h 268588"/>
              <a:gd name="connsiteX33" fmla="*/ 569199 w 1097681"/>
              <a:gd name="connsiteY33" fmla="*/ 268451 h 268588"/>
              <a:gd name="connsiteX34" fmla="*/ 628824 w 1097681"/>
              <a:gd name="connsiteY34" fmla="*/ 203305 h 268588"/>
              <a:gd name="connsiteX35" fmla="*/ 586452 w 1097681"/>
              <a:gd name="connsiteY35" fmla="*/ 121321 h 268588"/>
              <a:gd name="connsiteX36" fmla="*/ 549186 w 1097681"/>
              <a:gd name="connsiteY36" fmla="*/ 57279 h 268588"/>
              <a:gd name="connsiteX37" fmla="*/ 571131 w 1097681"/>
              <a:gd name="connsiteY37" fmla="*/ 28294 h 268588"/>
              <a:gd name="connsiteX38" fmla="*/ 591696 w 1097681"/>
              <a:gd name="connsiteY38" fmla="*/ 52034 h 268588"/>
              <a:gd name="connsiteX39" fmla="*/ 591696 w 1097681"/>
              <a:gd name="connsiteY39" fmla="*/ 72875 h 268588"/>
              <a:gd name="connsiteX40" fmla="*/ 626064 w 1097681"/>
              <a:gd name="connsiteY40" fmla="*/ 72875 h 268588"/>
              <a:gd name="connsiteX41" fmla="*/ 626064 w 1097681"/>
              <a:gd name="connsiteY41" fmla="*/ 48031 h 268588"/>
              <a:gd name="connsiteX42" fmla="*/ 615436 w 1097681"/>
              <a:gd name="connsiteY42" fmla="*/ 14354 h 268588"/>
              <a:gd name="connsiteX43" fmla="*/ 572511 w 1097681"/>
              <a:gd name="connsiteY43" fmla="*/ 0 h 268588"/>
              <a:gd name="connsiteX44" fmla="*/ 512472 w 1097681"/>
              <a:gd name="connsiteY44" fmla="*/ 61833 h 268588"/>
              <a:gd name="connsiteX45" fmla="*/ 555259 w 1097681"/>
              <a:gd name="connsiteY45" fmla="*/ 142300 h 268588"/>
              <a:gd name="connsiteX46" fmla="*/ 594457 w 1097681"/>
              <a:gd name="connsiteY46" fmla="*/ 209654 h 268588"/>
              <a:gd name="connsiteX47" fmla="*/ 570303 w 1097681"/>
              <a:gd name="connsiteY47" fmla="*/ 240019 h 268588"/>
              <a:gd name="connsiteX48" fmla="*/ 549048 w 1097681"/>
              <a:gd name="connsiteY48" fmla="*/ 211448 h 268588"/>
              <a:gd name="connsiteX49" fmla="*/ 549048 w 1097681"/>
              <a:gd name="connsiteY49" fmla="*/ 189917 h 268588"/>
              <a:gd name="connsiteX50" fmla="*/ 512472 w 1097681"/>
              <a:gd name="connsiteY50" fmla="*/ 189917 h 268588"/>
              <a:gd name="connsiteX51" fmla="*/ 512472 w 1097681"/>
              <a:gd name="connsiteY51" fmla="*/ 221386 h 268588"/>
              <a:gd name="connsiteX52" fmla="*/ 339118 w 1097681"/>
              <a:gd name="connsiteY52" fmla="*/ 221248 h 268588"/>
              <a:gd name="connsiteX53" fmla="*/ 395844 w 1097681"/>
              <a:gd name="connsiteY53" fmla="*/ 268451 h 268588"/>
              <a:gd name="connsiteX54" fmla="*/ 455470 w 1097681"/>
              <a:gd name="connsiteY54" fmla="*/ 203305 h 268588"/>
              <a:gd name="connsiteX55" fmla="*/ 413097 w 1097681"/>
              <a:gd name="connsiteY55" fmla="*/ 121321 h 268588"/>
              <a:gd name="connsiteX56" fmla="*/ 375831 w 1097681"/>
              <a:gd name="connsiteY56" fmla="*/ 57279 h 268588"/>
              <a:gd name="connsiteX57" fmla="*/ 397777 w 1097681"/>
              <a:gd name="connsiteY57" fmla="*/ 28294 h 268588"/>
              <a:gd name="connsiteX58" fmla="*/ 418204 w 1097681"/>
              <a:gd name="connsiteY58" fmla="*/ 52034 h 268588"/>
              <a:gd name="connsiteX59" fmla="*/ 418204 w 1097681"/>
              <a:gd name="connsiteY59" fmla="*/ 72875 h 268588"/>
              <a:gd name="connsiteX60" fmla="*/ 452571 w 1097681"/>
              <a:gd name="connsiteY60" fmla="*/ 72875 h 268588"/>
              <a:gd name="connsiteX61" fmla="*/ 452571 w 1097681"/>
              <a:gd name="connsiteY61" fmla="*/ 48031 h 268588"/>
              <a:gd name="connsiteX62" fmla="*/ 441943 w 1097681"/>
              <a:gd name="connsiteY62" fmla="*/ 14354 h 268588"/>
              <a:gd name="connsiteX63" fmla="*/ 399157 w 1097681"/>
              <a:gd name="connsiteY63" fmla="*/ 0 h 268588"/>
              <a:gd name="connsiteX64" fmla="*/ 339118 w 1097681"/>
              <a:gd name="connsiteY64" fmla="*/ 61833 h 268588"/>
              <a:gd name="connsiteX65" fmla="*/ 381904 w 1097681"/>
              <a:gd name="connsiteY65" fmla="*/ 142300 h 268588"/>
              <a:gd name="connsiteX66" fmla="*/ 421102 w 1097681"/>
              <a:gd name="connsiteY66" fmla="*/ 209654 h 268588"/>
              <a:gd name="connsiteX67" fmla="*/ 396949 w 1097681"/>
              <a:gd name="connsiteY67" fmla="*/ 240019 h 268588"/>
              <a:gd name="connsiteX68" fmla="*/ 375693 w 1097681"/>
              <a:gd name="connsiteY68" fmla="*/ 211448 h 268588"/>
              <a:gd name="connsiteX69" fmla="*/ 375693 w 1097681"/>
              <a:gd name="connsiteY69" fmla="*/ 189917 h 268588"/>
              <a:gd name="connsiteX70" fmla="*/ 339118 w 1097681"/>
              <a:gd name="connsiteY70" fmla="*/ 189917 h 268588"/>
              <a:gd name="connsiteX71" fmla="*/ 339118 w 1097681"/>
              <a:gd name="connsiteY71" fmla="*/ 221386 h 268588"/>
              <a:gd name="connsiteX72" fmla="*/ 244435 w 1097681"/>
              <a:gd name="connsiteY72" fmla="*/ 266243 h 268588"/>
              <a:gd name="connsiteX73" fmla="*/ 281011 w 1097681"/>
              <a:gd name="connsiteY73" fmla="*/ 266243 h 268588"/>
              <a:gd name="connsiteX74" fmla="*/ 281011 w 1097681"/>
              <a:gd name="connsiteY74" fmla="*/ 2208 h 268588"/>
              <a:gd name="connsiteX75" fmla="*/ 244435 w 1097681"/>
              <a:gd name="connsiteY75" fmla="*/ 2208 h 268588"/>
              <a:gd name="connsiteX76" fmla="*/ 244435 w 1097681"/>
              <a:gd name="connsiteY76" fmla="*/ 266381 h 268588"/>
              <a:gd name="connsiteX77" fmla="*/ 0 w 1097681"/>
              <a:gd name="connsiteY77" fmla="*/ 266243 h 268588"/>
              <a:gd name="connsiteX78" fmla="*/ 32159 w 1097681"/>
              <a:gd name="connsiteY78" fmla="*/ 266243 h 268588"/>
              <a:gd name="connsiteX79" fmla="*/ 32159 w 1097681"/>
              <a:gd name="connsiteY79" fmla="*/ 28570 h 268588"/>
              <a:gd name="connsiteX80" fmla="*/ 32849 w 1097681"/>
              <a:gd name="connsiteY80" fmla="*/ 28570 h 268588"/>
              <a:gd name="connsiteX81" fmla="*/ 73841 w 1097681"/>
              <a:gd name="connsiteY81" fmla="*/ 266381 h 268588"/>
              <a:gd name="connsiteX82" fmla="*/ 110417 w 1097681"/>
              <a:gd name="connsiteY82" fmla="*/ 266381 h 268588"/>
              <a:gd name="connsiteX83" fmla="*/ 147821 w 1097681"/>
              <a:gd name="connsiteY83" fmla="*/ 28570 h 268588"/>
              <a:gd name="connsiteX84" fmla="*/ 148511 w 1097681"/>
              <a:gd name="connsiteY84" fmla="*/ 28570 h 268588"/>
              <a:gd name="connsiteX85" fmla="*/ 148511 w 1097681"/>
              <a:gd name="connsiteY85" fmla="*/ 266381 h 268588"/>
              <a:gd name="connsiteX86" fmla="*/ 182878 w 1097681"/>
              <a:gd name="connsiteY86" fmla="*/ 266381 h 268588"/>
              <a:gd name="connsiteX87" fmla="*/ 182878 w 1097681"/>
              <a:gd name="connsiteY87" fmla="*/ 2208 h 268588"/>
              <a:gd name="connsiteX88" fmla="*/ 126151 w 1097681"/>
              <a:gd name="connsiteY88" fmla="*/ 2208 h 268588"/>
              <a:gd name="connsiteX89" fmla="*/ 92474 w 1097681"/>
              <a:gd name="connsiteY89" fmla="*/ 203443 h 268588"/>
              <a:gd name="connsiteX90" fmla="*/ 91784 w 1097681"/>
              <a:gd name="connsiteY90" fmla="*/ 203443 h 268588"/>
              <a:gd name="connsiteX91" fmla="*/ 58245 w 1097681"/>
              <a:gd name="connsiteY91" fmla="*/ 2208 h 268588"/>
              <a:gd name="connsiteX92" fmla="*/ 0 w 1097681"/>
              <a:gd name="connsiteY92" fmla="*/ 2208 h 268588"/>
              <a:gd name="connsiteX93" fmla="*/ 0 w 1097681"/>
              <a:gd name="connsiteY93" fmla="*/ 266381 h 26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097681" h="268588">
                <a:moveTo>
                  <a:pt x="968908" y="266381"/>
                </a:moveTo>
                <a:lnTo>
                  <a:pt x="1001067" y="266381"/>
                </a:lnTo>
                <a:lnTo>
                  <a:pt x="1001067" y="40992"/>
                </a:lnTo>
                <a:lnTo>
                  <a:pt x="1001757" y="40992"/>
                </a:lnTo>
                <a:lnTo>
                  <a:pt x="1044958" y="266381"/>
                </a:lnTo>
                <a:lnTo>
                  <a:pt x="1097682" y="266381"/>
                </a:lnTo>
                <a:lnTo>
                  <a:pt x="1097682" y="2208"/>
                </a:lnTo>
                <a:lnTo>
                  <a:pt x="1063314" y="2208"/>
                </a:lnTo>
                <a:lnTo>
                  <a:pt x="1063314" y="221800"/>
                </a:lnTo>
                <a:lnTo>
                  <a:pt x="1062624" y="221800"/>
                </a:lnTo>
                <a:lnTo>
                  <a:pt x="1019424" y="2208"/>
                </a:lnTo>
                <a:lnTo>
                  <a:pt x="968908" y="2208"/>
                </a:lnTo>
                <a:lnTo>
                  <a:pt x="968908" y="266381"/>
                </a:lnTo>
                <a:close/>
                <a:moveTo>
                  <a:pt x="783960" y="203029"/>
                </a:moveTo>
                <a:cubicBezTo>
                  <a:pt x="783960" y="244021"/>
                  <a:pt x="799004" y="268589"/>
                  <a:pt x="845793" y="268589"/>
                </a:cubicBezTo>
                <a:cubicBezTo>
                  <a:pt x="895895" y="268589"/>
                  <a:pt x="908041" y="236016"/>
                  <a:pt x="908041" y="199026"/>
                </a:cubicBezTo>
                <a:lnTo>
                  <a:pt x="908041" y="65560"/>
                </a:lnTo>
                <a:cubicBezTo>
                  <a:pt x="908041" y="24568"/>
                  <a:pt x="892996" y="0"/>
                  <a:pt x="845793" y="0"/>
                </a:cubicBezTo>
                <a:cubicBezTo>
                  <a:pt x="795968" y="0"/>
                  <a:pt x="783960" y="32573"/>
                  <a:pt x="783960" y="69563"/>
                </a:cubicBezTo>
                <a:lnTo>
                  <a:pt x="783960" y="203167"/>
                </a:lnTo>
                <a:close/>
                <a:moveTo>
                  <a:pt x="820535" y="66526"/>
                </a:moveTo>
                <a:cubicBezTo>
                  <a:pt x="820535" y="40578"/>
                  <a:pt x="829369" y="28432"/>
                  <a:pt x="845793" y="28432"/>
                </a:cubicBezTo>
                <a:cubicBezTo>
                  <a:pt x="862218" y="28432"/>
                  <a:pt x="871465" y="40578"/>
                  <a:pt x="871465" y="66526"/>
                </a:cubicBezTo>
                <a:lnTo>
                  <a:pt x="871465" y="205237"/>
                </a:lnTo>
                <a:cubicBezTo>
                  <a:pt x="871465" y="227873"/>
                  <a:pt x="861252" y="240019"/>
                  <a:pt x="845793" y="240019"/>
                </a:cubicBezTo>
                <a:cubicBezTo>
                  <a:pt x="830335" y="240019"/>
                  <a:pt x="820535" y="228011"/>
                  <a:pt x="820535" y="205237"/>
                </a:cubicBezTo>
                <a:lnTo>
                  <a:pt x="820535" y="66664"/>
                </a:lnTo>
                <a:close/>
                <a:moveTo>
                  <a:pt x="687345" y="266243"/>
                </a:moveTo>
                <a:lnTo>
                  <a:pt x="723921" y="266243"/>
                </a:lnTo>
                <a:lnTo>
                  <a:pt x="723921" y="2208"/>
                </a:lnTo>
                <a:lnTo>
                  <a:pt x="687345" y="2208"/>
                </a:lnTo>
                <a:lnTo>
                  <a:pt x="687345" y="266381"/>
                </a:lnTo>
                <a:close/>
                <a:moveTo>
                  <a:pt x="512472" y="221248"/>
                </a:moveTo>
                <a:cubicBezTo>
                  <a:pt x="512472" y="254235"/>
                  <a:pt x="535522" y="268451"/>
                  <a:pt x="569199" y="268451"/>
                </a:cubicBezTo>
                <a:cubicBezTo>
                  <a:pt x="612676" y="268451"/>
                  <a:pt x="628824" y="244711"/>
                  <a:pt x="628824" y="203305"/>
                </a:cubicBezTo>
                <a:cubicBezTo>
                  <a:pt x="628824" y="171422"/>
                  <a:pt x="622199" y="158724"/>
                  <a:pt x="586452" y="121321"/>
                </a:cubicBezTo>
                <a:cubicBezTo>
                  <a:pt x="552774" y="86125"/>
                  <a:pt x="549186" y="75221"/>
                  <a:pt x="549186" y="57279"/>
                </a:cubicBezTo>
                <a:cubicBezTo>
                  <a:pt x="549186" y="36852"/>
                  <a:pt x="556087" y="28294"/>
                  <a:pt x="571131" y="28294"/>
                </a:cubicBezTo>
                <a:cubicBezTo>
                  <a:pt x="586176" y="28294"/>
                  <a:pt x="591696" y="37128"/>
                  <a:pt x="591696" y="52034"/>
                </a:cubicBezTo>
                <a:lnTo>
                  <a:pt x="591696" y="72875"/>
                </a:lnTo>
                <a:lnTo>
                  <a:pt x="626064" y="72875"/>
                </a:lnTo>
                <a:lnTo>
                  <a:pt x="626064" y="48031"/>
                </a:lnTo>
                <a:cubicBezTo>
                  <a:pt x="626064" y="29398"/>
                  <a:pt x="621647" y="20151"/>
                  <a:pt x="615436" y="14354"/>
                </a:cubicBezTo>
                <a:cubicBezTo>
                  <a:pt x="606603" y="6625"/>
                  <a:pt x="592248" y="0"/>
                  <a:pt x="572511" y="0"/>
                </a:cubicBezTo>
                <a:cubicBezTo>
                  <a:pt x="532623" y="0"/>
                  <a:pt x="512472" y="18633"/>
                  <a:pt x="512472" y="61833"/>
                </a:cubicBezTo>
                <a:cubicBezTo>
                  <a:pt x="512472" y="97719"/>
                  <a:pt x="531933" y="118974"/>
                  <a:pt x="555259" y="142300"/>
                </a:cubicBezTo>
                <a:cubicBezTo>
                  <a:pt x="593353" y="179979"/>
                  <a:pt x="594457" y="187295"/>
                  <a:pt x="594457" y="209654"/>
                </a:cubicBezTo>
                <a:cubicBezTo>
                  <a:pt x="594457" y="226907"/>
                  <a:pt x="589626" y="240019"/>
                  <a:pt x="570303" y="240019"/>
                </a:cubicBezTo>
                <a:cubicBezTo>
                  <a:pt x="555673" y="240019"/>
                  <a:pt x="549048" y="229115"/>
                  <a:pt x="549048" y="211448"/>
                </a:cubicBezTo>
                <a:lnTo>
                  <a:pt x="549048" y="189917"/>
                </a:lnTo>
                <a:lnTo>
                  <a:pt x="512472" y="189917"/>
                </a:lnTo>
                <a:lnTo>
                  <a:pt x="512472" y="221386"/>
                </a:lnTo>
                <a:close/>
                <a:moveTo>
                  <a:pt x="339118" y="221248"/>
                </a:moveTo>
                <a:cubicBezTo>
                  <a:pt x="339118" y="254235"/>
                  <a:pt x="362167" y="268451"/>
                  <a:pt x="395844" y="268451"/>
                </a:cubicBezTo>
                <a:cubicBezTo>
                  <a:pt x="439321" y="268451"/>
                  <a:pt x="455470" y="244711"/>
                  <a:pt x="455470" y="203305"/>
                </a:cubicBezTo>
                <a:cubicBezTo>
                  <a:pt x="455470" y="171422"/>
                  <a:pt x="448845" y="158724"/>
                  <a:pt x="413097" y="121321"/>
                </a:cubicBezTo>
                <a:cubicBezTo>
                  <a:pt x="379420" y="86125"/>
                  <a:pt x="375831" y="75221"/>
                  <a:pt x="375831" y="57279"/>
                </a:cubicBezTo>
                <a:cubicBezTo>
                  <a:pt x="375831" y="36852"/>
                  <a:pt x="382732" y="28294"/>
                  <a:pt x="397777" y="28294"/>
                </a:cubicBezTo>
                <a:cubicBezTo>
                  <a:pt x="412821" y="28294"/>
                  <a:pt x="418204" y="37128"/>
                  <a:pt x="418204" y="52034"/>
                </a:cubicBezTo>
                <a:lnTo>
                  <a:pt x="418204" y="72875"/>
                </a:lnTo>
                <a:lnTo>
                  <a:pt x="452571" y="72875"/>
                </a:lnTo>
                <a:lnTo>
                  <a:pt x="452571" y="48031"/>
                </a:lnTo>
                <a:cubicBezTo>
                  <a:pt x="452571" y="29398"/>
                  <a:pt x="448154" y="20151"/>
                  <a:pt x="441943" y="14354"/>
                </a:cubicBezTo>
                <a:cubicBezTo>
                  <a:pt x="433110" y="6625"/>
                  <a:pt x="418894" y="0"/>
                  <a:pt x="399157" y="0"/>
                </a:cubicBezTo>
                <a:cubicBezTo>
                  <a:pt x="359269" y="0"/>
                  <a:pt x="339118" y="18633"/>
                  <a:pt x="339118" y="61833"/>
                </a:cubicBezTo>
                <a:cubicBezTo>
                  <a:pt x="339118" y="97719"/>
                  <a:pt x="358579" y="118974"/>
                  <a:pt x="381904" y="142300"/>
                </a:cubicBezTo>
                <a:cubicBezTo>
                  <a:pt x="419998" y="179979"/>
                  <a:pt x="421102" y="187295"/>
                  <a:pt x="421102" y="209654"/>
                </a:cubicBezTo>
                <a:cubicBezTo>
                  <a:pt x="421102" y="226907"/>
                  <a:pt x="416410" y="240019"/>
                  <a:pt x="396949" y="240019"/>
                </a:cubicBezTo>
                <a:cubicBezTo>
                  <a:pt x="382318" y="240019"/>
                  <a:pt x="375693" y="229115"/>
                  <a:pt x="375693" y="211448"/>
                </a:cubicBezTo>
                <a:lnTo>
                  <a:pt x="375693" y="189917"/>
                </a:lnTo>
                <a:lnTo>
                  <a:pt x="339118" y="189917"/>
                </a:lnTo>
                <a:lnTo>
                  <a:pt x="339118" y="221386"/>
                </a:lnTo>
                <a:close/>
                <a:moveTo>
                  <a:pt x="244435" y="266243"/>
                </a:moveTo>
                <a:lnTo>
                  <a:pt x="281011" y="266243"/>
                </a:lnTo>
                <a:lnTo>
                  <a:pt x="281011" y="2208"/>
                </a:lnTo>
                <a:lnTo>
                  <a:pt x="244435" y="2208"/>
                </a:lnTo>
                <a:lnTo>
                  <a:pt x="244435" y="266381"/>
                </a:lnTo>
                <a:close/>
                <a:moveTo>
                  <a:pt x="0" y="266243"/>
                </a:moveTo>
                <a:lnTo>
                  <a:pt x="32159" y="266243"/>
                </a:lnTo>
                <a:lnTo>
                  <a:pt x="32159" y="28570"/>
                </a:lnTo>
                <a:lnTo>
                  <a:pt x="32849" y="28570"/>
                </a:lnTo>
                <a:lnTo>
                  <a:pt x="73841" y="266381"/>
                </a:lnTo>
                <a:lnTo>
                  <a:pt x="110417" y="266381"/>
                </a:lnTo>
                <a:lnTo>
                  <a:pt x="147821" y="28570"/>
                </a:lnTo>
                <a:lnTo>
                  <a:pt x="148511" y="28570"/>
                </a:lnTo>
                <a:lnTo>
                  <a:pt x="148511" y="266381"/>
                </a:lnTo>
                <a:lnTo>
                  <a:pt x="182878" y="266381"/>
                </a:lnTo>
                <a:lnTo>
                  <a:pt x="182878" y="2208"/>
                </a:lnTo>
                <a:lnTo>
                  <a:pt x="126151" y="2208"/>
                </a:lnTo>
                <a:lnTo>
                  <a:pt x="92474" y="203443"/>
                </a:lnTo>
                <a:lnTo>
                  <a:pt x="91784" y="203443"/>
                </a:lnTo>
                <a:lnTo>
                  <a:pt x="58245" y="2208"/>
                </a:lnTo>
                <a:lnTo>
                  <a:pt x="0" y="2208"/>
                </a:lnTo>
                <a:lnTo>
                  <a:pt x="0" y="266381"/>
                </a:lnTo>
                <a:close/>
              </a:path>
            </a:pathLst>
          </a:custGeom>
          <a:solidFill>
            <a:srgbClr val="B3B8BC"/>
          </a:solidFill>
          <a:ln w="0"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FB66CA10-0BAF-263F-17D6-806328D252CD}"/>
              </a:ext>
            </a:extLst>
          </p:cNvPr>
          <p:cNvSpPr/>
          <p:nvPr userDrawn="1"/>
        </p:nvSpPr>
        <p:spPr>
          <a:xfrm>
            <a:off x="3960932" y="1531217"/>
            <a:ext cx="992371" cy="268726"/>
          </a:xfrm>
          <a:custGeom>
            <a:avLst/>
            <a:gdLst>
              <a:gd name="connsiteX0" fmla="*/ 876020 w 992371"/>
              <a:gd name="connsiteY0" fmla="*/ 221524 h 268726"/>
              <a:gd name="connsiteX1" fmla="*/ 932746 w 992371"/>
              <a:gd name="connsiteY1" fmla="*/ 268727 h 268726"/>
              <a:gd name="connsiteX2" fmla="*/ 992371 w 992371"/>
              <a:gd name="connsiteY2" fmla="*/ 203581 h 268726"/>
              <a:gd name="connsiteX3" fmla="*/ 949861 w 992371"/>
              <a:gd name="connsiteY3" fmla="*/ 121597 h 268726"/>
              <a:gd name="connsiteX4" fmla="*/ 912457 w 992371"/>
              <a:gd name="connsiteY4" fmla="*/ 57555 h 268726"/>
              <a:gd name="connsiteX5" fmla="*/ 934402 w 992371"/>
              <a:gd name="connsiteY5" fmla="*/ 28570 h 268726"/>
              <a:gd name="connsiteX6" fmla="*/ 954968 w 992371"/>
              <a:gd name="connsiteY6" fmla="*/ 52310 h 268726"/>
              <a:gd name="connsiteX7" fmla="*/ 954968 w 992371"/>
              <a:gd name="connsiteY7" fmla="*/ 73151 h 268726"/>
              <a:gd name="connsiteX8" fmla="*/ 989335 w 992371"/>
              <a:gd name="connsiteY8" fmla="*/ 73151 h 268726"/>
              <a:gd name="connsiteX9" fmla="*/ 989335 w 992371"/>
              <a:gd name="connsiteY9" fmla="*/ 48307 h 268726"/>
              <a:gd name="connsiteX10" fmla="*/ 978708 w 992371"/>
              <a:gd name="connsiteY10" fmla="*/ 14630 h 268726"/>
              <a:gd name="connsiteX11" fmla="*/ 935921 w 992371"/>
              <a:gd name="connsiteY11" fmla="*/ 0 h 268726"/>
              <a:gd name="connsiteX12" fmla="*/ 875882 w 992371"/>
              <a:gd name="connsiteY12" fmla="*/ 61833 h 268726"/>
              <a:gd name="connsiteX13" fmla="*/ 918668 w 992371"/>
              <a:gd name="connsiteY13" fmla="*/ 142300 h 268726"/>
              <a:gd name="connsiteX14" fmla="*/ 957866 w 992371"/>
              <a:gd name="connsiteY14" fmla="*/ 209654 h 268726"/>
              <a:gd name="connsiteX15" fmla="*/ 933713 w 992371"/>
              <a:gd name="connsiteY15" fmla="*/ 240019 h 268726"/>
              <a:gd name="connsiteX16" fmla="*/ 912457 w 992371"/>
              <a:gd name="connsiteY16" fmla="*/ 211448 h 268726"/>
              <a:gd name="connsiteX17" fmla="*/ 912457 w 992371"/>
              <a:gd name="connsiteY17" fmla="*/ 189917 h 268726"/>
              <a:gd name="connsiteX18" fmla="*/ 875882 w 992371"/>
              <a:gd name="connsiteY18" fmla="*/ 189917 h 268726"/>
              <a:gd name="connsiteX19" fmla="*/ 875882 w 992371"/>
              <a:gd name="connsiteY19" fmla="*/ 221386 h 268726"/>
              <a:gd name="connsiteX20" fmla="*/ 723230 w 992371"/>
              <a:gd name="connsiteY20" fmla="*/ 266519 h 268726"/>
              <a:gd name="connsiteX21" fmla="*/ 822743 w 992371"/>
              <a:gd name="connsiteY21" fmla="*/ 266519 h 268726"/>
              <a:gd name="connsiteX22" fmla="*/ 822743 w 992371"/>
              <a:gd name="connsiteY22" fmla="*/ 235740 h 268726"/>
              <a:gd name="connsiteX23" fmla="*/ 759806 w 992371"/>
              <a:gd name="connsiteY23" fmla="*/ 235740 h 268726"/>
              <a:gd name="connsiteX24" fmla="*/ 759806 w 992371"/>
              <a:gd name="connsiteY24" fmla="*/ 146440 h 268726"/>
              <a:gd name="connsiteX25" fmla="*/ 819017 w 992371"/>
              <a:gd name="connsiteY25" fmla="*/ 146440 h 268726"/>
              <a:gd name="connsiteX26" fmla="*/ 819017 w 992371"/>
              <a:gd name="connsiteY26" fmla="*/ 115662 h 268726"/>
              <a:gd name="connsiteX27" fmla="*/ 759806 w 992371"/>
              <a:gd name="connsiteY27" fmla="*/ 115662 h 268726"/>
              <a:gd name="connsiteX28" fmla="*/ 759806 w 992371"/>
              <a:gd name="connsiteY28" fmla="*/ 33125 h 268726"/>
              <a:gd name="connsiteX29" fmla="*/ 822743 w 992371"/>
              <a:gd name="connsiteY29" fmla="*/ 33125 h 268726"/>
              <a:gd name="connsiteX30" fmla="*/ 822743 w 992371"/>
              <a:gd name="connsiteY30" fmla="*/ 2346 h 268726"/>
              <a:gd name="connsiteX31" fmla="*/ 723230 w 992371"/>
              <a:gd name="connsiteY31" fmla="*/ 2346 h 268726"/>
              <a:gd name="connsiteX32" fmla="*/ 723230 w 992371"/>
              <a:gd name="connsiteY32" fmla="*/ 266519 h 268726"/>
              <a:gd name="connsiteX33" fmla="*/ 662087 w 992371"/>
              <a:gd name="connsiteY33" fmla="*/ 2346 h 268726"/>
              <a:gd name="connsiteX34" fmla="*/ 625512 w 992371"/>
              <a:gd name="connsiteY34" fmla="*/ 2346 h 268726"/>
              <a:gd name="connsiteX35" fmla="*/ 625512 w 992371"/>
              <a:gd name="connsiteY35" fmla="*/ 213105 h 268726"/>
              <a:gd name="connsiteX36" fmla="*/ 600254 w 992371"/>
              <a:gd name="connsiteY36" fmla="*/ 240157 h 268726"/>
              <a:gd name="connsiteX37" fmla="*/ 574582 w 992371"/>
              <a:gd name="connsiteY37" fmla="*/ 213105 h 268726"/>
              <a:gd name="connsiteX38" fmla="*/ 574582 w 992371"/>
              <a:gd name="connsiteY38" fmla="*/ 2346 h 268726"/>
              <a:gd name="connsiteX39" fmla="*/ 538006 w 992371"/>
              <a:gd name="connsiteY39" fmla="*/ 2346 h 268726"/>
              <a:gd name="connsiteX40" fmla="*/ 538006 w 992371"/>
              <a:gd name="connsiteY40" fmla="*/ 206894 h 268726"/>
              <a:gd name="connsiteX41" fmla="*/ 600254 w 992371"/>
              <a:gd name="connsiteY41" fmla="*/ 268727 h 268726"/>
              <a:gd name="connsiteX42" fmla="*/ 662087 w 992371"/>
              <a:gd name="connsiteY42" fmla="*/ 206894 h 268726"/>
              <a:gd name="connsiteX43" fmla="*/ 662087 w 992371"/>
              <a:gd name="connsiteY43" fmla="*/ 2346 h 268726"/>
              <a:gd name="connsiteX44" fmla="*/ 385907 w 992371"/>
              <a:gd name="connsiteY44" fmla="*/ 266519 h 268726"/>
              <a:gd name="connsiteX45" fmla="*/ 483902 w 992371"/>
              <a:gd name="connsiteY45" fmla="*/ 266519 h 268726"/>
              <a:gd name="connsiteX46" fmla="*/ 483902 w 992371"/>
              <a:gd name="connsiteY46" fmla="*/ 235740 h 268726"/>
              <a:gd name="connsiteX47" fmla="*/ 422482 w 992371"/>
              <a:gd name="connsiteY47" fmla="*/ 235740 h 268726"/>
              <a:gd name="connsiteX48" fmla="*/ 422482 w 992371"/>
              <a:gd name="connsiteY48" fmla="*/ 2346 h 268726"/>
              <a:gd name="connsiteX49" fmla="*/ 385907 w 992371"/>
              <a:gd name="connsiteY49" fmla="*/ 2346 h 268726"/>
              <a:gd name="connsiteX50" fmla="*/ 385907 w 992371"/>
              <a:gd name="connsiteY50" fmla="*/ 266519 h 268726"/>
              <a:gd name="connsiteX51" fmla="*/ 252164 w 992371"/>
              <a:gd name="connsiteY51" fmla="*/ 41130 h 268726"/>
              <a:gd name="connsiteX52" fmla="*/ 252855 w 992371"/>
              <a:gd name="connsiteY52" fmla="*/ 41130 h 268726"/>
              <a:gd name="connsiteX53" fmla="*/ 275490 w 992371"/>
              <a:gd name="connsiteY53" fmla="*/ 168524 h 268726"/>
              <a:gd name="connsiteX54" fmla="*/ 228977 w 992371"/>
              <a:gd name="connsiteY54" fmla="*/ 168524 h 268726"/>
              <a:gd name="connsiteX55" fmla="*/ 252027 w 992371"/>
              <a:gd name="connsiteY55" fmla="*/ 41130 h 268726"/>
              <a:gd name="connsiteX56" fmla="*/ 175011 w 992371"/>
              <a:gd name="connsiteY56" fmla="*/ 266519 h 268726"/>
              <a:gd name="connsiteX57" fmla="*/ 211586 w 992371"/>
              <a:gd name="connsiteY57" fmla="*/ 266519 h 268726"/>
              <a:gd name="connsiteX58" fmla="*/ 223732 w 992371"/>
              <a:gd name="connsiteY58" fmla="*/ 199164 h 268726"/>
              <a:gd name="connsiteX59" fmla="*/ 280873 w 992371"/>
              <a:gd name="connsiteY59" fmla="*/ 199164 h 268726"/>
              <a:gd name="connsiteX60" fmla="*/ 293018 w 992371"/>
              <a:gd name="connsiteY60" fmla="*/ 266519 h 268726"/>
              <a:gd name="connsiteX61" fmla="*/ 329594 w 992371"/>
              <a:gd name="connsiteY61" fmla="*/ 266519 h 268726"/>
              <a:gd name="connsiteX62" fmla="*/ 275766 w 992371"/>
              <a:gd name="connsiteY62" fmla="*/ 2346 h 268726"/>
              <a:gd name="connsiteX63" fmla="*/ 233394 w 992371"/>
              <a:gd name="connsiteY63" fmla="*/ 2346 h 268726"/>
              <a:gd name="connsiteX64" fmla="*/ 175149 w 992371"/>
              <a:gd name="connsiteY64" fmla="*/ 266519 h 268726"/>
              <a:gd name="connsiteX65" fmla="*/ 53828 w 992371"/>
              <a:gd name="connsiteY65" fmla="*/ 266519 h 268726"/>
              <a:gd name="connsiteX66" fmla="*/ 96201 w 992371"/>
              <a:gd name="connsiteY66" fmla="*/ 266519 h 268726"/>
              <a:gd name="connsiteX67" fmla="*/ 150029 w 992371"/>
              <a:gd name="connsiteY67" fmla="*/ 2346 h 268726"/>
              <a:gd name="connsiteX68" fmla="*/ 113453 w 992371"/>
              <a:gd name="connsiteY68" fmla="*/ 2346 h 268726"/>
              <a:gd name="connsiteX69" fmla="*/ 75359 w 992371"/>
              <a:gd name="connsiteY69" fmla="*/ 212414 h 268726"/>
              <a:gd name="connsiteX70" fmla="*/ 74669 w 992371"/>
              <a:gd name="connsiteY70" fmla="*/ 212414 h 268726"/>
              <a:gd name="connsiteX71" fmla="*/ 36576 w 992371"/>
              <a:gd name="connsiteY71" fmla="*/ 2346 h 268726"/>
              <a:gd name="connsiteX72" fmla="*/ 0 w 992371"/>
              <a:gd name="connsiteY72" fmla="*/ 2346 h 268726"/>
              <a:gd name="connsiteX73" fmla="*/ 53828 w 992371"/>
              <a:gd name="connsiteY73" fmla="*/ 266519 h 26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92371" h="268726">
                <a:moveTo>
                  <a:pt x="876020" y="221524"/>
                </a:moveTo>
                <a:cubicBezTo>
                  <a:pt x="876020" y="254511"/>
                  <a:pt x="899069" y="268727"/>
                  <a:pt x="932746" y="268727"/>
                </a:cubicBezTo>
                <a:cubicBezTo>
                  <a:pt x="976223" y="268727"/>
                  <a:pt x="992371" y="244987"/>
                  <a:pt x="992371" y="203581"/>
                </a:cubicBezTo>
                <a:cubicBezTo>
                  <a:pt x="992371" y="171698"/>
                  <a:pt x="985746" y="159000"/>
                  <a:pt x="949861" y="121597"/>
                </a:cubicBezTo>
                <a:cubicBezTo>
                  <a:pt x="916184" y="86401"/>
                  <a:pt x="912457" y="75498"/>
                  <a:pt x="912457" y="57555"/>
                </a:cubicBezTo>
                <a:cubicBezTo>
                  <a:pt x="912457" y="37128"/>
                  <a:pt x="919358" y="28570"/>
                  <a:pt x="934402" y="28570"/>
                </a:cubicBezTo>
                <a:cubicBezTo>
                  <a:pt x="949447" y="28570"/>
                  <a:pt x="954968" y="37404"/>
                  <a:pt x="954968" y="52310"/>
                </a:cubicBezTo>
                <a:lnTo>
                  <a:pt x="954968" y="73151"/>
                </a:lnTo>
                <a:lnTo>
                  <a:pt x="989335" y="73151"/>
                </a:lnTo>
                <a:lnTo>
                  <a:pt x="989335" y="48307"/>
                </a:lnTo>
                <a:cubicBezTo>
                  <a:pt x="989335" y="29675"/>
                  <a:pt x="984918" y="20427"/>
                  <a:pt x="978708" y="14630"/>
                </a:cubicBezTo>
                <a:cubicBezTo>
                  <a:pt x="969874" y="6625"/>
                  <a:pt x="955658" y="0"/>
                  <a:pt x="935921" y="0"/>
                </a:cubicBezTo>
                <a:cubicBezTo>
                  <a:pt x="896033" y="0"/>
                  <a:pt x="875882" y="18633"/>
                  <a:pt x="875882" y="61833"/>
                </a:cubicBezTo>
                <a:cubicBezTo>
                  <a:pt x="875882" y="97719"/>
                  <a:pt x="895343" y="118974"/>
                  <a:pt x="918668" y="142300"/>
                </a:cubicBezTo>
                <a:cubicBezTo>
                  <a:pt x="956762" y="179979"/>
                  <a:pt x="957866" y="187295"/>
                  <a:pt x="957866" y="209654"/>
                </a:cubicBezTo>
                <a:cubicBezTo>
                  <a:pt x="957866" y="226907"/>
                  <a:pt x="953035" y="240019"/>
                  <a:pt x="933713" y="240019"/>
                </a:cubicBezTo>
                <a:cubicBezTo>
                  <a:pt x="919082" y="240019"/>
                  <a:pt x="912457" y="229115"/>
                  <a:pt x="912457" y="211448"/>
                </a:cubicBezTo>
                <a:lnTo>
                  <a:pt x="912457" y="189917"/>
                </a:lnTo>
                <a:lnTo>
                  <a:pt x="875882" y="189917"/>
                </a:lnTo>
                <a:lnTo>
                  <a:pt x="875882" y="221386"/>
                </a:lnTo>
                <a:close/>
                <a:moveTo>
                  <a:pt x="723230" y="266519"/>
                </a:moveTo>
                <a:lnTo>
                  <a:pt x="822743" y="266519"/>
                </a:lnTo>
                <a:lnTo>
                  <a:pt x="822743" y="235740"/>
                </a:lnTo>
                <a:lnTo>
                  <a:pt x="759806" y="235740"/>
                </a:lnTo>
                <a:lnTo>
                  <a:pt x="759806" y="146440"/>
                </a:lnTo>
                <a:lnTo>
                  <a:pt x="819017" y="146440"/>
                </a:lnTo>
                <a:lnTo>
                  <a:pt x="819017" y="115662"/>
                </a:lnTo>
                <a:lnTo>
                  <a:pt x="759806" y="115662"/>
                </a:lnTo>
                <a:lnTo>
                  <a:pt x="759806" y="33125"/>
                </a:lnTo>
                <a:lnTo>
                  <a:pt x="822743" y="33125"/>
                </a:lnTo>
                <a:lnTo>
                  <a:pt x="822743" y="2346"/>
                </a:lnTo>
                <a:lnTo>
                  <a:pt x="723230" y="2346"/>
                </a:lnTo>
                <a:lnTo>
                  <a:pt x="723230" y="266519"/>
                </a:lnTo>
                <a:close/>
                <a:moveTo>
                  <a:pt x="662087" y="2346"/>
                </a:moveTo>
                <a:lnTo>
                  <a:pt x="625512" y="2346"/>
                </a:lnTo>
                <a:lnTo>
                  <a:pt x="625512" y="213105"/>
                </a:lnTo>
                <a:cubicBezTo>
                  <a:pt x="625512" y="231047"/>
                  <a:pt x="618886" y="240157"/>
                  <a:pt x="600254" y="240157"/>
                </a:cubicBezTo>
                <a:cubicBezTo>
                  <a:pt x="581621" y="240157"/>
                  <a:pt x="574582" y="231047"/>
                  <a:pt x="574582" y="213105"/>
                </a:cubicBezTo>
                <a:lnTo>
                  <a:pt x="574582" y="2346"/>
                </a:lnTo>
                <a:lnTo>
                  <a:pt x="538006" y="2346"/>
                </a:lnTo>
                <a:lnTo>
                  <a:pt x="538006" y="206894"/>
                </a:lnTo>
                <a:cubicBezTo>
                  <a:pt x="538006" y="237672"/>
                  <a:pt x="550152" y="268727"/>
                  <a:pt x="600254" y="268727"/>
                </a:cubicBezTo>
                <a:cubicBezTo>
                  <a:pt x="650355" y="268727"/>
                  <a:pt x="662087" y="237672"/>
                  <a:pt x="662087" y="206894"/>
                </a:cubicBezTo>
                <a:lnTo>
                  <a:pt x="662087" y="2346"/>
                </a:lnTo>
                <a:close/>
                <a:moveTo>
                  <a:pt x="385907" y="266519"/>
                </a:moveTo>
                <a:lnTo>
                  <a:pt x="483902" y="266519"/>
                </a:lnTo>
                <a:lnTo>
                  <a:pt x="483902" y="235740"/>
                </a:lnTo>
                <a:lnTo>
                  <a:pt x="422482" y="235740"/>
                </a:lnTo>
                <a:lnTo>
                  <a:pt x="422482" y="2346"/>
                </a:lnTo>
                <a:lnTo>
                  <a:pt x="385907" y="2346"/>
                </a:lnTo>
                <a:lnTo>
                  <a:pt x="385907" y="266519"/>
                </a:lnTo>
                <a:close/>
                <a:moveTo>
                  <a:pt x="252164" y="41130"/>
                </a:moveTo>
                <a:lnTo>
                  <a:pt x="252855" y="41130"/>
                </a:lnTo>
                <a:lnTo>
                  <a:pt x="275490" y="168524"/>
                </a:lnTo>
                <a:lnTo>
                  <a:pt x="228977" y="168524"/>
                </a:lnTo>
                <a:lnTo>
                  <a:pt x="252027" y="41130"/>
                </a:lnTo>
                <a:close/>
                <a:moveTo>
                  <a:pt x="175011" y="266519"/>
                </a:moveTo>
                <a:lnTo>
                  <a:pt x="211586" y="266519"/>
                </a:lnTo>
                <a:lnTo>
                  <a:pt x="223732" y="199164"/>
                </a:lnTo>
                <a:lnTo>
                  <a:pt x="280873" y="199164"/>
                </a:lnTo>
                <a:lnTo>
                  <a:pt x="293018" y="266519"/>
                </a:lnTo>
                <a:lnTo>
                  <a:pt x="329594" y="266519"/>
                </a:lnTo>
                <a:lnTo>
                  <a:pt x="275766" y="2346"/>
                </a:lnTo>
                <a:lnTo>
                  <a:pt x="233394" y="2346"/>
                </a:lnTo>
                <a:lnTo>
                  <a:pt x="175149" y="266519"/>
                </a:lnTo>
                <a:close/>
                <a:moveTo>
                  <a:pt x="53828" y="266519"/>
                </a:moveTo>
                <a:lnTo>
                  <a:pt x="96201" y="266519"/>
                </a:lnTo>
                <a:lnTo>
                  <a:pt x="150029" y="2346"/>
                </a:lnTo>
                <a:lnTo>
                  <a:pt x="113453" y="2346"/>
                </a:lnTo>
                <a:lnTo>
                  <a:pt x="75359" y="212414"/>
                </a:lnTo>
                <a:lnTo>
                  <a:pt x="74669" y="212414"/>
                </a:lnTo>
                <a:lnTo>
                  <a:pt x="36576" y="2346"/>
                </a:lnTo>
                <a:lnTo>
                  <a:pt x="0" y="2346"/>
                </a:lnTo>
                <a:lnTo>
                  <a:pt x="53828" y="266519"/>
                </a:lnTo>
                <a:close/>
              </a:path>
            </a:pathLst>
          </a:custGeom>
          <a:solidFill>
            <a:srgbClr val="B3B8BC"/>
          </a:solidFill>
          <a:ln w="0" cap="flat">
            <a:noFill/>
            <a:prstDash val="solid"/>
            <a:miter/>
          </a:ln>
        </p:spPr>
        <p:txBody>
          <a:bodyPr rtlCol="0" anchor="ctr"/>
          <a:lstStyle/>
          <a:p>
            <a:endParaRPr lang="en-US" dirty="0"/>
          </a:p>
        </p:txBody>
      </p:sp>
      <p:sp>
        <p:nvSpPr>
          <p:cNvPr id="60" name="Title 1">
            <a:extLst>
              <a:ext uri="{FF2B5EF4-FFF2-40B4-BE49-F238E27FC236}">
                <a16:creationId xmlns:a16="http://schemas.microsoft.com/office/drawing/2014/main" id="{3531A4D5-D488-E217-7F80-F7978AC94881}"/>
              </a:ext>
            </a:extLst>
          </p:cNvPr>
          <p:cNvSpPr txBox="1">
            <a:spLocks/>
          </p:cNvSpPr>
          <p:nvPr userDrawn="1"/>
        </p:nvSpPr>
        <p:spPr>
          <a:xfrm>
            <a:off x="411526" y="2206981"/>
            <a:ext cx="2850656" cy="9714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2500"/>
              </a:lnSpc>
              <a:spcBef>
                <a:spcPts val="0"/>
              </a:spcBef>
              <a:spcAft>
                <a:spcPts val="900"/>
              </a:spcAft>
            </a:pPr>
            <a:r>
              <a:rPr lang="en-US" sz="1800" spc="10" dirty="0">
                <a:solidFill>
                  <a:schemeClr val="accent2"/>
                </a:solidFill>
                <a:effectLst/>
                <a:latin typeface="Arial" panose="020B0604020202020204" pitchFamily="34" charset="0"/>
                <a:ea typeface="Calibri" panose="020F0502020204030204" pitchFamily="34" charset="0"/>
                <a:cs typeface="Univers LT Std 45 Light" panose="020B0403020202020204" pitchFamily="34" charset="0"/>
              </a:rPr>
              <a:t>We are a champion for the health and well-being of our members and the communities we serve. </a:t>
            </a:r>
            <a:endParaRPr lang="en-US" sz="1800" dirty="0">
              <a:solidFill>
                <a:schemeClr val="accent2"/>
              </a:solidFill>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sp>
        <p:nvSpPr>
          <p:cNvPr id="3" name="Slide Number Placeholder 2">
            <a:extLst>
              <a:ext uri="{FF2B5EF4-FFF2-40B4-BE49-F238E27FC236}">
                <a16:creationId xmlns:a16="http://schemas.microsoft.com/office/drawing/2014/main" id="{4C4FD2D1-8EAA-B262-8635-B2DC0EDFEB2E}"/>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237788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estion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7BD5E6-A60F-1DA4-A9F5-A313D5E3E1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13" name="Title 1">
            <a:extLst>
              <a:ext uri="{FF2B5EF4-FFF2-40B4-BE49-F238E27FC236}">
                <a16:creationId xmlns:a16="http://schemas.microsoft.com/office/drawing/2014/main" id="{2BE68F29-B7D7-F1F5-6257-29D9505E3FE3}"/>
              </a:ext>
            </a:extLst>
          </p:cNvPr>
          <p:cNvSpPr>
            <a:spLocks noGrp="1"/>
          </p:cNvSpPr>
          <p:nvPr>
            <p:ph type="title" hasCustomPrompt="1"/>
          </p:nvPr>
        </p:nvSpPr>
        <p:spPr>
          <a:xfrm>
            <a:off x="1831198" y="2159042"/>
            <a:ext cx="8529605" cy="1935082"/>
          </a:xfrm>
        </p:spPr>
        <p:txBody>
          <a:bodyPr anchor="ctr" anchorCtr="0">
            <a:normAutofit/>
          </a:bodyPr>
          <a:lstStyle>
            <a:lvl1pPr algn="ctr">
              <a:defRPr sz="8000" b="1">
                <a:solidFill>
                  <a:schemeClr val="bg1"/>
                </a:solidFill>
              </a:defRPr>
            </a:lvl1pPr>
          </a:lstStyle>
          <a:p>
            <a:r>
              <a:rPr lang="en-US"/>
              <a:t>Questions</a:t>
            </a:r>
          </a:p>
        </p:txBody>
      </p:sp>
      <p:sp>
        <p:nvSpPr>
          <p:cNvPr id="14" name="Subtitle 2">
            <a:extLst>
              <a:ext uri="{FF2B5EF4-FFF2-40B4-BE49-F238E27FC236}">
                <a16:creationId xmlns:a16="http://schemas.microsoft.com/office/drawing/2014/main" id="{3DC4347F-507A-0D9A-D538-CDA561C8AE8D}"/>
              </a:ext>
            </a:extLst>
          </p:cNvPr>
          <p:cNvSpPr>
            <a:spLocks noGrp="1"/>
          </p:cNvSpPr>
          <p:nvPr>
            <p:ph type="subTitle" idx="1" hasCustomPrompt="1"/>
          </p:nvPr>
        </p:nvSpPr>
        <p:spPr>
          <a:xfrm>
            <a:off x="2590351" y="3612860"/>
            <a:ext cx="7011299" cy="371950"/>
          </a:xfrm>
        </p:spPr>
        <p:txBody>
          <a:bodyPr>
            <a:normAutofit/>
          </a:bodyPr>
          <a:lstStyle>
            <a:lvl1pPr marL="0" indent="0" algn="ctr">
              <a:buNone/>
              <a:defRPr sz="1500" b="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Thank you for your time</a:t>
            </a:r>
          </a:p>
        </p:txBody>
      </p:sp>
      <p:pic>
        <p:nvPicPr>
          <p:cNvPr id="15" name="Graphic 14">
            <a:extLst>
              <a:ext uri="{FF2B5EF4-FFF2-40B4-BE49-F238E27FC236}">
                <a16:creationId xmlns:a16="http://schemas.microsoft.com/office/drawing/2014/main" id="{9C85E097-7C73-602B-0AA0-73BBADABCAA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65923" y="5157612"/>
            <a:ext cx="1060155" cy="545704"/>
          </a:xfrm>
          <a:prstGeom prst="rect">
            <a:avLst/>
          </a:prstGeom>
        </p:spPr>
      </p:pic>
      <p:sp>
        <p:nvSpPr>
          <p:cNvPr id="3" name="Slide Number Placeholder 2">
            <a:extLst>
              <a:ext uri="{FF2B5EF4-FFF2-40B4-BE49-F238E27FC236}">
                <a16:creationId xmlns:a16="http://schemas.microsoft.com/office/drawing/2014/main" id="{99099FE5-B6B1-4CFD-B5A8-C0FB49C1BBA7}"/>
              </a:ext>
            </a:extLst>
          </p:cNvPr>
          <p:cNvSpPr>
            <a:spLocks noGrp="1"/>
          </p:cNvSpPr>
          <p:nvPr>
            <p:ph type="sldNum" sz="quarter" idx="10"/>
          </p:nvPr>
        </p:nvSpPr>
        <p:spPr>
          <a:xfrm>
            <a:off x="8989203" y="6158739"/>
            <a:ext cx="2743200" cy="365125"/>
          </a:xfrm>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3410656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es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50A0C6-CABA-3648-F972-EAB99C2EBA8F}"/>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2BE68F29-B7D7-F1F5-6257-29D9505E3FE3}"/>
              </a:ext>
            </a:extLst>
          </p:cNvPr>
          <p:cNvSpPr>
            <a:spLocks noGrp="1"/>
          </p:cNvSpPr>
          <p:nvPr>
            <p:ph type="title" hasCustomPrompt="1"/>
          </p:nvPr>
        </p:nvSpPr>
        <p:spPr>
          <a:xfrm>
            <a:off x="895535" y="3121841"/>
            <a:ext cx="5493233" cy="1200329"/>
          </a:xfrm>
        </p:spPr>
        <p:txBody>
          <a:bodyPr wrap="square" anchor="ctr" anchorCtr="0">
            <a:spAutoFit/>
          </a:bodyPr>
          <a:lstStyle>
            <a:lvl1pPr algn="l">
              <a:defRPr sz="8000" b="1">
                <a:solidFill>
                  <a:schemeClr val="accent2"/>
                </a:solidFill>
              </a:defRPr>
            </a:lvl1pPr>
          </a:lstStyle>
          <a:p>
            <a:r>
              <a:rPr lang="en-US"/>
              <a:t>Questions</a:t>
            </a:r>
          </a:p>
        </p:txBody>
      </p:sp>
      <p:sp>
        <p:nvSpPr>
          <p:cNvPr id="14" name="Subtitle 2">
            <a:extLst>
              <a:ext uri="{FF2B5EF4-FFF2-40B4-BE49-F238E27FC236}">
                <a16:creationId xmlns:a16="http://schemas.microsoft.com/office/drawing/2014/main" id="{3DC4347F-507A-0D9A-D538-CDA561C8AE8D}"/>
              </a:ext>
            </a:extLst>
          </p:cNvPr>
          <p:cNvSpPr>
            <a:spLocks noGrp="1"/>
          </p:cNvSpPr>
          <p:nvPr>
            <p:ph type="subTitle" idx="1" hasCustomPrompt="1"/>
          </p:nvPr>
        </p:nvSpPr>
        <p:spPr>
          <a:xfrm>
            <a:off x="959334" y="4208283"/>
            <a:ext cx="3757046" cy="371950"/>
          </a:xfrm>
        </p:spPr>
        <p:txBody>
          <a:bodyPr>
            <a:normAutofit/>
          </a:bodyPr>
          <a:lstStyle>
            <a:lvl1pPr marL="0" indent="0" algn="l">
              <a:buNone/>
              <a:defRPr sz="1500" b="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Thank you for your time</a:t>
            </a:r>
          </a:p>
        </p:txBody>
      </p:sp>
      <p:pic>
        <p:nvPicPr>
          <p:cNvPr id="3" name="Graphic 2">
            <a:extLst>
              <a:ext uri="{FF2B5EF4-FFF2-40B4-BE49-F238E27FC236}">
                <a16:creationId xmlns:a16="http://schemas.microsoft.com/office/drawing/2014/main" id="{842372AC-171C-92DD-7292-8C8B415D51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0631" y="2457505"/>
            <a:ext cx="1060155" cy="545704"/>
          </a:xfrm>
          <a:prstGeom prst="rect">
            <a:avLst/>
          </a:prstGeom>
        </p:spPr>
      </p:pic>
      <p:pic>
        <p:nvPicPr>
          <p:cNvPr id="22" name="Graphic 21">
            <a:extLst>
              <a:ext uri="{FF2B5EF4-FFF2-40B4-BE49-F238E27FC236}">
                <a16:creationId xmlns:a16="http://schemas.microsoft.com/office/drawing/2014/main" id="{94B094FB-003F-996F-B326-1340490332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10686" y="1347540"/>
            <a:ext cx="4422146" cy="4331368"/>
          </a:xfrm>
          <a:prstGeom prst="rect">
            <a:avLst/>
          </a:prstGeom>
        </p:spPr>
      </p:pic>
      <p:sp>
        <p:nvSpPr>
          <p:cNvPr id="4" name="Slide Number Placeholder 3">
            <a:extLst>
              <a:ext uri="{FF2B5EF4-FFF2-40B4-BE49-F238E27FC236}">
                <a16:creationId xmlns:a16="http://schemas.microsoft.com/office/drawing/2014/main" id="{8888118F-9AE6-3CD6-1D49-ADE37523DF91}"/>
              </a:ext>
            </a:extLst>
          </p:cNvPr>
          <p:cNvSpPr>
            <a:spLocks noGrp="1"/>
          </p:cNvSpPr>
          <p:nvPr>
            <p:ph type="sldNum" sz="quarter" idx="10"/>
          </p:nvPr>
        </p:nvSpPr>
        <p:spPr/>
        <p:txBody>
          <a:body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18164761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ission and Value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F6CA77C-1862-0EE8-CE44-AF8A1AB80767}"/>
              </a:ext>
            </a:extLst>
          </p:cNvPr>
          <p:cNvGrpSpPr/>
          <p:nvPr userDrawn="1"/>
        </p:nvGrpSpPr>
        <p:grpSpPr>
          <a:xfrm>
            <a:off x="6618129" y="2036674"/>
            <a:ext cx="2427454" cy="2204127"/>
            <a:chOff x="6618129" y="2036674"/>
            <a:chExt cx="2427454" cy="2204127"/>
          </a:xfrm>
        </p:grpSpPr>
        <p:grpSp>
          <p:nvGrpSpPr>
            <p:cNvPr id="4" name="Group 3">
              <a:extLst>
                <a:ext uri="{FF2B5EF4-FFF2-40B4-BE49-F238E27FC236}">
                  <a16:creationId xmlns:a16="http://schemas.microsoft.com/office/drawing/2014/main" id="{5E606263-8F8E-7E2C-CFFA-13D0CADC45BC}"/>
                </a:ext>
              </a:extLst>
            </p:cNvPr>
            <p:cNvGrpSpPr/>
            <p:nvPr/>
          </p:nvGrpSpPr>
          <p:grpSpPr>
            <a:xfrm>
              <a:off x="6716772" y="2036674"/>
              <a:ext cx="2213046" cy="1014764"/>
              <a:chOff x="6716772" y="2036674"/>
              <a:chExt cx="2213046" cy="1014764"/>
            </a:xfrm>
          </p:grpSpPr>
          <p:sp>
            <p:nvSpPr>
              <p:cNvPr id="9" name="Freeform: Shape 8">
                <a:extLst>
                  <a:ext uri="{FF2B5EF4-FFF2-40B4-BE49-F238E27FC236}">
                    <a16:creationId xmlns:a16="http://schemas.microsoft.com/office/drawing/2014/main" id="{F04B081E-96B3-D99B-351E-0AB79712DB11}"/>
                  </a:ext>
                </a:extLst>
              </p:cNvPr>
              <p:cNvSpPr/>
              <p:nvPr/>
            </p:nvSpPr>
            <p:spPr>
              <a:xfrm>
                <a:off x="6717771" y="2907222"/>
                <a:ext cx="475283" cy="144216"/>
              </a:xfrm>
              <a:custGeom>
                <a:avLst/>
                <a:gdLst>
                  <a:gd name="connsiteX0" fmla="*/ 362208 w 475283"/>
                  <a:gd name="connsiteY0" fmla="*/ 144217 h 144216"/>
                  <a:gd name="connsiteX1" fmla="*/ 362208 w 475283"/>
                  <a:gd name="connsiteY1" fmla="*/ 32973 h 144216"/>
                  <a:gd name="connsiteX2" fmla="*/ 362541 w 475283"/>
                  <a:gd name="connsiteY2" fmla="*/ 32973 h 144216"/>
                  <a:gd name="connsiteX3" fmla="*/ 389019 w 475283"/>
                  <a:gd name="connsiteY3" fmla="*/ 144217 h 144216"/>
                  <a:gd name="connsiteX4" fmla="*/ 417829 w 475283"/>
                  <a:gd name="connsiteY4" fmla="*/ 144217 h 144216"/>
                  <a:gd name="connsiteX5" fmla="*/ 445640 w 475283"/>
                  <a:gd name="connsiteY5" fmla="*/ 32973 h 144216"/>
                  <a:gd name="connsiteX6" fmla="*/ 445973 w 475283"/>
                  <a:gd name="connsiteY6" fmla="*/ 32973 h 144216"/>
                  <a:gd name="connsiteX7" fmla="*/ 445973 w 475283"/>
                  <a:gd name="connsiteY7" fmla="*/ 144217 h 144216"/>
                  <a:gd name="connsiteX8" fmla="*/ 475283 w 475283"/>
                  <a:gd name="connsiteY8" fmla="*/ 144217 h 144216"/>
                  <a:gd name="connsiteX9" fmla="*/ 475283 w 475283"/>
                  <a:gd name="connsiteY9" fmla="*/ 0 h 144216"/>
                  <a:gd name="connsiteX10" fmla="*/ 428321 w 475283"/>
                  <a:gd name="connsiteY10" fmla="*/ 0 h 144216"/>
                  <a:gd name="connsiteX11" fmla="*/ 404340 w 475283"/>
                  <a:gd name="connsiteY11" fmla="*/ 98088 h 144216"/>
                  <a:gd name="connsiteX12" fmla="*/ 404007 w 475283"/>
                  <a:gd name="connsiteY12" fmla="*/ 98088 h 144216"/>
                  <a:gd name="connsiteX13" fmla="*/ 381359 w 475283"/>
                  <a:gd name="connsiteY13" fmla="*/ 0 h 144216"/>
                  <a:gd name="connsiteX14" fmla="*/ 332898 w 475283"/>
                  <a:gd name="connsiteY14" fmla="*/ 0 h 144216"/>
                  <a:gd name="connsiteX15" fmla="*/ 332898 w 475283"/>
                  <a:gd name="connsiteY15" fmla="*/ 144217 h 144216"/>
                  <a:gd name="connsiteX16" fmla="*/ 362208 w 475283"/>
                  <a:gd name="connsiteY16" fmla="*/ 144217 h 144216"/>
                  <a:gd name="connsiteX17" fmla="*/ 273113 w 475283"/>
                  <a:gd name="connsiteY17" fmla="*/ 90094 h 144216"/>
                  <a:gd name="connsiteX18" fmla="*/ 244303 w 475283"/>
                  <a:gd name="connsiteY18" fmla="*/ 90094 h 144216"/>
                  <a:gd name="connsiteX19" fmla="*/ 258125 w 475283"/>
                  <a:gd name="connsiteY19" fmla="*/ 27811 h 144216"/>
                  <a:gd name="connsiteX20" fmla="*/ 258458 w 475283"/>
                  <a:gd name="connsiteY20" fmla="*/ 27811 h 144216"/>
                  <a:gd name="connsiteX21" fmla="*/ 273113 w 475283"/>
                  <a:gd name="connsiteY21" fmla="*/ 90094 h 144216"/>
                  <a:gd name="connsiteX22" fmla="*/ 230148 w 475283"/>
                  <a:gd name="connsiteY22" fmla="*/ 144217 h 144216"/>
                  <a:gd name="connsiteX23" fmla="*/ 238308 w 475283"/>
                  <a:gd name="connsiteY23" fmla="*/ 112243 h 144216"/>
                  <a:gd name="connsiteX24" fmla="*/ 279441 w 475283"/>
                  <a:gd name="connsiteY24" fmla="*/ 112243 h 144216"/>
                  <a:gd name="connsiteX25" fmla="*/ 287434 w 475283"/>
                  <a:gd name="connsiteY25" fmla="*/ 144217 h 144216"/>
                  <a:gd name="connsiteX26" fmla="*/ 319242 w 475283"/>
                  <a:gd name="connsiteY26" fmla="*/ 144217 h 144216"/>
                  <a:gd name="connsiteX27" fmla="*/ 280107 w 475283"/>
                  <a:gd name="connsiteY27" fmla="*/ 0 h 144216"/>
                  <a:gd name="connsiteX28" fmla="*/ 240306 w 475283"/>
                  <a:gd name="connsiteY28" fmla="*/ 0 h 144216"/>
                  <a:gd name="connsiteX29" fmla="*/ 200338 w 475283"/>
                  <a:gd name="connsiteY29" fmla="*/ 144217 h 144216"/>
                  <a:gd name="connsiteX30" fmla="*/ 230148 w 475283"/>
                  <a:gd name="connsiteY30" fmla="*/ 144217 h 144216"/>
                  <a:gd name="connsiteX31" fmla="*/ 191678 w 475283"/>
                  <a:gd name="connsiteY31" fmla="*/ 144217 h 144216"/>
                  <a:gd name="connsiteX32" fmla="*/ 191678 w 475283"/>
                  <a:gd name="connsiteY32" fmla="*/ 122068 h 144216"/>
                  <a:gd name="connsiteX33" fmla="*/ 141552 w 475283"/>
                  <a:gd name="connsiteY33" fmla="*/ 122068 h 144216"/>
                  <a:gd name="connsiteX34" fmla="*/ 141552 w 475283"/>
                  <a:gd name="connsiteY34" fmla="*/ 79936 h 144216"/>
                  <a:gd name="connsiteX35" fmla="*/ 186350 w 475283"/>
                  <a:gd name="connsiteY35" fmla="*/ 79936 h 144216"/>
                  <a:gd name="connsiteX36" fmla="*/ 186350 w 475283"/>
                  <a:gd name="connsiteY36" fmla="*/ 57787 h 144216"/>
                  <a:gd name="connsiteX37" fmla="*/ 141552 w 475283"/>
                  <a:gd name="connsiteY37" fmla="*/ 57787 h 144216"/>
                  <a:gd name="connsiteX38" fmla="*/ 141552 w 475283"/>
                  <a:gd name="connsiteY38" fmla="*/ 22149 h 144216"/>
                  <a:gd name="connsiteX39" fmla="*/ 190180 w 475283"/>
                  <a:gd name="connsiteY39" fmla="*/ 22149 h 144216"/>
                  <a:gd name="connsiteX40" fmla="*/ 190180 w 475283"/>
                  <a:gd name="connsiteY40" fmla="*/ 0 h 144216"/>
                  <a:gd name="connsiteX41" fmla="*/ 111410 w 475283"/>
                  <a:gd name="connsiteY41" fmla="*/ 0 h 144216"/>
                  <a:gd name="connsiteX42" fmla="*/ 111410 w 475283"/>
                  <a:gd name="connsiteY42" fmla="*/ 144217 h 144216"/>
                  <a:gd name="connsiteX43" fmla="*/ 191678 w 475283"/>
                  <a:gd name="connsiteY43" fmla="*/ 144217 h 144216"/>
                  <a:gd name="connsiteX44" fmla="*/ 0 w 475283"/>
                  <a:gd name="connsiteY44" fmla="*/ 0 h 144216"/>
                  <a:gd name="connsiteX45" fmla="*/ 0 w 475283"/>
                  <a:gd name="connsiteY45" fmla="*/ 23981 h 144216"/>
                  <a:gd name="connsiteX46" fmla="*/ 33640 w 475283"/>
                  <a:gd name="connsiteY46" fmla="*/ 23981 h 144216"/>
                  <a:gd name="connsiteX47" fmla="*/ 33640 w 475283"/>
                  <a:gd name="connsiteY47" fmla="*/ 144217 h 144216"/>
                  <a:gd name="connsiteX48" fmla="*/ 63782 w 475283"/>
                  <a:gd name="connsiteY48" fmla="*/ 144217 h 144216"/>
                  <a:gd name="connsiteX49" fmla="*/ 63782 w 475283"/>
                  <a:gd name="connsiteY49" fmla="*/ 23981 h 144216"/>
                  <a:gd name="connsiteX50" fmla="*/ 97421 w 475283"/>
                  <a:gd name="connsiteY50" fmla="*/ 23981 h 144216"/>
                  <a:gd name="connsiteX51" fmla="*/ 97421 w 475283"/>
                  <a:gd name="connsiteY51" fmla="*/ 0 h 144216"/>
                  <a:gd name="connsiteX52" fmla="*/ 166 w 475283"/>
                  <a:gd name="connsiteY52" fmla="*/ 0 h 1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75283" h="144216">
                    <a:moveTo>
                      <a:pt x="362208" y="144217"/>
                    </a:moveTo>
                    <a:lnTo>
                      <a:pt x="362208" y="32973"/>
                    </a:lnTo>
                    <a:lnTo>
                      <a:pt x="362541" y="32973"/>
                    </a:lnTo>
                    <a:lnTo>
                      <a:pt x="389019" y="144217"/>
                    </a:lnTo>
                    <a:lnTo>
                      <a:pt x="417829" y="144217"/>
                    </a:lnTo>
                    <a:lnTo>
                      <a:pt x="445640" y="32973"/>
                    </a:lnTo>
                    <a:lnTo>
                      <a:pt x="445973" y="32973"/>
                    </a:lnTo>
                    <a:lnTo>
                      <a:pt x="445973" y="144217"/>
                    </a:lnTo>
                    <a:lnTo>
                      <a:pt x="475283" y="144217"/>
                    </a:lnTo>
                    <a:lnTo>
                      <a:pt x="475283" y="0"/>
                    </a:lnTo>
                    <a:lnTo>
                      <a:pt x="428321" y="0"/>
                    </a:lnTo>
                    <a:lnTo>
                      <a:pt x="404340" y="98088"/>
                    </a:lnTo>
                    <a:lnTo>
                      <a:pt x="404007" y="98088"/>
                    </a:lnTo>
                    <a:lnTo>
                      <a:pt x="381359" y="0"/>
                    </a:lnTo>
                    <a:lnTo>
                      <a:pt x="332898" y="0"/>
                    </a:lnTo>
                    <a:lnTo>
                      <a:pt x="332898" y="144217"/>
                    </a:lnTo>
                    <a:lnTo>
                      <a:pt x="362208" y="144217"/>
                    </a:lnTo>
                    <a:close/>
                    <a:moveTo>
                      <a:pt x="273113" y="90094"/>
                    </a:moveTo>
                    <a:lnTo>
                      <a:pt x="244303" y="90094"/>
                    </a:lnTo>
                    <a:lnTo>
                      <a:pt x="258125" y="27811"/>
                    </a:lnTo>
                    <a:lnTo>
                      <a:pt x="258458" y="27811"/>
                    </a:lnTo>
                    <a:lnTo>
                      <a:pt x="273113" y="90094"/>
                    </a:lnTo>
                    <a:close/>
                    <a:moveTo>
                      <a:pt x="230148" y="144217"/>
                    </a:moveTo>
                    <a:lnTo>
                      <a:pt x="238308" y="112243"/>
                    </a:lnTo>
                    <a:lnTo>
                      <a:pt x="279441" y="112243"/>
                    </a:lnTo>
                    <a:lnTo>
                      <a:pt x="287434" y="144217"/>
                    </a:lnTo>
                    <a:lnTo>
                      <a:pt x="319242" y="144217"/>
                    </a:lnTo>
                    <a:lnTo>
                      <a:pt x="280107" y="0"/>
                    </a:lnTo>
                    <a:lnTo>
                      <a:pt x="240306" y="0"/>
                    </a:lnTo>
                    <a:lnTo>
                      <a:pt x="200338" y="144217"/>
                    </a:lnTo>
                    <a:lnTo>
                      <a:pt x="230148" y="144217"/>
                    </a:lnTo>
                    <a:close/>
                    <a:moveTo>
                      <a:pt x="191678" y="144217"/>
                    </a:moveTo>
                    <a:lnTo>
                      <a:pt x="191678" y="122068"/>
                    </a:lnTo>
                    <a:lnTo>
                      <a:pt x="141552" y="122068"/>
                    </a:lnTo>
                    <a:lnTo>
                      <a:pt x="141552" y="79936"/>
                    </a:lnTo>
                    <a:lnTo>
                      <a:pt x="186350" y="79936"/>
                    </a:lnTo>
                    <a:lnTo>
                      <a:pt x="186350" y="57787"/>
                    </a:lnTo>
                    <a:lnTo>
                      <a:pt x="141552" y="57787"/>
                    </a:lnTo>
                    <a:lnTo>
                      <a:pt x="141552" y="22149"/>
                    </a:lnTo>
                    <a:lnTo>
                      <a:pt x="190180" y="22149"/>
                    </a:lnTo>
                    <a:lnTo>
                      <a:pt x="190180" y="0"/>
                    </a:lnTo>
                    <a:lnTo>
                      <a:pt x="111410" y="0"/>
                    </a:lnTo>
                    <a:lnTo>
                      <a:pt x="111410" y="144217"/>
                    </a:lnTo>
                    <a:lnTo>
                      <a:pt x="191678" y="144217"/>
                    </a:lnTo>
                    <a:close/>
                    <a:moveTo>
                      <a:pt x="0" y="0"/>
                    </a:moveTo>
                    <a:lnTo>
                      <a:pt x="0" y="23981"/>
                    </a:lnTo>
                    <a:lnTo>
                      <a:pt x="33640" y="23981"/>
                    </a:lnTo>
                    <a:lnTo>
                      <a:pt x="33640" y="144217"/>
                    </a:lnTo>
                    <a:lnTo>
                      <a:pt x="63782" y="144217"/>
                    </a:lnTo>
                    <a:lnTo>
                      <a:pt x="63782" y="23981"/>
                    </a:lnTo>
                    <a:lnTo>
                      <a:pt x="97421" y="23981"/>
                    </a:lnTo>
                    <a:lnTo>
                      <a:pt x="97421" y="0"/>
                    </a:lnTo>
                    <a:lnTo>
                      <a:pt x="166" y="0"/>
                    </a:lnTo>
                    <a:close/>
                  </a:path>
                </a:pathLst>
              </a:custGeom>
              <a:solidFill>
                <a:schemeClr val="tx2"/>
              </a:solidFill>
              <a:ln w="0" cap="flat">
                <a:noFill/>
                <a:prstDash val="solid"/>
                <a:miter/>
              </a:ln>
            </p:spPr>
            <p:txBody>
              <a:bodyPr rtlCol="0" anchor="ctr"/>
              <a:lstStyle/>
              <a:p>
                <a:endParaRPr lang="en-US">
                  <a:solidFill>
                    <a:schemeClr val="accent3">
                      <a:lumMod val="40000"/>
                      <a:lumOff val="60000"/>
                    </a:schemeClr>
                  </a:solidFill>
                </a:endParaRPr>
              </a:p>
            </p:txBody>
          </p:sp>
          <p:sp>
            <p:nvSpPr>
              <p:cNvPr id="10" name="Freeform: Shape 9">
                <a:extLst>
                  <a:ext uri="{FF2B5EF4-FFF2-40B4-BE49-F238E27FC236}">
                    <a16:creationId xmlns:a16="http://schemas.microsoft.com/office/drawing/2014/main" id="{0497553C-9C76-9E26-110C-6A86D834FAD7}"/>
                  </a:ext>
                </a:extLst>
              </p:cNvPr>
              <p:cNvSpPr/>
              <p:nvPr/>
            </p:nvSpPr>
            <p:spPr>
              <a:xfrm>
                <a:off x="6727929" y="2705861"/>
                <a:ext cx="337061" cy="149046"/>
              </a:xfrm>
              <a:custGeom>
                <a:avLst/>
                <a:gdLst>
                  <a:gd name="connsiteX0" fmla="*/ 337061 w 337061"/>
                  <a:gd name="connsiteY0" fmla="*/ 146715 h 149046"/>
                  <a:gd name="connsiteX1" fmla="*/ 337061 w 337061"/>
                  <a:gd name="connsiteY1" fmla="*/ 124566 h 149046"/>
                  <a:gd name="connsiteX2" fmla="*/ 286935 w 337061"/>
                  <a:gd name="connsiteY2" fmla="*/ 124566 h 149046"/>
                  <a:gd name="connsiteX3" fmla="*/ 286935 w 337061"/>
                  <a:gd name="connsiteY3" fmla="*/ 82433 h 149046"/>
                  <a:gd name="connsiteX4" fmla="*/ 331732 w 337061"/>
                  <a:gd name="connsiteY4" fmla="*/ 82433 h 149046"/>
                  <a:gd name="connsiteX5" fmla="*/ 331732 w 337061"/>
                  <a:gd name="connsiteY5" fmla="*/ 60285 h 149046"/>
                  <a:gd name="connsiteX6" fmla="*/ 286935 w 337061"/>
                  <a:gd name="connsiteY6" fmla="*/ 60285 h 149046"/>
                  <a:gd name="connsiteX7" fmla="*/ 286935 w 337061"/>
                  <a:gd name="connsiteY7" fmla="*/ 24647 h 149046"/>
                  <a:gd name="connsiteX8" fmla="*/ 335562 w 337061"/>
                  <a:gd name="connsiteY8" fmla="*/ 24647 h 149046"/>
                  <a:gd name="connsiteX9" fmla="*/ 335562 w 337061"/>
                  <a:gd name="connsiteY9" fmla="*/ 2498 h 149046"/>
                  <a:gd name="connsiteX10" fmla="*/ 256793 w 337061"/>
                  <a:gd name="connsiteY10" fmla="*/ 2498 h 149046"/>
                  <a:gd name="connsiteX11" fmla="*/ 256793 w 337061"/>
                  <a:gd name="connsiteY11" fmla="*/ 146715 h 149046"/>
                  <a:gd name="connsiteX12" fmla="*/ 337061 w 337061"/>
                  <a:gd name="connsiteY12" fmla="*/ 146715 h 149046"/>
                  <a:gd name="connsiteX13" fmla="*/ 151877 w 337061"/>
                  <a:gd name="connsiteY13" fmla="*/ 146715 h 149046"/>
                  <a:gd name="connsiteX14" fmla="*/ 151877 w 337061"/>
                  <a:gd name="connsiteY14" fmla="*/ 41300 h 149046"/>
                  <a:gd name="connsiteX15" fmla="*/ 152210 w 337061"/>
                  <a:gd name="connsiteY15" fmla="*/ 41300 h 149046"/>
                  <a:gd name="connsiteX16" fmla="*/ 191512 w 337061"/>
                  <a:gd name="connsiteY16" fmla="*/ 146715 h 149046"/>
                  <a:gd name="connsiteX17" fmla="*/ 231313 w 337061"/>
                  <a:gd name="connsiteY17" fmla="*/ 146715 h 149046"/>
                  <a:gd name="connsiteX18" fmla="*/ 231313 w 337061"/>
                  <a:gd name="connsiteY18" fmla="*/ 2498 h 149046"/>
                  <a:gd name="connsiteX19" fmla="*/ 203169 w 337061"/>
                  <a:gd name="connsiteY19" fmla="*/ 2498 h 149046"/>
                  <a:gd name="connsiteX20" fmla="*/ 203169 w 337061"/>
                  <a:gd name="connsiteY20" fmla="*/ 102417 h 149046"/>
                  <a:gd name="connsiteX21" fmla="*/ 202836 w 337061"/>
                  <a:gd name="connsiteY21" fmla="*/ 102417 h 149046"/>
                  <a:gd name="connsiteX22" fmla="*/ 164367 w 337061"/>
                  <a:gd name="connsiteY22" fmla="*/ 2498 h 149046"/>
                  <a:gd name="connsiteX23" fmla="*/ 123567 w 337061"/>
                  <a:gd name="connsiteY23" fmla="*/ 2498 h 149046"/>
                  <a:gd name="connsiteX24" fmla="*/ 123567 w 337061"/>
                  <a:gd name="connsiteY24" fmla="*/ 146715 h 149046"/>
                  <a:gd name="connsiteX25" fmla="*/ 151711 w 337061"/>
                  <a:gd name="connsiteY25" fmla="*/ 146715 h 149046"/>
                  <a:gd name="connsiteX26" fmla="*/ 49793 w 337061"/>
                  <a:gd name="connsiteY26" fmla="*/ 149046 h 149046"/>
                  <a:gd name="connsiteX27" fmla="*/ 99586 w 337061"/>
                  <a:gd name="connsiteY27" fmla="*/ 74440 h 149046"/>
                  <a:gd name="connsiteX28" fmla="*/ 49793 w 337061"/>
                  <a:gd name="connsiteY28" fmla="*/ 0 h 149046"/>
                  <a:gd name="connsiteX29" fmla="*/ 0 w 337061"/>
                  <a:gd name="connsiteY29" fmla="*/ 74440 h 149046"/>
                  <a:gd name="connsiteX30" fmla="*/ 49793 w 337061"/>
                  <a:gd name="connsiteY30" fmla="*/ 149046 h 149046"/>
                  <a:gd name="connsiteX31" fmla="*/ 49793 w 337061"/>
                  <a:gd name="connsiteY31" fmla="*/ 127564 h 149046"/>
                  <a:gd name="connsiteX32" fmla="*/ 30642 w 337061"/>
                  <a:gd name="connsiteY32" fmla="*/ 74606 h 149046"/>
                  <a:gd name="connsiteX33" fmla="*/ 49793 w 337061"/>
                  <a:gd name="connsiteY33" fmla="*/ 21649 h 149046"/>
                  <a:gd name="connsiteX34" fmla="*/ 68944 w 337061"/>
                  <a:gd name="connsiteY34" fmla="*/ 74606 h 149046"/>
                  <a:gd name="connsiteX35" fmla="*/ 49793 w 337061"/>
                  <a:gd name="connsiteY35" fmla="*/ 127564 h 14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7061" h="149046">
                    <a:moveTo>
                      <a:pt x="337061" y="146715"/>
                    </a:moveTo>
                    <a:lnTo>
                      <a:pt x="337061" y="124566"/>
                    </a:lnTo>
                    <a:lnTo>
                      <a:pt x="286935" y="124566"/>
                    </a:lnTo>
                    <a:lnTo>
                      <a:pt x="286935" y="82433"/>
                    </a:lnTo>
                    <a:lnTo>
                      <a:pt x="331732" y="82433"/>
                    </a:lnTo>
                    <a:lnTo>
                      <a:pt x="331732" y="60285"/>
                    </a:lnTo>
                    <a:lnTo>
                      <a:pt x="286935" y="60285"/>
                    </a:lnTo>
                    <a:lnTo>
                      <a:pt x="286935" y="24647"/>
                    </a:lnTo>
                    <a:lnTo>
                      <a:pt x="335562" y="24647"/>
                    </a:lnTo>
                    <a:lnTo>
                      <a:pt x="335562" y="2498"/>
                    </a:lnTo>
                    <a:lnTo>
                      <a:pt x="256793" y="2498"/>
                    </a:lnTo>
                    <a:lnTo>
                      <a:pt x="256793" y="146715"/>
                    </a:lnTo>
                    <a:lnTo>
                      <a:pt x="337061" y="146715"/>
                    </a:lnTo>
                    <a:close/>
                    <a:moveTo>
                      <a:pt x="151877" y="146715"/>
                    </a:moveTo>
                    <a:lnTo>
                      <a:pt x="151877" y="41300"/>
                    </a:lnTo>
                    <a:lnTo>
                      <a:pt x="152210" y="41300"/>
                    </a:lnTo>
                    <a:lnTo>
                      <a:pt x="191512" y="146715"/>
                    </a:lnTo>
                    <a:lnTo>
                      <a:pt x="231313" y="146715"/>
                    </a:lnTo>
                    <a:lnTo>
                      <a:pt x="231313" y="2498"/>
                    </a:lnTo>
                    <a:lnTo>
                      <a:pt x="203169" y="2498"/>
                    </a:lnTo>
                    <a:lnTo>
                      <a:pt x="203169" y="102417"/>
                    </a:lnTo>
                    <a:lnTo>
                      <a:pt x="202836" y="102417"/>
                    </a:lnTo>
                    <a:lnTo>
                      <a:pt x="164367" y="2498"/>
                    </a:lnTo>
                    <a:lnTo>
                      <a:pt x="123567" y="2498"/>
                    </a:lnTo>
                    <a:lnTo>
                      <a:pt x="123567" y="146715"/>
                    </a:lnTo>
                    <a:lnTo>
                      <a:pt x="151711" y="146715"/>
                    </a:lnTo>
                    <a:close/>
                    <a:moveTo>
                      <a:pt x="49793" y="149046"/>
                    </a:moveTo>
                    <a:cubicBezTo>
                      <a:pt x="99586" y="149046"/>
                      <a:pt x="99586" y="112243"/>
                      <a:pt x="99586" y="74440"/>
                    </a:cubicBezTo>
                    <a:cubicBezTo>
                      <a:pt x="99586" y="36637"/>
                      <a:pt x="99586" y="0"/>
                      <a:pt x="49793" y="0"/>
                    </a:cubicBezTo>
                    <a:cubicBezTo>
                      <a:pt x="0" y="0"/>
                      <a:pt x="0" y="36304"/>
                      <a:pt x="0" y="74440"/>
                    </a:cubicBezTo>
                    <a:cubicBezTo>
                      <a:pt x="0" y="112576"/>
                      <a:pt x="0" y="149046"/>
                      <a:pt x="49793" y="149046"/>
                    </a:cubicBezTo>
                    <a:moveTo>
                      <a:pt x="49793" y="127564"/>
                    </a:moveTo>
                    <a:cubicBezTo>
                      <a:pt x="32807" y="127564"/>
                      <a:pt x="30642" y="111577"/>
                      <a:pt x="30642" y="74606"/>
                    </a:cubicBezTo>
                    <a:cubicBezTo>
                      <a:pt x="30642" y="37636"/>
                      <a:pt x="32807" y="21649"/>
                      <a:pt x="49793" y="21649"/>
                    </a:cubicBezTo>
                    <a:cubicBezTo>
                      <a:pt x="66779" y="21649"/>
                      <a:pt x="68944" y="37636"/>
                      <a:pt x="68944" y="74606"/>
                    </a:cubicBezTo>
                    <a:cubicBezTo>
                      <a:pt x="68944" y="111577"/>
                      <a:pt x="66779" y="127564"/>
                      <a:pt x="49793" y="127564"/>
                    </a:cubicBezTo>
                  </a:path>
                </a:pathLst>
              </a:custGeom>
              <a:solidFill>
                <a:schemeClr val="tx2"/>
              </a:solidFill>
              <a:ln w="0" cap="flat">
                <a:noFill/>
                <a:prstDash val="solid"/>
                <a:miter/>
              </a:ln>
            </p:spPr>
            <p:txBody>
              <a:bodyPr rtlCol="0" anchor="ctr"/>
              <a:lstStyle/>
              <a:p>
                <a:endParaRPr lang="en-US">
                  <a:solidFill>
                    <a:schemeClr val="accent3">
                      <a:lumMod val="40000"/>
                      <a:lumOff val="60000"/>
                    </a:schemeClr>
                  </a:solidFill>
                </a:endParaRPr>
              </a:p>
            </p:txBody>
          </p:sp>
          <p:sp>
            <p:nvSpPr>
              <p:cNvPr id="11" name="Freeform: Shape 10">
                <a:extLst>
                  <a:ext uri="{FF2B5EF4-FFF2-40B4-BE49-F238E27FC236}">
                    <a16:creationId xmlns:a16="http://schemas.microsoft.com/office/drawing/2014/main" id="{6E22BF1E-0C3F-E08F-A118-FDD724D3FE44}"/>
                  </a:ext>
                </a:extLst>
              </p:cNvPr>
              <p:cNvSpPr/>
              <p:nvPr/>
            </p:nvSpPr>
            <p:spPr>
              <a:xfrm>
                <a:off x="6716772" y="2575239"/>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37EBFE4-2F85-2663-0F5C-B4E904CED011}"/>
                  </a:ext>
                </a:extLst>
              </p:cNvPr>
              <p:cNvSpPr/>
              <p:nvPr/>
            </p:nvSpPr>
            <p:spPr>
              <a:xfrm>
                <a:off x="6752576" y="2036674"/>
                <a:ext cx="426988" cy="426988"/>
              </a:xfrm>
              <a:custGeom>
                <a:avLst/>
                <a:gdLst>
                  <a:gd name="connsiteX0" fmla="*/ 14155 w 426988"/>
                  <a:gd name="connsiteY0" fmla="*/ 167 h 426988"/>
                  <a:gd name="connsiteX1" fmla="*/ 0 w 426988"/>
                  <a:gd name="connsiteY1" fmla="*/ 14322 h 426988"/>
                  <a:gd name="connsiteX2" fmla="*/ 0 w 426988"/>
                  <a:gd name="connsiteY2" fmla="*/ 213661 h 426988"/>
                  <a:gd name="connsiteX3" fmla="*/ 78104 w 426988"/>
                  <a:gd name="connsiteY3" fmla="*/ 213661 h 426988"/>
                  <a:gd name="connsiteX4" fmla="*/ 78936 w 426988"/>
                  <a:gd name="connsiteY4" fmla="*/ 211329 h 426988"/>
                  <a:gd name="connsiteX5" fmla="*/ 69111 w 426988"/>
                  <a:gd name="connsiteY5" fmla="*/ 178523 h 426988"/>
                  <a:gd name="connsiteX6" fmla="*/ 99753 w 426988"/>
                  <a:gd name="connsiteY6" fmla="*/ 147714 h 426988"/>
                  <a:gd name="connsiteX7" fmla="*/ 144717 w 426988"/>
                  <a:gd name="connsiteY7" fmla="*/ 185184 h 426988"/>
                  <a:gd name="connsiteX8" fmla="*/ 134392 w 426988"/>
                  <a:gd name="connsiteY8" fmla="*/ 211329 h 426988"/>
                  <a:gd name="connsiteX9" fmla="*/ 135224 w 426988"/>
                  <a:gd name="connsiteY9" fmla="*/ 213494 h 426988"/>
                  <a:gd name="connsiteX10" fmla="*/ 213494 w 426988"/>
                  <a:gd name="connsiteY10" fmla="*/ 213494 h 426988"/>
                  <a:gd name="connsiteX11" fmla="*/ 213494 w 426988"/>
                  <a:gd name="connsiteY11" fmla="*/ 140220 h 426988"/>
                  <a:gd name="connsiteX12" fmla="*/ 219323 w 426988"/>
                  <a:gd name="connsiteY12" fmla="*/ 137389 h 426988"/>
                  <a:gd name="connsiteX13" fmla="*/ 248633 w 426988"/>
                  <a:gd name="connsiteY13" fmla="*/ 144217 h 426988"/>
                  <a:gd name="connsiteX14" fmla="*/ 279441 w 426988"/>
                  <a:gd name="connsiteY14" fmla="*/ 113575 h 426988"/>
                  <a:gd name="connsiteX15" fmla="*/ 241971 w 426988"/>
                  <a:gd name="connsiteY15" fmla="*/ 68611 h 426988"/>
                  <a:gd name="connsiteX16" fmla="*/ 219323 w 426988"/>
                  <a:gd name="connsiteY16" fmla="*/ 76105 h 426988"/>
                  <a:gd name="connsiteX17" fmla="*/ 213494 w 426988"/>
                  <a:gd name="connsiteY17" fmla="*/ 73274 h 426988"/>
                  <a:gd name="connsiteX18" fmla="*/ 213494 w 426988"/>
                  <a:gd name="connsiteY18" fmla="*/ 0 h 426988"/>
                  <a:gd name="connsiteX19" fmla="*/ 14155 w 426988"/>
                  <a:gd name="connsiteY19" fmla="*/ 0 h 426988"/>
                  <a:gd name="connsiteX20" fmla="*/ 0 w 426988"/>
                  <a:gd name="connsiteY20" fmla="*/ 213328 h 426988"/>
                  <a:gd name="connsiteX21" fmla="*/ 0 w 426988"/>
                  <a:gd name="connsiteY21" fmla="*/ 412667 h 426988"/>
                  <a:gd name="connsiteX22" fmla="*/ 14155 w 426988"/>
                  <a:gd name="connsiteY22" fmla="*/ 426822 h 426988"/>
                  <a:gd name="connsiteX23" fmla="*/ 213494 w 426988"/>
                  <a:gd name="connsiteY23" fmla="*/ 426822 h 426988"/>
                  <a:gd name="connsiteX24" fmla="*/ 412833 w 426988"/>
                  <a:gd name="connsiteY24" fmla="*/ 426822 h 426988"/>
                  <a:gd name="connsiteX25" fmla="*/ 426989 w 426988"/>
                  <a:gd name="connsiteY25" fmla="*/ 412667 h 426988"/>
                  <a:gd name="connsiteX26" fmla="*/ 426989 w 426988"/>
                  <a:gd name="connsiteY26" fmla="*/ 213328 h 426988"/>
                  <a:gd name="connsiteX27" fmla="*/ 357045 w 426988"/>
                  <a:gd name="connsiteY27" fmla="*/ 213328 h 426988"/>
                  <a:gd name="connsiteX28" fmla="*/ 352382 w 426988"/>
                  <a:gd name="connsiteY28" fmla="*/ 221488 h 426988"/>
                  <a:gd name="connsiteX29" fmla="*/ 357711 w 426988"/>
                  <a:gd name="connsiteY29" fmla="*/ 248466 h 426988"/>
                  <a:gd name="connsiteX30" fmla="*/ 327069 w 426988"/>
                  <a:gd name="connsiteY30" fmla="*/ 279275 h 426988"/>
                  <a:gd name="connsiteX31" fmla="*/ 282106 w 426988"/>
                  <a:gd name="connsiteY31" fmla="*/ 241805 h 426988"/>
                  <a:gd name="connsiteX32" fmla="*/ 288101 w 426988"/>
                  <a:gd name="connsiteY32" fmla="*/ 221321 h 426988"/>
                  <a:gd name="connsiteX33" fmla="*/ 283438 w 426988"/>
                  <a:gd name="connsiteY33" fmla="*/ 213328 h 426988"/>
                  <a:gd name="connsiteX34" fmla="*/ 213494 w 426988"/>
                  <a:gd name="connsiteY34" fmla="*/ 213328 h 426988"/>
                  <a:gd name="connsiteX35" fmla="*/ 213494 w 426988"/>
                  <a:gd name="connsiteY35" fmla="*/ 286102 h 426988"/>
                  <a:gd name="connsiteX36" fmla="*/ 207166 w 426988"/>
                  <a:gd name="connsiteY36" fmla="*/ 289100 h 426988"/>
                  <a:gd name="connsiteX37" fmla="*/ 178356 w 426988"/>
                  <a:gd name="connsiteY37" fmla="*/ 282605 h 426988"/>
                  <a:gd name="connsiteX38" fmla="*/ 147548 w 426988"/>
                  <a:gd name="connsiteY38" fmla="*/ 313247 h 426988"/>
                  <a:gd name="connsiteX39" fmla="*/ 185017 w 426988"/>
                  <a:gd name="connsiteY39" fmla="*/ 358211 h 426988"/>
                  <a:gd name="connsiteX40" fmla="*/ 207333 w 426988"/>
                  <a:gd name="connsiteY40" fmla="*/ 351050 h 426988"/>
                  <a:gd name="connsiteX41" fmla="*/ 213494 w 426988"/>
                  <a:gd name="connsiteY41" fmla="*/ 354214 h 426988"/>
                  <a:gd name="connsiteX42" fmla="*/ 213494 w 426988"/>
                  <a:gd name="connsiteY42" fmla="*/ 426989 h 426988"/>
                  <a:gd name="connsiteX43" fmla="*/ 412833 w 426988"/>
                  <a:gd name="connsiteY43" fmla="*/ 426989 h 426988"/>
                  <a:gd name="connsiteX44" fmla="*/ 426989 w 426988"/>
                  <a:gd name="connsiteY44" fmla="*/ 213661 h 426988"/>
                  <a:gd name="connsiteX45" fmla="*/ 426989 w 426988"/>
                  <a:gd name="connsiteY45" fmla="*/ 14488 h 426988"/>
                  <a:gd name="connsiteX46" fmla="*/ 412833 w 426988"/>
                  <a:gd name="connsiteY46" fmla="*/ 333 h 426988"/>
                  <a:gd name="connsiteX47" fmla="*/ 213494 w 426988"/>
                  <a:gd name="connsiteY47" fmla="*/ 333 h 42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26988" h="426988">
                    <a:moveTo>
                      <a:pt x="14155" y="167"/>
                    </a:moveTo>
                    <a:cubicBezTo>
                      <a:pt x="6328" y="167"/>
                      <a:pt x="0" y="6495"/>
                      <a:pt x="0" y="14322"/>
                    </a:cubicBezTo>
                    <a:lnTo>
                      <a:pt x="0" y="213661"/>
                    </a:lnTo>
                    <a:lnTo>
                      <a:pt x="78104" y="213661"/>
                    </a:lnTo>
                    <a:cubicBezTo>
                      <a:pt x="79269" y="213661"/>
                      <a:pt x="79769" y="212329"/>
                      <a:pt x="78936" y="211329"/>
                    </a:cubicBezTo>
                    <a:cubicBezTo>
                      <a:pt x="71109" y="203003"/>
                      <a:pt x="66946" y="191179"/>
                      <a:pt x="69111" y="178523"/>
                    </a:cubicBezTo>
                    <a:cubicBezTo>
                      <a:pt x="71776" y="163035"/>
                      <a:pt x="84266" y="150379"/>
                      <a:pt x="99753" y="147714"/>
                    </a:cubicBezTo>
                    <a:cubicBezTo>
                      <a:pt x="123900" y="143551"/>
                      <a:pt x="144717" y="161869"/>
                      <a:pt x="144717" y="185184"/>
                    </a:cubicBezTo>
                    <a:cubicBezTo>
                      <a:pt x="144717" y="195342"/>
                      <a:pt x="140720" y="204502"/>
                      <a:pt x="134392" y="211329"/>
                    </a:cubicBezTo>
                    <a:cubicBezTo>
                      <a:pt x="133559" y="212162"/>
                      <a:pt x="134058" y="213494"/>
                      <a:pt x="135224" y="213494"/>
                    </a:cubicBezTo>
                    <a:lnTo>
                      <a:pt x="213494" y="213494"/>
                    </a:lnTo>
                    <a:lnTo>
                      <a:pt x="213494" y="140220"/>
                    </a:lnTo>
                    <a:cubicBezTo>
                      <a:pt x="213494" y="137223"/>
                      <a:pt x="216825" y="135557"/>
                      <a:pt x="219323" y="137389"/>
                    </a:cubicBezTo>
                    <a:cubicBezTo>
                      <a:pt x="227317" y="143218"/>
                      <a:pt x="237642" y="146215"/>
                      <a:pt x="248633" y="144217"/>
                    </a:cubicBezTo>
                    <a:cubicBezTo>
                      <a:pt x="264120" y="141552"/>
                      <a:pt x="276777" y="129062"/>
                      <a:pt x="279441" y="113575"/>
                    </a:cubicBezTo>
                    <a:cubicBezTo>
                      <a:pt x="283604" y="89428"/>
                      <a:pt x="265286" y="68611"/>
                      <a:pt x="241971" y="68611"/>
                    </a:cubicBezTo>
                    <a:cubicBezTo>
                      <a:pt x="233478" y="68611"/>
                      <a:pt x="225651" y="71442"/>
                      <a:pt x="219323" y="76105"/>
                    </a:cubicBezTo>
                    <a:cubicBezTo>
                      <a:pt x="216991" y="77937"/>
                      <a:pt x="213494" y="76105"/>
                      <a:pt x="213494" y="73274"/>
                    </a:cubicBezTo>
                    <a:lnTo>
                      <a:pt x="213494" y="0"/>
                    </a:lnTo>
                    <a:lnTo>
                      <a:pt x="14155" y="0"/>
                    </a:lnTo>
                    <a:close/>
                    <a:moveTo>
                      <a:pt x="0" y="213328"/>
                    </a:moveTo>
                    <a:lnTo>
                      <a:pt x="0" y="412667"/>
                    </a:lnTo>
                    <a:cubicBezTo>
                      <a:pt x="0" y="420494"/>
                      <a:pt x="6328" y="426822"/>
                      <a:pt x="14155" y="426822"/>
                    </a:cubicBezTo>
                    <a:lnTo>
                      <a:pt x="213494" y="426822"/>
                    </a:lnTo>
                    <a:moveTo>
                      <a:pt x="412833" y="426822"/>
                    </a:moveTo>
                    <a:cubicBezTo>
                      <a:pt x="420660" y="426822"/>
                      <a:pt x="426989" y="420494"/>
                      <a:pt x="426989" y="412667"/>
                    </a:cubicBezTo>
                    <a:lnTo>
                      <a:pt x="426989" y="213328"/>
                    </a:lnTo>
                    <a:lnTo>
                      <a:pt x="357045" y="213328"/>
                    </a:lnTo>
                    <a:cubicBezTo>
                      <a:pt x="352882" y="213328"/>
                      <a:pt x="350217" y="217824"/>
                      <a:pt x="352382" y="221488"/>
                    </a:cubicBezTo>
                    <a:cubicBezTo>
                      <a:pt x="357212" y="229148"/>
                      <a:pt x="359377" y="238474"/>
                      <a:pt x="357711" y="248466"/>
                    </a:cubicBezTo>
                    <a:cubicBezTo>
                      <a:pt x="355047" y="263954"/>
                      <a:pt x="342557" y="276610"/>
                      <a:pt x="327069" y="279275"/>
                    </a:cubicBezTo>
                    <a:cubicBezTo>
                      <a:pt x="302922" y="283438"/>
                      <a:pt x="282106" y="265119"/>
                      <a:pt x="282106" y="241805"/>
                    </a:cubicBezTo>
                    <a:cubicBezTo>
                      <a:pt x="282106" y="234311"/>
                      <a:pt x="284271" y="227316"/>
                      <a:pt x="288101" y="221321"/>
                    </a:cubicBezTo>
                    <a:cubicBezTo>
                      <a:pt x="290266" y="217824"/>
                      <a:pt x="287435" y="213328"/>
                      <a:pt x="283438" y="213328"/>
                    </a:cubicBezTo>
                    <a:lnTo>
                      <a:pt x="213494" y="213328"/>
                    </a:lnTo>
                    <a:lnTo>
                      <a:pt x="213494" y="286102"/>
                    </a:lnTo>
                    <a:cubicBezTo>
                      <a:pt x="213494" y="289433"/>
                      <a:pt x="209831" y="291098"/>
                      <a:pt x="207166" y="289100"/>
                    </a:cubicBezTo>
                    <a:cubicBezTo>
                      <a:pt x="199339" y="283438"/>
                      <a:pt x="189181" y="280773"/>
                      <a:pt x="178356" y="282605"/>
                    </a:cubicBezTo>
                    <a:cubicBezTo>
                      <a:pt x="162868" y="285270"/>
                      <a:pt x="150212" y="297926"/>
                      <a:pt x="147548" y="313247"/>
                    </a:cubicBezTo>
                    <a:cubicBezTo>
                      <a:pt x="143384" y="337394"/>
                      <a:pt x="161703" y="358211"/>
                      <a:pt x="185017" y="358211"/>
                    </a:cubicBezTo>
                    <a:cubicBezTo>
                      <a:pt x="193344" y="358211"/>
                      <a:pt x="201004" y="355546"/>
                      <a:pt x="207333" y="351050"/>
                    </a:cubicBezTo>
                    <a:cubicBezTo>
                      <a:pt x="209997" y="349218"/>
                      <a:pt x="213494" y="351050"/>
                      <a:pt x="213494" y="354214"/>
                    </a:cubicBezTo>
                    <a:lnTo>
                      <a:pt x="213494" y="426989"/>
                    </a:lnTo>
                    <a:lnTo>
                      <a:pt x="412833" y="426989"/>
                    </a:lnTo>
                    <a:close/>
                    <a:moveTo>
                      <a:pt x="426989" y="213661"/>
                    </a:moveTo>
                    <a:lnTo>
                      <a:pt x="426989" y="14488"/>
                    </a:lnTo>
                    <a:cubicBezTo>
                      <a:pt x="426989" y="6661"/>
                      <a:pt x="420660" y="333"/>
                      <a:pt x="412833" y="333"/>
                    </a:cubicBezTo>
                    <a:lnTo>
                      <a:pt x="213494" y="333"/>
                    </a:lnTo>
                  </a:path>
                </a:pathLst>
              </a:custGeom>
              <a:noFill/>
              <a:ln w="29956" cap="flat">
                <a:solidFill>
                  <a:schemeClr val="accent2"/>
                </a:solidFill>
                <a:prstDash val="solid"/>
                <a:miter/>
              </a:ln>
            </p:spPr>
            <p:txBody>
              <a:bodyPr rtlCol="0" anchor="ctr"/>
              <a:lstStyle/>
              <a:p>
                <a:endParaRPr lang="en-US"/>
              </a:p>
            </p:txBody>
          </p:sp>
        </p:grpSp>
        <p:sp>
          <p:nvSpPr>
            <p:cNvPr id="7" name="Title 1">
              <a:extLst>
                <a:ext uri="{FF2B5EF4-FFF2-40B4-BE49-F238E27FC236}">
                  <a16:creationId xmlns:a16="http://schemas.microsoft.com/office/drawing/2014/main" id="{4912CCD1-CAEE-F888-B4B7-A56E6AD301FC}"/>
                </a:ext>
              </a:extLst>
            </p:cNvPr>
            <p:cNvSpPr txBox="1">
              <a:spLocks/>
            </p:cNvSpPr>
            <p:nvPr/>
          </p:nvSpPr>
          <p:spPr>
            <a:xfrm>
              <a:off x="6618129" y="3078510"/>
              <a:ext cx="2427454" cy="11622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a:effectLst/>
                  <a:latin typeface="Arial" panose="020B0604020202020204" pitchFamily="34" charset="0"/>
                  <a:ea typeface="Calibri" panose="020F0502020204030204" pitchFamily="34" charset="0"/>
                  <a:cs typeface="Univers LT Std 45 Light" panose="020B0403020202020204" pitchFamily="34" charset="0"/>
                </a:rPr>
                <a:t>We work as One Team to</a:t>
              </a:r>
              <a:br>
                <a:rPr lang="en-US" sz="1150" spc="10">
                  <a:effectLst/>
                  <a:latin typeface="Arial" panose="020B0604020202020204" pitchFamily="34" charset="0"/>
                  <a:ea typeface="Calibri" panose="020F0502020204030204" pitchFamily="34" charset="0"/>
                  <a:cs typeface="Univers LT Std 45 Light" panose="020B0403020202020204" pitchFamily="34" charset="0"/>
                </a:rPr>
              </a:br>
              <a:r>
                <a:rPr lang="en-US" sz="1150" spc="10">
                  <a:effectLst/>
                  <a:latin typeface="Arial" panose="020B0604020202020204" pitchFamily="34" charset="0"/>
                  <a:ea typeface="Calibri" panose="020F0502020204030204" pitchFamily="34" charset="0"/>
                  <a:cs typeface="Univers LT Std 45 Light" panose="020B0403020202020204" pitchFamily="34" charset="0"/>
                </a:rPr>
                <a:t>deliver for our customers and partners. We respect and celebrate diverse perspectives and opinions. Fun provides the energy for success!</a:t>
              </a:r>
              <a:endParaRPr lang="en-US" sz="115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grpSp>
        <p:nvGrpSpPr>
          <p:cNvPr id="13" name="Group 12">
            <a:extLst>
              <a:ext uri="{FF2B5EF4-FFF2-40B4-BE49-F238E27FC236}">
                <a16:creationId xmlns:a16="http://schemas.microsoft.com/office/drawing/2014/main" id="{8C2E856D-F86A-0154-5D56-2873D28E5CED}"/>
              </a:ext>
            </a:extLst>
          </p:cNvPr>
          <p:cNvGrpSpPr/>
          <p:nvPr userDrawn="1"/>
        </p:nvGrpSpPr>
        <p:grpSpPr>
          <a:xfrm>
            <a:off x="3898024" y="4386885"/>
            <a:ext cx="2470776" cy="2157887"/>
            <a:chOff x="3898024" y="4386885"/>
            <a:chExt cx="2470776" cy="2157887"/>
          </a:xfrm>
        </p:grpSpPr>
        <p:grpSp>
          <p:nvGrpSpPr>
            <p:cNvPr id="14" name="Group 13">
              <a:extLst>
                <a:ext uri="{FF2B5EF4-FFF2-40B4-BE49-F238E27FC236}">
                  <a16:creationId xmlns:a16="http://schemas.microsoft.com/office/drawing/2014/main" id="{E01ED83D-B103-1B9D-FED8-42F62B3B4211}"/>
                </a:ext>
              </a:extLst>
            </p:cNvPr>
            <p:cNvGrpSpPr/>
            <p:nvPr/>
          </p:nvGrpSpPr>
          <p:grpSpPr>
            <a:xfrm>
              <a:off x="3996834" y="4386885"/>
              <a:ext cx="2213046" cy="1021925"/>
              <a:chOff x="3996834" y="4386885"/>
              <a:chExt cx="2213046" cy="1021925"/>
            </a:xfrm>
          </p:grpSpPr>
          <p:sp>
            <p:nvSpPr>
              <p:cNvPr id="16" name="Freeform: Shape 15">
                <a:extLst>
                  <a:ext uri="{FF2B5EF4-FFF2-40B4-BE49-F238E27FC236}">
                    <a16:creationId xmlns:a16="http://schemas.microsoft.com/office/drawing/2014/main" id="{439D9CD1-8006-53CE-A33A-079E6CA89C51}"/>
                  </a:ext>
                </a:extLst>
              </p:cNvPr>
              <p:cNvSpPr/>
              <p:nvPr/>
            </p:nvSpPr>
            <p:spPr>
              <a:xfrm>
                <a:off x="3997999" y="5259598"/>
                <a:ext cx="1721942" cy="149212"/>
              </a:xfrm>
              <a:custGeom>
                <a:avLst/>
                <a:gdLst>
                  <a:gd name="connsiteX0" fmla="*/ 1721943 w 1721942"/>
                  <a:gd name="connsiteY0" fmla="*/ 107247 h 149212"/>
                  <a:gd name="connsiteX1" fmla="*/ 1661159 w 1721942"/>
                  <a:gd name="connsiteY1" fmla="*/ 36970 h 149212"/>
                  <a:gd name="connsiteX2" fmla="*/ 1676813 w 1721942"/>
                  <a:gd name="connsiteY2" fmla="*/ 21649 h 149212"/>
                  <a:gd name="connsiteX3" fmla="*/ 1690801 w 1721942"/>
                  <a:gd name="connsiteY3" fmla="*/ 43465 h 149212"/>
                  <a:gd name="connsiteX4" fmla="*/ 1720111 w 1721942"/>
                  <a:gd name="connsiteY4" fmla="*/ 43465 h 149212"/>
                  <a:gd name="connsiteX5" fmla="*/ 1678145 w 1721942"/>
                  <a:gd name="connsiteY5" fmla="*/ 166 h 149212"/>
                  <a:gd name="connsiteX6" fmla="*/ 1630517 w 1721942"/>
                  <a:gd name="connsiteY6" fmla="*/ 40634 h 149212"/>
                  <a:gd name="connsiteX7" fmla="*/ 1691301 w 1721942"/>
                  <a:gd name="connsiteY7" fmla="*/ 111243 h 149212"/>
                  <a:gd name="connsiteX8" fmla="*/ 1676147 w 1721942"/>
                  <a:gd name="connsiteY8" fmla="*/ 127563 h 149212"/>
                  <a:gd name="connsiteX9" fmla="*/ 1658994 w 1721942"/>
                  <a:gd name="connsiteY9" fmla="*/ 102251 h 149212"/>
                  <a:gd name="connsiteX10" fmla="*/ 1628851 w 1721942"/>
                  <a:gd name="connsiteY10" fmla="*/ 102251 h 149212"/>
                  <a:gd name="connsiteX11" fmla="*/ 1671650 w 1721942"/>
                  <a:gd name="connsiteY11" fmla="*/ 149213 h 149212"/>
                  <a:gd name="connsiteX12" fmla="*/ 1721943 w 1721942"/>
                  <a:gd name="connsiteY12" fmla="*/ 107413 h 149212"/>
                  <a:gd name="connsiteX13" fmla="*/ 1527433 w 1721942"/>
                  <a:gd name="connsiteY13" fmla="*/ 146715 h 149212"/>
                  <a:gd name="connsiteX14" fmla="*/ 1527433 w 1721942"/>
                  <a:gd name="connsiteY14" fmla="*/ 41300 h 149212"/>
                  <a:gd name="connsiteX15" fmla="*/ 1527766 w 1721942"/>
                  <a:gd name="connsiteY15" fmla="*/ 41300 h 149212"/>
                  <a:gd name="connsiteX16" fmla="*/ 1567068 w 1721942"/>
                  <a:gd name="connsiteY16" fmla="*/ 146715 h 149212"/>
                  <a:gd name="connsiteX17" fmla="*/ 1606869 w 1721942"/>
                  <a:gd name="connsiteY17" fmla="*/ 146715 h 149212"/>
                  <a:gd name="connsiteX18" fmla="*/ 1606869 w 1721942"/>
                  <a:gd name="connsiteY18" fmla="*/ 2498 h 149212"/>
                  <a:gd name="connsiteX19" fmla="*/ 1578725 w 1721942"/>
                  <a:gd name="connsiteY19" fmla="*/ 2498 h 149212"/>
                  <a:gd name="connsiteX20" fmla="*/ 1578725 w 1721942"/>
                  <a:gd name="connsiteY20" fmla="*/ 102417 h 149212"/>
                  <a:gd name="connsiteX21" fmla="*/ 1578392 w 1721942"/>
                  <a:gd name="connsiteY21" fmla="*/ 102417 h 149212"/>
                  <a:gd name="connsiteX22" fmla="*/ 1539923 w 1721942"/>
                  <a:gd name="connsiteY22" fmla="*/ 2498 h 149212"/>
                  <a:gd name="connsiteX23" fmla="*/ 1499123 w 1721942"/>
                  <a:gd name="connsiteY23" fmla="*/ 2498 h 149212"/>
                  <a:gd name="connsiteX24" fmla="*/ 1499123 w 1721942"/>
                  <a:gd name="connsiteY24" fmla="*/ 146715 h 149212"/>
                  <a:gd name="connsiteX25" fmla="*/ 1527267 w 1721942"/>
                  <a:gd name="connsiteY25" fmla="*/ 146715 h 149212"/>
                  <a:gd name="connsiteX26" fmla="*/ 1425349 w 1721942"/>
                  <a:gd name="connsiteY26" fmla="*/ 149046 h 149212"/>
                  <a:gd name="connsiteX27" fmla="*/ 1475142 w 1721942"/>
                  <a:gd name="connsiteY27" fmla="*/ 74440 h 149212"/>
                  <a:gd name="connsiteX28" fmla="*/ 1425349 w 1721942"/>
                  <a:gd name="connsiteY28" fmla="*/ 0 h 149212"/>
                  <a:gd name="connsiteX29" fmla="*/ 1375556 w 1721942"/>
                  <a:gd name="connsiteY29" fmla="*/ 74440 h 149212"/>
                  <a:gd name="connsiteX30" fmla="*/ 1425349 w 1721942"/>
                  <a:gd name="connsiteY30" fmla="*/ 149046 h 149212"/>
                  <a:gd name="connsiteX31" fmla="*/ 1425349 w 1721942"/>
                  <a:gd name="connsiteY31" fmla="*/ 127397 h 149212"/>
                  <a:gd name="connsiteX32" fmla="*/ 1406198 w 1721942"/>
                  <a:gd name="connsiteY32" fmla="*/ 74440 h 149212"/>
                  <a:gd name="connsiteX33" fmla="*/ 1425349 w 1721942"/>
                  <a:gd name="connsiteY33" fmla="*/ 21483 h 149212"/>
                  <a:gd name="connsiteX34" fmla="*/ 1444500 w 1721942"/>
                  <a:gd name="connsiteY34" fmla="*/ 74440 h 149212"/>
                  <a:gd name="connsiteX35" fmla="*/ 1425349 w 1721942"/>
                  <a:gd name="connsiteY35" fmla="*/ 127397 h 149212"/>
                  <a:gd name="connsiteX36" fmla="*/ 1355406 w 1721942"/>
                  <a:gd name="connsiteY36" fmla="*/ 107247 h 149212"/>
                  <a:gd name="connsiteX37" fmla="*/ 1294621 w 1721942"/>
                  <a:gd name="connsiteY37" fmla="*/ 36970 h 149212"/>
                  <a:gd name="connsiteX38" fmla="*/ 1310275 w 1721942"/>
                  <a:gd name="connsiteY38" fmla="*/ 21649 h 149212"/>
                  <a:gd name="connsiteX39" fmla="*/ 1324264 w 1721942"/>
                  <a:gd name="connsiteY39" fmla="*/ 43465 h 149212"/>
                  <a:gd name="connsiteX40" fmla="*/ 1353574 w 1721942"/>
                  <a:gd name="connsiteY40" fmla="*/ 43465 h 149212"/>
                  <a:gd name="connsiteX41" fmla="*/ 1311608 w 1721942"/>
                  <a:gd name="connsiteY41" fmla="*/ 166 h 149212"/>
                  <a:gd name="connsiteX42" fmla="*/ 1263979 w 1721942"/>
                  <a:gd name="connsiteY42" fmla="*/ 40634 h 149212"/>
                  <a:gd name="connsiteX43" fmla="*/ 1324764 w 1721942"/>
                  <a:gd name="connsiteY43" fmla="*/ 111243 h 149212"/>
                  <a:gd name="connsiteX44" fmla="*/ 1309609 w 1721942"/>
                  <a:gd name="connsiteY44" fmla="*/ 127563 h 149212"/>
                  <a:gd name="connsiteX45" fmla="*/ 1292456 w 1721942"/>
                  <a:gd name="connsiteY45" fmla="*/ 102251 h 149212"/>
                  <a:gd name="connsiteX46" fmla="*/ 1262314 w 1721942"/>
                  <a:gd name="connsiteY46" fmla="*/ 102251 h 149212"/>
                  <a:gd name="connsiteX47" fmla="*/ 1305113 w 1721942"/>
                  <a:gd name="connsiteY47" fmla="*/ 149213 h 149212"/>
                  <a:gd name="connsiteX48" fmla="*/ 1355406 w 1721942"/>
                  <a:gd name="connsiteY48" fmla="*/ 107413 h 149212"/>
                  <a:gd name="connsiteX49" fmla="*/ 1205527 w 1721942"/>
                  <a:gd name="connsiteY49" fmla="*/ 92592 h 149212"/>
                  <a:gd name="connsiteX50" fmla="*/ 1176717 w 1721942"/>
                  <a:gd name="connsiteY50" fmla="*/ 92592 h 149212"/>
                  <a:gd name="connsiteX51" fmla="*/ 1190539 w 1721942"/>
                  <a:gd name="connsiteY51" fmla="*/ 30309 h 149212"/>
                  <a:gd name="connsiteX52" fmla="*/ 1190872 w 1721942"/>
                  <a:gd name="connsiteY52" fmla="*/ 30309 h 149212"/>
                  <a:gd name="connsiteX53" fmla="*/ 1205527 w 1721942"/>
                  <a:gd name="connsiteY53" fmla="*/ 92592 h 149212"/>
                  <a:gd name="connsiteX54" fmla="*/ 1162561 w 1721942"/>
                  <a:gd name="connsiteY54" fmla="*/ 146715 h 149212"/>
                  <a:gd name="connsiteX55" fmla="*/ 1170721 w 1721942"/>
                  <a:gd name="connsiteY55" fmla="*/ 114741 h 149212"/>
                  <a:gd name="connsiteX56" fmla="*/ 1211855 w 1721942"/>
                  <a:gd name="connsiteY56" fmla="*/ 114741 h 149212"/>
                  <a:gd name="connsiteX57" fmla="*/ 1219848 w 1721942"/>
                  <a:gd name="connsiteY57" fmla="*/ 146715 h 149212"/>
                  <a:gd name="connsiteX58" fmla="*/ 1251656 w 1721942"/>
                  <a:gd name="connsiteY58" fmla="*/ 146715 h 149212"/>
                  <a:gd name="connsiteX59" fmla="*/ 1212521 w 1721942"/>
                  <a:gd name="connsiteY59" fmla="*/ 2498 h 149212"/>
                  <a:gd name="connsiteX60" fmla="*/ 1172720 w 1721942"/>
                  <a:gd name="connsiteY60" fmla="*/ 2498 h 149212"/>
                  <a:gd name="connsiteX61" fmla="*/ 1132752 w 1721942"/>
                  <a:gd name="connsiteY61" fmla="*/ 146715 h 149212"/>
                  <a:gd name="connsiteX62" fmla="*/ 1162561 w 1721942"/>
                  <a:gd name="connsiteY62" fmla="*/ 146715 h 149212"/>
                  <a:gd name="connsiteX63" fmla="*/ 1124092 w 1721942"/>
                  <a:gd name="connsiteY63" fmla="*/ 146715 h 149212"/>
                  <a:gd name="connsiteX64" fmla="*/ 1124092 w 1721942"/>
                  <a:gd name="connsiteY64" fmla="*/ 124566 h 149212"/>
                  <a:gd name="connsiteX65" fmla="*/ 1073966 w 1721942"/>
                  <a:gd name="connsiteY65" fmla="*/ 124566 h 149212"/>
                  <a:gd name="connsiteX66" fmla="*/ 1073966 w 1721942"/>
                  <a:gd name="connsiteY66" fmla="*/ 82433 h 149212"/>
                  <a:gd name="connsiteX67" fmla="*/ 1118763 w 1721942"/>
                  <a:gd name="connsiteY67" fmla="*/ 82433 h 149212"/>
                  <a:gd name="connsiteX68" fmla="*/ 1118763 w 1721942"/>
                  <a:gd name="connsiteY68" fmla="*/ 60285 h 149212"/>
                  <a:gd name="connsiteX69" fmla="*/ 1073966 w 1721942"/>
                  <a:gd name="connsiteY69" fmla="*/ 60285 h 149212"/>
                  <a:gd name="connsiteX70" fmla="*/ 1073966 w 1721942"/>
                  <a:gd name="connsiteY70" fmla="*/ 24647 h 149212"/>
                  <a:gd name="connsiteX71" fmla="*/ 1122594 w 1721942"/>
                  <a:gd name="connsiteY71" fmla="*/ 24647 h 149212"/>
                  <a:gd name="connsiteX72" fmla="*/ 1122594 w 1721942"/>
                  <a:gd name="connsiteY72" fmla="*/ 2498 h 149212"/>
                  <a:gd name="connsiteX73" fmla="*/ 1043824 w 1721942"/>
                  <a:gd name="connsiteY73" fmla="*/ 2498 h 149212"/>
                  <a:gd name="connsiteX74" fmla="*/ 1043824 w 1721942"/>
                  <a:gd name="connsiteY74" fmla="*/ 146715 h 149212"/>
                  <a:gd name="connsiteX75" fmla="*/ 1124092 w 1721942"/>
                  <a:gd name="connsiteY75" fmla="*/ 146715 h 149212"/>
                  <a:gd name="connsiteX76" fmla="*/ 962223 w 1721942"/>
                  <a:gd name="connsiteY76" fmla="*/ 86930 h 149212"/>
                  <a:gd name="connsiteX77" fmla="*/ 970050 w 1721942"/>
                  <a:gd name="connsiteY77" fmla="*/ 86930 h 149212"/>
                  <a:gd name="connsiteX78" fmla="*/ 991699 w 1721942"/>
                  <a:gd name="connsiteY78" fmla="*/ 118737 h 149212"/>
                  <a:gd name="connsiteX79" fmla="*/ 994863 w 1721942"/>
                  <a:gd name="connsiteY79" fmla="*/ 146715 h 149212"/>
                  <a:gd name="connsiteX80" fmla="*/ 1024340 w 1721942"/>
                  <a:gd name="connsiteY80" fmla="*/ 146715 h 149212"/>
                  <a:gd name="connsiteX81" fmla="*/ 1021009 w 1721942"/>
                  <a:gd name="connsiteY81" fmla="*/ 104416 h 149212"/>
                  <a:gd name="connsiteX82" fmla="*/ 994863 w 1721942"/>
                  <a:gd name="connsiteY82" fmla="*/ 76105 h 149212"/>
                  <a:gd name="connsiteX83" fmla="*/ 994863 w 1721942"/>
                  <a:gd name="connsiteY83" fmla="*/ 75772 h 149212"/>
                  <a:gd name="connsiteX84" fmla="*/ 1021675 w 1721942"/>
                  <a:gd name="connsiteY84" fmla="*/ 40467 h 149212"/>
                  <a:gd name="connsiteX85" fmla="*/ 987869 w 1721942"/>
                  <a:gd name="connsiteY85" fmla="*/ 2664 h 149212"/>
                  <a:gd name="connsiteX86" fmla="*/ 932081 w 1721942"/>
                  <a:gd name="connsiteY86" fmla="*/ 2664 h 149212"/>
                  <a:gd name="connsiteX87" fmla="*/ 932081 w 1721942"/>
                  <a:gd name="connsiteY87" fmla="*/ 146881 h 149212"/>
                  <a:gd name="connsiteX88" fmla="*/ 962223 w 1721942"/>
                  <a:gd name="connsiteY88" fmla="*/ 146881 h 149212"/>
                  <a:gd name="connsiteX89" fmla="*/ 962223 w 1721942"/>
                  <a:gd name="connsiteY89" fmla="*/ 87096 h 149212"/>
                  <a:gd name="connsiteX90" fmla="*/ 962223 w 1721942"/>
                  <a:gd name="connsiteY90" fmla="*/ 24647 h 149212"/>
                  <a:gd name="connsiteX91" fmla="*/ 975712 w 1721942"/>
                  <a:gd name="connsiteY91" fmla="*/ 24647 h 149212"/>
                  <a:gd name="connsiteX92" fmla="*/ 991033 w 1721942"/>
                  <a:gd name="connsiteY92" fmla="*/ 43631 h 149212"/>
                  <a:gd name="connsiteX93" fmla="*/ 975712 w 1721942"/>
                  <a:gd name="connsiteY93" fmla="*/ 64781 h 149212"/>
                  <a:gd name="connsiteX94" fmla="*/ 962223 w 1721942"/>
                  <a:gd name="connsiteY94" fmla="*/ 64781 h 149212"/>
                  <a:gd name="connsiteX95" fmla="*/ 962223 w 1721942"/>
                  <a:gd name="connsiteY95" fmla="*/ 24647 h 149212"/>
                  <a:gd name="connsiteX96" fmla="*/ 777039 w 1721942"/>
                  <a:gd name="connsiteY96" fmla="*/ 2498 h 149212"/>
                  <a:gd name="connsiteX97" fmla="*/ 777039 w 1721942"/>
                  <a:gd name="connsiteY97" fmla="*/ 26479 h 149212"/>
                  <a:gd name="connsiteX98" fmla="*/ 810679 w 1721942"/>
                  <a:gd name="connsiteY98" fmla="*/ 26479 h 149212"/>
                  <a:gd name="connsiteX99" fmla="*/ 810679 w 1721942"/>
                  <a:gd name="connsiteY99" fmla="*/ 146715 h 149212"/>
                  <a:gd name="connsiteX100" fmla="*/ 840821 w 1721942"/>
                  <a:gd name="connsiteY100" fmla="*/ 146715 h 149212"/>
                  <a:gd name="connsiteX101" fmla="*/ 840821 w 1721942"/>
                  <a:gd name="connsiteY101" fmla="*/ 26479 h 149212"/>
                  <a:gd name="connsiteX102" fmla="*/ 874461 w 1721942"/>
                  <a:gd name="connsiteY102" fmla="*/ 26479 h 149212"/>
                  <a:gd name="connsiteX103" fmla="*/ 874461 w 1721942"/>
                  <a:gd name="connsiteY103" fmla="*/ 2498 h 149212"/>
                  <a:gd name="connsiteX104" fmla="*/ 777206 w 1721942"/>
                  <a:gd name="connsiteY104" fmla="*/ 2498 h 149212"/>
                  <a:gd name="connsiteX105" fmla="*/ 697437 w 1721942"/>
                  <a:gd name="connsiteY105" fmla="*/ 60285 h 149212"/>
                  <a:gd name="connsiteX106" fmla="*/ 697437 w 1721942"/>
                  <a:gd name="connsiteY106" fmla="*/ 2498 h 149212"/>
                  <a:gd name="connsiteX107" fmla="*/ 667295 w 1721942"/>
                  <a:gd name="connsiteY107" fmla="*/ 2498 h 149212"/>
                  <a:gd name="connsiteX108" fmla="*/ 667295 w 1721942"/>
                  <a:gd name="connsiteY108" fmla="*/ 146715 h 149212"/>
                  <a:gd name="connsiteX109" fmla="*/ 697437 w 1721942"/>
                  <a:gd name="connsiteY109" fmla="*/ 146715 h 149212"/>
                  <a:gd name="connsiteX110" fmla="*/ 697437 w 1721942"/>
                  <a:gd name="connsiteY110" fmla="*/ 82433 h 149212"/>
                  <a:gd name="connsiteX111" fmla="*/ 732076 w 1721942"/>
                  <a:gd name="connsiteY111" fmla="*/ 82433 h 149212"/>
                  <a:gd name="connsiteX112" fmla="*/ 732076 w 1721942"/>
                  <a:gd name="connsiteY112" fmla="*/ 146715 h 149212"/>
                  <a:gd name="connsiteX113" fmla="*/ 762218 w 1721942"/>
                  <a:gd name="connsiteY113" fmla="*/ 146715 h 149212"/>
                  <a:gd name="connsiteX114" fmla="*/ 762218 w 1721942"/>
                  <a:gd name="connsiteY114" fmla="*/ 2498 h 149212"/>
                  <a:gd name="connsiteX115" fmla="*/ 732076 w 1721942"/>
                  <a:gd name="connsiteY115" fmla="*/ 2498 h 149212"/>
                  <a:gd name="connsiteX116" fmla="*/ 732076 w 1721942"/>
                  <a:gd name="connsiteY116" fmla="*/ 60285 h 149212"/>
                  <a:gd name="connsiteX117" fmla="*/ 697437 w 1721942"/>
                  <a:gd name="connsiteY117" fmla="*/ 60285 h 149212"/>
                  <a:gd name="connsiteX118" fmla="*/ 640150 w 1721942"/>
                  <a:gd name="connsiteY118" fmla="*/ 46796 h 149212"/>
                  <a:gd name="connsiteX119" fmla="*/ 594020 w 1721942"/>
                  <a:gd name="connsiteY119" fmla="*/ 0 h 149212"/>
                  <a:gd name="connsiteX120" fmla="*/ 542895 w 1721942"/>
                  <a:gd name="connsiteY120" fmla="*/ 73274 h 149212"/>
                  <a:gd name="connsiteX121" fmla="*/ 599516 w 1721942"/>
                  <a:gd name="connsiteY121" fmla="*/ 149046 h 149212"/>
                  <a:gd name="connsiteX122" fmla="*/ 640316 w 1721942"/>
                  <a:gd name="connsiteY122" fmla="*/ 144217 h 149212"/>
                  <a:gd name="connsiteX123" fmla="*/ 640316 w 1721942"/>
                  <a:gd name="connsiteY123" fmla="*/ 71109 h 149212"/>
                  <a:gd name="connsiteX124" fmla="*/ 593854 w 1721942"/>
                  <a:gd name="connsiteY124" fmla="*/ 71109 h 149212"/>
                  <a:gd name="connsiteX125" fmla="*/ 593854 w 1721942"/>
                  <a:gd name="connsiteY125" fmla="*/ 93258 h 149212"/>
                  <a:gd name="connsiteX126" fmla="*/ 610341 w 1721942"/>
                  <a:gd name="connsiteY126" fmla="*/ 93258 h 149212"/>
                  <a:gd name="connsiteX127" fmla="*/ 610341 w 1721942"/>
                  <a:gd name="connsiteY127" fmla="*/ 125232 h 149212"/>
                  <a:gd name="connsiteX128" fmla="*/ 595353 w 1721942"/>
                  <a:gd name="connsiteY128" fmla="*/ 128063 h 149212"/>
                  <a:gd name="connsiteX129" fmla="*/ 573703 w 1721942"/>
                  <a:gd name="connsiteY129" fmla="*/ 74939 h 149212"/>
                  <a:gd name="connsiteX130" fmla="*/ 592522 w 1721942"/>
                  <a:gd name="connsiteY130" fmla="*/ 21483 h 149212"/>
                  <a:gd name="connsiteX131" fmla="*/ 610507 w 1721942"/>
                  <a:gd name="connsiteY131" fmla="*/ 46629 h 149212"/>
                  <a:gd name="connsiteX132" fmla="*/ 640483 w 1721942"/>
                  <a:gd name="connsiteY132" fmla="*/ 46629 h 149212"/>
                  <a:gd name="connsiteX133" fmla="*/ 518914 w 1721942"/>
                  <a:gd name="connsiteY133" fmla="*/ 2498 h 149212"/>
                  <a:gd name="connsiteX134" fmla="*/ 488772 w 1721942"/>
                  <a:gd name="connsiteY134" fmla="*/ 2498 h 149212"/>
                  <a:gd name="connsiteX135" fmla="*/ 488772 w 1721942"/>
                  <a:gd name="connsiteY135" fmla="*/ 146715 h 149212"/>
                  <a:gd name="connsiteX136" fmla="*/ 518914 w 1721942"/>
                  <a:gd name="connsiteY136" fmla="*/ 146715 h 149212"/>
                  <a:gd name="connsiteX137" fmla="*/ 518914 w 1721942"/>
                  <a:gd name="connsiteY137" fmla="*/ 2498 h 149212"/>
                  <a:gd name="connsiteX138" fmla="*/ 407171 w 1721942"/>
                  <a:gd name="connsiteY138" fmla="*/ 87096 h 149212"/>
                  <a:gd name="connsiteX139" fmla="*/ 414998 w 1721942"/>
                  <a:gd name="connsiteY139" fmla="*/ 87096 h 149212"/>
                  <a:gd name="connsiteX140" fmla="*/ 436647 w 1721942"/>
                  <a:gd name="connsiteY140" fmla="*/ 118904 h 149212"/>
                  <a:gd name="connsiteX141" fmla="*/ 439812 w 1721942"/>
                  <a:gd name="connsiteY141" fmla="*/ 146881 h 149212"/>
                  <a:gd name="connsiteX142" fmla="*/ 469288 w 1721942"/>
                  <a:gd name="connsiteY142" fmla="*/ 146881 h 149212"/>
                  <a:gd name="connsiteX143" fmla="*/ 465957 w 1721942"/>
                  <a:gd name="connsiteY143" fmla="*/ 104582 h 149212"/>
                  <a:gd name="connsiteX144" fmla="*/ 439812 w 1721942"/>
                  <a:gd name="connsiteY144" fmla="*/ 76272 h 149212"/>
                  <a:gd name="connsiteX145" fmla="*/ 439812 w 1721942"/>
                  <a:gd name="connsiteY145" fmla="*/ 75939 h 149212"/>
                  <a:gd name="connsiteX146" fmla="*/ 466623 w 1721942"/>
                  <a:gd name="connsiteY146" fmla="*/ 40634 h 149212"/>
                  <a:gd name="connsiteX147" fmla="*/ 432817 w 1721942"/>
                  <a:gd name="connsiteY147" fmla="*/ 2831 h 149212"/>
                  <a:gd name="connsiteX148" fmla="*/ 377029 w 1721942"/>
                  <a:gd name="connsiteY148" fmla="*/ 2831 h 149212"/>
                  <a:gd name="connsiteX149" fmla="*/ 377029 w 1721942"/>
                  <a:gd name="connsiteY149" fmla="*/ 147048 h 149212"/>
                  <a:gd name="connsiteX150" fmla="*/ 407171 w 1721942"/>
                  <a:gd name="connsiteY150" fmla="*/ 147048 h 149212"/>
                  <a:gd name="connsiteX151" fmla="*/ 407171 w 1721942"/>
                  <a:gd name="connsiteY151" fmla="*/ 87263 h 149212"/>
                  <a:gd name="connsiteX152" fmla="*/ 407171 w 1721942"/>
                  <a:gd name="connsiteY152" fmla="*/ 24813 h 149212"/>
                  <a:gd name="connsiteX153" fmla="*/ 420660 w 1721942"/>
                  <a:gd name="connsiteY153" fmla="*/ 24813 h 149212"/>
                  <a:gd name="connsiteX154" fmla="*/ 435981 w 1721942"/>
                  <a:gd name="connsiteY154" fmla="*/ 43798 h 149212"/>
                  <a:gd name="connsiteX155" fmla="*/ 420660 w 1721942"/>
                  <a:gd name="connsiteY155" fmla="*/ 64947 h 149212"/>
                  <a:gd name="connsiteX156" fmla="*/ 407171 w 1721942"/>
                  <a:gd name="connsiteY156" fmla="*/ 64947 h 149212"/>
                  <a:gd name="connsiteX157" fmla="*/ 407171 w 1721942"/>
                  <a:gd name="connsiteY157" fmla="*/ 24813 h 149212"/>
                  <a:gd name="connsiteX158" fmla="*/ 313580 w 1721942"/>
                  <a:gd name="connsiteY158" fmla="*/ 146881 h 149212"/>
                  <a:gd name="connsiteX159" fmla="*/ 313580 w 1721942"/>
                  <a:gd name="connsiteY159" fmla="*/ 124732 h 149212"/>
                  <a:gd name="connsiteX160" fmla="*/ 263454 w 1721942"/>
                  <a:gd name="connsiteY160" fmla="*/ 124732 h 149212"/>
                  <a:gd name="connsiteX161" fmla="*/ 263454 w 1721942"/>
                  <a:gd name="connsiteY161" fmla="*/ 82600 h 149212"/>
                  <a:gd name="connsiteX162" fmla="*/ 308251 w 1721942"/>
                  <a:gd name="connsiteY162" fmla="*/ 82600 h 149212"/>
                  <a:gd name="connsiteX163" fmla="*/ 308251 w 1721942"/>
                  <a:gd name="connsiteY163" fmla="*/ 60451 h 149212"/>
                  <a:gd name="connsiteX164" fmla="*/ 263454 w 1721942"/>
                  <a:gd name="connsiteY164" fmla="*/ 60451 h 149212"/>
                  <a:gd name="connsiteX165" fmla="*/ 263454 w 1721942"/>
                  <a:gd name="connsiteY165" fmla="*/ 24813 h 149212"/>
                  <a:gd name="connsiteX166" fmla="*/ 312081 w 1721942"/>
                  <a:gd name="connsiteY166" fmla="*/ 24813 h 149212"/>
                  <a:gd name="connsiteX167" fmla="*/ 312081 w 1721942"/>
                  <a:gd name="connsiteY167" fmla="*/ 2664 h 149212"/>
                  <a:gd name="connsiteX168" fmla="*/ 233312 w 1721942"/>
                  <a:gd name="connsiteY168" fmla="*/ 2664 h 149212"/>
                  <a:gd name="connsiteX169" fmla="*/ 233312 w 1721942"/>
                  <a:gd name="connsiteY169" fmla="*/ 146881 h 149212"/>
                  <a:gd name="connsiteX170" fmla="*/ 313580 w 1721942"/>
                  <a:gd name="connsiteY170" fmla="*/ 146881 h 149212"/>
                  <a:gd name="connsiteX171" fmla="*/ 142385 w 1721942"/>
                  <a:gd name="connsiteY171" fmla="*/ 60451 h 149212"/>
                  <a:gd name="connsiteX172" fmla="*/ 142385 w 1721942"/>
                  <a:gd name="connsiteY172" fmla="*/ 2664 h 149212"/>
                  <a:gd name="connsiteX173" fmla="*/ 112243 w 1721942"/>
                  <a:gd name="connsiteY173" fmla="*/ 2664 h 149212"/>
                  <a:gd name="connsiteX174" fmla="*/ 112243 w 1721942"/>
                  <a:gd name="connsiteY174" fmla="*/ 146881 h 149212"/>
                  <a:gd name="connsiteX175" fmla="*/ 142385 w 1721942"/>
                  <a:gd name="connsiteY175" fmla="*/ 146881 h 149212"/>
                  <a:gd name="connsiteX176" fmla="*/ 142385 w 1721942"/>
                  <a:gd name="connsiteY176" fmla="*/ 82600 h 149212"/>
                  <a:gd name="connsiteX177" fmla="*/ 177024 w 1721942"/>
                  <a:gd name="connsiteY177" fmla="*/ 82600 h 149212"/>
                  <a:gd name="connsiteX178" fmla="*/ 177024 w 1721942"/>
                  <a:gd name="connsiteY178" fmla="*/ 146881 h 149212"/>
                  <a:gd name="connsiteX179" fmla="*/ 207166 w 1721942"/>
                  <a:gd name="connsiteY179" fmla="*/ 146881 h 149212"/>
                  <a:gd name="connsiteX180" fmla="*/ 207166 w 1721942"/>
                  <a:gd name="connsiteY180" fmla="*/ 2664 h 149212"/>
                  <a:gd name="connsiteX181" fmla="*/ 177024 w 1721942"/>
                  <a:gd name="connsiteY181" fmla="*/ 2664 h 149212"/>
                  <a:gd name="connsiteX182" fmla="*/ 177024 w 1721942"/>
                  <a:gd name="connsiteY182" fmla="*/ 60451 h 149212"/>
                  <a:gd name="connsiteX183" fmla="*/ 142385 w 1721942"/>
                  <a:gd name="connsiteY183" fmla="*/ 60451 h 149212"/>
                  <a:gd name="connsiteX184" fmla="*/ 0 w 1721942"/>
                  <a:gd name="connsiteY184" fmla="*/ 2331 h 149212"/>
                  <a:gd name="connsiteX185" fmla="*/ 0 w 1721942"/>
                  <a:gd name="connsiteY185" fmla="*/ 26312 h 149212"/>
                  <a:gd name="connsiteX186" fmla="*/ 33640 w 1721942"/>
                  <a:gd name="connsiteY186" fmla="*/ 26312 h 149212"/>
                  <a:gd name="connsiteX187" fmla="*/ 33640 w 1721942"/>
                  <a:gd name="connsiteY187" fmla="*/ 146548 h 149212"/>
                  <a:gd name="connsiteX188" fmla="*/ 63782 w 1721942"/>
                  <a:gd name="connsiteY188" fmla="*/ 146548 h 149212"/>
                  <a:gd name="connsiteX189" fmla="*/ 63782 w 1721942"/>
                  <a:gd name="connsiteY189" fmla="*/ 26312 h 149212"/>
                  <a:gd name="connsiteX190" fmla="*/ 97421 w 1721942"/>
                  <a:gd name="connsiteY190" fmla="*/ 26312 h 149212"/>
                  <a:gd name="connsiteX191" fmla="*/ 97421 w 1721942"/>
                  <a:gd name="connsiteY191" fmla="*/ 2331 h 149212"/>
                  <a:gd name="connsiteX192" fmla="*/ 0 w 1721942"/>
                  <a:gd name="connsiteY192" fmla="*/ 2331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721942" h="149212">
                    <a:moveTo>
                      <a:pt x="1721943" y="107247"/>
                    </a:moveTo>
                    <a:cubicBezTo>
                      <a:pt x="1721943" y="61950"/>
                      <a:pt x="1661159" y="64281"/>
                      <a:pt x="1661159" y="36970"/>
                    </a:cubicBezTo>
                    <a:cubicBezTo>
                      <a:pt x="1661159" y="26978"/>
                      <a:pt x="1666987" y="21649"/>
                      <a:pt x="1676813" y="21649"/>
                    </a:cubicBezTo>
                    <a:cubicBezTo>
                      <a:pt x="1688970" y="21649"/>
                      <a:pt x="1690801" y="32640"/>
                      <a:pt x="1690801" y="43465"/>
                    </a:cubicBezTo>
                    <a:lnTo>
                      <a:pt x="1720111" y="43465"/>
                    </a:lnTo>
                    <a:cubicBezTo>
                      <a:pt x="1722110" y="13322"/>
                      <a:pt x="1707455" y="166"/>
                      <a:pt x="1678145" y="166"/>
                    </a:cubicBezTo>
                    <a:cubicBezTo>
                      <a:pt x="1641341" y="166"/>
                      <a:pt x="1630517" y="18152"/>
                      <a:pt x="1630517" y="40634"/>
                    </a:cubicBezTo>
                    <a:cubicBezTo>
                      <a:pt x="1630517" y="83599"/>
                      <a:pt x="1691301" y="85264"/>
                      <a:pt x="1691301" y="111243"/>
                    </a:cubicBezTo>
                    <a:cubicBezTo>
                      <a:pt x="1691301" y="121069"/>
                      <a:pt x="1686305" y="127563"/>
                      <a:pt x="1676147" y="127563"/>
                    </a:cubicBezTo>
                    <a:cubicBezTo>
                      <a:pt x="1659493" y="127563"/>
                      <a:pt x="1658994" y="115906"/>
                      <a:pt x="1658994" y="102251"/>
                    </a:cubicBezTo>
                    <a:lnTo>
                      <a:pt x="1628851" y="102251"/>
                    </a:lnTo>
                    <a:cubicBezTo>
                      <a:pt x="1627186" y="127231"/>
                      <a:pt x="1634180" y="149213"/>
                      <a:pt x="1671650" y="149213"/>
                    </a:cubicBezTo>
                    <a:cubicBezTo>
                      <a:pt x="1694632" y="149213"/>
                      <a:pt x="1721943" y="144883"/>
                      <a:pt x="1721943" y="107413"/>
                    </a:cubicBezTo>
                    <a:moveTo>
                      <a:pt x="1527433" y="146715"/>
                    </a:moveTo>
                    <a:lnTo>
                      <a:pt x="1527433" y="41300"/>
                    </a:lnTo>
                    <a:lnTo>
                      <a:pt x="1527766" y="41300"/>
                    </a:lnTo>
                    <a:lnTo>
                      <a:pt x="1567068" y="146715"/>
                    </a:lnTo>
                    <a:lnTo>
                      <a:pt x="1606869" y="146715"/>
                    </a:lnTo>
                    <a:lnTo>
                      <a:pt x="1606869" y="2498"/>
                    </a:lnTo>
                    <a:lnTo>
                      <a:pt x="1578725" y="2498"/>
                    </a:lnTo>
                    <a:lnTo>
                      <a:pt x="1578725" y="102417"/>
                    </a:lnTo>
                    <a:lnTo>
                      <a:pt x="1578392" y="102417"/>
                    </a:lnTo>
                    <a:lnTo>
                      <a:pt x="1539923" y="2498"/>
                    </a:lnTo>
                    <a:lnTo>
                      <a:pt x="1499123" y="2498"/>
                    </a:lnTo>
                    <a:lnTo>
                      <a:pt x="1499123" y="146715"/>
                    </a:lnTo>
                    <a:lnTo>
                      <a:pt x="1527267" y="146715"/>
                    </a:lnTo>
                    <a:close/>
                    <a:moveTo>
                      <a:pt x="1425349" y="149046"/>
                    </a:moveTo>
                    <a:cubicBezTo>
                      <a:pt x="1475142" y="149046"/>
                      <a:pt x="1475142" y="112243"/>
                      <a:pt x="1475142" y="74440"/>
                    </a:cubicBezTo>
                    <a:cubicBezTo>
                      <a:pt x="1475142" y="36637"/>
                      <a:pt x="1475142" y="0"/>
                      <a:pt x="1425349" y="0"/>
                    </a:cubicBezTo>
                    <a:cubicBezTo>
                      <a:pt x="1375556" y="0"/>
                      <a:pt x="1375556" y="36304"/>
                      <a:pt x="1375556" y="74440"/>
                    </a:cubicBezTo>
                    <a:cubicBezTo>
                      <a:pt x="1375556" y="112576"/>
                      <a:pt x="1375556" y="149046"/>
                      <a:pt x="1425349" y="149046"/>
                    </a:cubicBezTo>
                    <a:moveTo>
                      <a:pt x="1425349" y="127397"/>
                    </a:moveTo>
                    <a:cubicBezTo>
                      <a:pt x="1408363" y="127397"/>
                      <a:pt x="1406198" y="111410"/>
                      <a:pt x="1406198" y="74440"/>
                    </a:cubicBezTo>
                    <a:cubicBezTo>
                      <a:pt x="1406198" y="37470"/>
                      <a:pt x="1408363" y="21483"/>
                      <a:pt x="1425349" y="21483"/>
                    </a:cubicBezTo>
                    <a:cubicBezTo>
                      <a:pt x="1442335" y="21483"/>
                      <a:pt x="1444500" y="37470"/>
                      <a:pt x="1444500" y="74440"/>
                    </a:cubicBezTo>
                    <a:cubicBezTo>
                      <a:pt x="1444500" y="111410"/>
                      <a:pt x="1442335" y="127397"/>
                      <a:pt x="1425349" y="127397"/>
                    </a:cubicBezTo>
                    <a:moveTo>
                      <a:pt x="1355406" y="107247"/>
                    </a:moveTo>
                    <a:cubicBezTo>
                      <a:pt x="1355406" y="61950"/>
                      <a:pt x="1294621" y="64281"/>
                      <a:pt x="1294621" y="36970"/>
                    </a:cubicBezTo>
                    <a:cubicBezTo>
                      <a:pt x="1294621" y="26978"/>
                      <a:pt x="1300450" y="21649"/>
                      <a:pt x="1310275" y="21649"/>
                    </a:cubicBezTo>
                    <a:cubicBezTo>
                      <a:pt x="1322432" y="21649"/>
                      <a:pt x="1324264" y="32640"/>
                      <a:pt x="1324264" y="43465"/>
                    </a:cubicBezTo>
                    <a:lnTo>
                      <a:pt x="1353574" y="43465"/>
                    </a:lnTo>
                    <a:cubicBezTo>
                      <a:pt x="1355572" y="13322"/>
                      <a:pt x="1340917" y="166"/>
                      <a:pt x="1311608" y="166"/>
                    </a:cubicBezTo>
                    <a:cubicBezTo>
                      <a:pt x="1274804" y="166"/>
                      <a:pt x="1263979" y="18152"/>
                      <a:pt x="1263979" y="40634"/>
                    </a:cubicBezTo>
                    <a:cubicBezTo>
                      <a:pt x="1263979" y="83599"/>
                      <a:pt x="1324764" y="85264"/>
                      <a:pt x="1324764" y="111243"/>
                    </a:cubicBezTo>
                    <a:cubicBezTo>
                      <a:pt x="1324764" y="121069"/>
                      <a:pt x="1319768" y="127563"/>
                      <a:pt x="1309609" y="127563"/>
                    </a:cubicBezTo>
                    <a:cubicBezTo>
                      <a:pt x="1292956" y="127563"/>
                      <a:pt x="1292456" y="115906"/>
                      <a:pt x="1292456" y="102251"/>
                    </a:cubicBezTo>
                    <a:lnTo>
                      <a:pt x="1262314" y="102251"/>
                    </a:lnTo>
                    <a:cubicBezTo>
                      <a:pt x="1260649" y="127231"/>
                      <a:pt x="1267643" y="149213"/>
                      <a:pt x="1305113" y="149213"/>
                    </a:cubicBezTo>
                    <a:cubicBezTo>
                      <a:pt x="1328094" y="149213"/>
                      <a:pt x="1355406" y="144883"/>
                      <a:pt x="1355406" y="107413"/>
                    </a:cubicBezTo>
                    <a:moveTo>
                      <a:pt x="1205527" y="92592"/>
                    </a:moveTo>
                    <a:lnTo>
                      <a:pt x="1176717" y="92592"/>
                    </a:lnTo>
                    <a:lnTo>
                      <a:pt x="1190539" y="30309"/>
                    </a:lnTo>
                    <a:lnTo>
                      <a:pt x="1190872" y="30309"/>
                    </a:lnTo>
                    <a:lnTo>
                      <a:pt x="1205527" y="92592"/>
                    </a:lnTo>
                    <a:close/>
                    <a:moveTo>
                      <a:pt x="1162561" y="146715"/>
                    </a:moveTo>
                    <a:lnTo>
                      <a:pt x="1170721" y="114741"/>
                    </a:lnTo>
                    <a:lnTo>
                      <a:pt x="1211855" y="114741"/>
                    </a:lnTo>
                    <a:lnTo>
                      <a:pt x="1219848" y="146715"/>
                    </a:lnTo>
                    <a:lnTo>
                      <a:pt x="1251656" y="146715"/>
                    </a:lnTo>
                    <a:lnTo>
                      <a:pt x="1212521" y="2498"/>
                    </a:lnTo>
                    <a:lnTo>
                      <a:pt x="1172720" y="2498"/>
                    </a:lnTo>
                    <a:lnTo>
                      <a:pt x="1132752" y="146715"/>
                    </a:lnTo>
                    <a:lnTo>
                      <a:pt x="1162561" y="146715"/>
                    </a:lnTo>
                    <a:close/>
                    <a:moveTo>
                      <a:pt x="1124092" y="146715"/>
                    </a:moveTo>
                    <a:lnTo>
                      <a:pt x="1124092" y="124566"/>
                    </a:lnTo>
                    <a:lnTo>
                      <a:pt x="1073966" y="124566"/>
                    </a:lnTo>
                    <a:lnTo>
                      <a:pt x="1073966" y="82433"/>
                    </a:lnTo>
                    <a:lnTo>
                      <a:pt x="1118763" y="82433"/>
                    </a:lnTo>
                    <a:lnTo>
                      <a:pt x="1118763" y="60285"/>
                    </a:lnTo>
                    <a:lnTo>
                      <a:pt x="1073966" y="60285"/>
                    </a:lnTo>
                    <a:lnTo>
                      <a:pt x="1073966" y="24647"/>
                    </a:lnTo>
                    <a:lnTo>
                      <a:pt x="1122594" y="24647"/>
                    </a:lnTo>
                    <a:lnTo>
                      <a:pt x="1122594" y="2498"/>
                    </a:lnTo>
                    <a:lnTo>
                      <a:pt x="1043824" y="2498"/>
                    </a:lnTo>
                    <a:lnTo>
                      <a:pt x="1043824" y="146715"/>
                    </a:lnTo>
                    <a:lnTo>
                      <a:pt x="1124092" y="146715"/>
                    </a:lnTo>
                    <a:close/>
                    <a:moveTo>
                      <a:pt x="962223" y="86930"/>
                    </a:moveTo>
                    <a:lnTo>
                      <a:pt x="970050" y="86930"/>
                    </a:lnTo>
                    <a:cubicBezTo>
                      <a:pt x="993198" y="86930"/>
                      <a:pt x="991699" y="101584"/>
                      <a:pt x="991699" y="118737"/>
                    </a:cubicBezTo>
                    <a:cubicBezTo>
                      <a:pt x="991699" y="128063"/>
                      <a:pt x="990867" y="137889"/>
                      <a:pt x="994863" y="146715"/>
                    </a:cubicBezTo>
                    <a:lnTo>
                      <a:pt x="1024340" y="146715"/>
                    </a:lnTo>
                    <a:cubicBezTo>
                      <a:pt x="1021508" y="140720"/>
                      <a:pt x="1021009" y="113575"/>
                      <a:pt x="1021009" y="104416"/>
                    </a:cubicBezTo>
                    <a:cubicBezTo>
                      <a:pt x="1021009" y="78437"/>
                      <a:pt x="1001525" y="76938"/>
                      <a:pt x="994863" y="76105"/>
                    </a:cubicBezTo>
                    <a:lnTo>
                      <a:pt x="994863" y="75772"/>
                    </a:lnTo>
                    <a:cubicBezTo>
                      <a:pt x="1014348" y="72608"/>
                      <a:pt x="1021675" y="58786"/>
                      <a:pt x="1021675" y="40467"/>
                    </a:cubicBezTo>
                    <a:cubicBezTo>
                      <a:pt x="1021675" y="15821"/>
                      <a:pt x="1008519" y="2664"/>
                      <a:pt x="987869" y="2664"/>
                    </a:cubicBezTo>
                    <a:lnTo>
                      <a:pt x="932081" y="2664"/>
                    </a:lnTo>
                    <a:lnTo>
                      <a:pt x="932081" y="146881"/>
                    </a:lnTo>
                    <a:lnTo>
                      <a:pt x="962223" y="146881"/>
                    </a:lnTo>
                    <a:lnTo>
                      <a:pt x="962223" y="87096"/>
                    </a:lnTo>
                    <a:close/>
                    <a:moveTo>
                      <a:pt x="962223" y="24647"/>
                    </a:moveTo>
                    <a:lnTo>
                      <a:pt x="975712" y="24647"/>
                    </a:lnTo>
                    <a:cubicBezTo>
                      <a:pt x="985371" y="24647"/>
                      <a:pt x="991033" y="29809"/>
                      <a:pt x="991033" y="43631"/>
                    </a:cubicBezTo>
                    <a:cubicBezTo>
                      <a:pt x="991033" y="52791"/>
                      <a:pt x="987702" y="64781"/>
                      <a:pt x="975712" y="64781"/>
                    </a:cubicBezTo>
                    <a:lnTo>
                      <a:pt x="962223" y="64781"/>
                    </a:lnTo>
                    <a:lnTo>
                      <a:pt x="962223" y="24647"/>
                    </a:lnTo>
                    <a:close/>
                    <a:moveTo>
                      <a:pt x="777039" y="2498"/>
                    </a:moveTo>
                    <a:lnTo>
                      <a:pt x="777039" y="26479"/>
                    </a:lnTo>
                    <a:lnTo>
                      <a:pt x="810679" y="26479"/>
                    </a:lnTo>
                    <a:lnTo>
                      <a:pt x="810679" y="146715"/>
                    </a:lnTo>
                    <a:lnTo>
                      <a:pt x="840821" y="146715"/>
                    </a:lnTo>
                    <a:lnTo>
                      <a:pt x="840821" y="26479"/>
                    </a:lnTo>
                    <a:lnTo>
                      <a:pt x="874461" y="26479"/>
                    </a:lnTo>
                    <a:lnTo>
                      <a:pt x="874461" y="2498"/>
                    </a:lnTo>
                    <a:lnTo>
                      <a:pt x="777206" y="2498"/>
                    </a:lnTo>
                    <a:close/>
                    <a:moveTo>
                      <a:pt x="697437" y="60285"/>
                    </a:moveTo>
                    <a:lnTo>
                      <a:pt x="697437" y="2498"/>
                    </a:lnTo>
                    <a:lnTo>
                      <a:pt x="667295" y="2498"/>
                    </a:lnTo>
                    <a:lnTo>
                      <a:pt x="667295" y="146715"/>
                    </a:lnTo>
                    <a:lnTo>
                      <a:pt x="697437" y="146715"/>
                    </a:lnTo>
                    <a:lnTo>
                      <a:pt x="697437" y="82433"/>
                    </a:lnTo>
                    <a:lnTo>
                      <a:pt x="732076" y="82433"/>
                    </a:lnTo>
                    <a:lnTo>
                      <a:pt x="732076" y="146715"/>
                    </a:lnTo>
                    <a:lnTo>
                      <a:pt x="762218" y="146715"/>
                    </a:lnTo>
                    <a:lnTo>
                      <a:pt x="762218" y="2498"/>
                    </a:lnTo>
                    <a:lnTo>
                      <a:pt x="732076" y="2498"/>
                    </a:lnTo>
                    <a:lnTo>
                      <a:pt x="732076" y="60285"/>
                    </a:lnTo>
                    <a:lnTo>
                      <a:pt x="697437" y="60285"/>
                    </a:lnTo>
                    <a:close/>
                    <a:moveTo>
                      <a:pt x="640150" y="46796"/>
                    </a:moveTo>
                    <a:cubicBezTo>
                      <a:pt x="641982" y="16653"/>
                      <a:pt x="623663" y="0"/>
                      <a:pt x="594020" y="0"/>
                    </a:cubicBezTo>
                    <a:cubicBezTo>
                      <a:pt x="544727" y="0"/>
                      <a:pt x="542895" y="36970"/>
                      <a:pt x="542895" y="73274"/>
                    </a:cubicBezTo>
                    <a:cubicBezTo>
                      <a:pt x="542895" y="128063"/>
                      <a:pt x="548724" y="149046"/>
                      <a:pt x="599516" y="149046"/>
                    </a:cubicBezTo>
                    <a:cubicBezTo>
                      <a:pt x="611506" y="149046"/>
                      <a:pt x="632156" y="145882"/>
                      <a:pt x="640316" y="144217"/>
                    </a:cubicBezTo>
                    <a:lnTo>
                      <a:pt x="640316" y="71109"/>
                    </a:lnTo>
                    <a:lnTo>
                      <a:pt x="593854" y="71109"/>
                    </a:lnTo>
                    <a:lnTo>
                      <a:pt x="593854" y="93258"/>
                    </a:lnTo>
                    <a:lnTo>
                      <a:pt x="610341" y="93258"/>
                    </a:lnTo>
                    <a:lnTo>
                      <a:pt x="610341" y="125232"/>
                    </a:lnTo>
                    <a:cubicBezTo>
                      <a:pt x="605678" y="126897"/>
                      <a:pt x="600349" y="128063"/>
                      <a:pt x="595353" y="128063"/>
                    </a:cubicBezTo>
                    <a:cubicBezTo>
                      <a:pt x="578200" y="128063"/>
                      <a:pt x="573703" y="120070"/>
                      <a:pt x="573703" y="74939"/>
                    </a:cubicBezTo>
                    <a:cubicBezTo>
                      <a:pt x="573703" y="46962"/>
                      <a:pt x="573703" y="21483"/>
                      <a:pt x="592522" y="21483"/>
                    </a:cubicBezTo>
                    <a:cubicBezTo>
                      <a:pt x="608509" y="21483"/>
                      <a:pt x="610674" y="33306"/>
                      <a:pt x="610507" y="46629"/>
                    </a:cubicBezTo>
                    <a:lnTo>
                      <a:pt x="640483" y="46629"/>
                    </a:lnTo>
                    <a:close/>
                    <a:moveTo>
                      <a:pt x="518914" y="2498"/>
                    </a:moveTo>
                    <a:lnTo>
                      <a:pt x="488772" y="2498"/>
                    </a:lnTo>
                    <a:lnTo>
                      <a:pt x="488772" y="146715"/>
                    </a:lnTo>
                    <a:lnTo>
                      <a:pt x="518914" y="146715"/>
                    </a:lnTo>
                    <a:lnTo>
                      <a:pt x="518914" y="2498"/>
                    </a:lnTo>
                    <a:close/>
                    <a:moveTo>
                      <a:pt x="407171" y="87096"/>
                    </a:moveTo>
                    <a:lnTo>
                      <a:pt x="414998" y="87096"/>
                    </a:lnTo>
                    <a:cubicBezTo>
                      <a:pt x="438146" y="87096"/>
                      <a:pt x="436647" y="101751"/>
                      <a:pt x="436647" y="118904"/>
                    </a:cubicBezTo>
                    <a:cubicBezTo>
                      <a:pt x="436647" y="128230"/>
                      <a:pt x="435815" y="138055"/>
                      <a:pt x="439812" y="146881"/>
                    </a:cubicBezTo>
                    <a:lnTo>
                      <a:pt x="469288" y="146881"/>
                    </a:lnTo>
                    <a:cubicBezTo>
                      <a:pt x="466457" y="140886"/>
                      <a:pt x="465957" y="113741"/>
                      <a:pt x="465957" y="104582"/>
                    </a:cubicBezTo>
                    <a:cubicBezTo>
                      <a:pt x="465957" y="78603"/>
                      <a:pt x="446306" y="77104"/>
                      <a:pt x="439812" y="76272"/>
                    </a:cubicBezTo>
                    <a:lnTo>
                      <a:pt x="439812" y="75939"/>
                    </a:lnTo>
                    <a:cubicBezTo>
                      <a:pt x="459296" y="72774"/>
                      <a:pt x="466623" y="58952"/>
                      <a:pt x="466623" y="40634"/>
                    </a:cubicBezTo>
                    <a:cubicBezTo>
                      <a:pt x="466623" y="15987"/>
                      <a:pt x="453467" y="2831"/>
                      <a:pt x="432817" y="2831"/>
                    </a:cubicBezTo>
                    <a:lnTo>
                      <a:pt x="377029" y="2831"/>
                    </a:lnTo>
                    <a:lnTo>
                      <a:pt x="377029" y="147048"/>
                    </a:lnTo>
                    <a:lnTo>
                      <a:pt x="407171" y="147048"/>
                    </a:lnTo>
                    <a:lnTo>
                      <a:pt x="407171" y="87263"/>
                    </a:lnTo>
                    <a:close/>
                    <a:moveTo>
                      <a:pt x="407171" y="24813"/>
                    </a:moveTo>
                    <a:lnTo>
                      <a:pt x="420660" y="24813"/>
                    </a:lnTo>
                    <a:cubicBezTo>
                      <a:pt x="430319" y="24813"/>
                      <a:pt x="435981" y="29976"/>
                      <a:pt x="435981" y="43798"/>
                    </a:cubicBezTo>
                    <a:cubicBezTo>
                      <a:pt x="435981" y="52957"/>
                      <a:pt x="432651" y="64947"/>
                      <a:pt x="420660" y="64947"/>
                    </a:cubicBezTo>
                    <a:lnTo>
                      <a:pt x="407171" y="64947"/>
                    </a:lnTo>
                    <a:lnTo>
                      <a:pt x="407171" y="24813"/>
                    </a:lnTo>
                    <a:close/>
                    <a:moveTo>
                      <a:pt x="313580" y="146881"/>
                    </a:moveTo>
                    <a:lnTo>
                      <a:pt x="313580" y="124732"/>
                    </a:lnTo>
                    <a:lnTo>
                      <a:pt x="263454" y="124732"/>
                    </a:lnTo>
                    <a:lnTo>
                      <a:pt x="263454" y="82600"/>
                    </a:lnTo>
                    <a:lnTo>
                      <a:pt x="308251" y="82600"/>
                    </a:lnTo>
                    <a:lnTo>
                      <a:pt x="308251" y="60451"/>
                    </a:lnTo>
                    <a:lnTo>
                      <a:pt x="263454" y="60451"/>
                    </a:lnTo>
                    <a:lnTo>
                      <a:pt x="263454" y="24813"/>
                    </a:lnTo>
                    <a:lnTo>
                      <a:pt x="312081" y="24813"/>
                    </a:lnTo>
                    <a:lnTo>
                      <a:pt x="312081" y="2664"/>
                    </a:lnTo>
                    <a:lnTo>
                      <a:pt x="233312" y="2664"/>
                    </a:lnTo>
                    <a:lnTo>
                      <a:pt x="233312" y="146881"/>
                    </a:lnTo>
                    <a:lnTo>
                      <a:pt x="313580" y="146881"/>
                    </a:lnTo>
                    <a:close/>
                    <a:moveTo>
                      <a:pt x="142385" y="60451"/>
                    </a:moveTo>
                    <a:lnTo>
                      <a:pt x="142385" y="2664"/>
                    </a:lnTo>
                    <a:lnTo>
                      <a:pt x="112243" y="2664"/>
                    </a:lnTo>
                    <a:lnTo>
                      <a:pt x="112243" y="146881"/>
                    </a:lnTo>
                    <a:lnTo>
                      <a:pt x="142385" y="146881"/>
                    </a:lnTo>
                    <a:lnTo>
                      <a:pt x="142385" y="82600"/>
                    </a:lnTo>
                    <a:lnTo>
                      <a:pt x="177024" y="82600"/>
                    </a:lnTo>
                    <a:lnTo>
                      <a:pt x="177024" y="146881"/>
                    </a:lnTo>
                    <a:lnTo>
                      <a:pt x="207166" y="146881"/>
                    </a:lnTo>
                    <a:lnTo>
                      <a:pt x="207166" y="2664"/>
                    </a:lnTo>
                    <a:lnTo>
                      <a:pt x="177024" y="2664"/>
                    </a:lnTo>
                    <a:lnTo>
                      <a:pt x="177024" y="60451"/>
                    </a:lnTo>
                    <a:lnTo>
                      <a:pt x="142385" y="60451"/>
                    </a:lnTo>
                    <a:close/>
                    <a:moveTo>
                      <a:pt x="0" y="2331"/>
                    </a:moveTo>
                    <a:lnTo>
                      <a:pt x="0" y="26312"/>
                    </a:lnTo>
                    <a:lnTo>
                      <a:pt x="33640" y="26312"/>
                    </a:lnTo>
                    <a:lnTo>
                      <a:pt x="33640" y="146548"/>
                    </a:lnTo>
                    <a:lnTo>
                      <a:pt x="63782" y="146548"/>
                    </a:lnTo>
                    <a:lnTo>
                      <a:pt x="63782" y="26312"/>
                    </a:lnTo>
                    <a:lnTo>
                      <a:pt x="97421" y="26312"/>
                    </a:lnTo>
                    <a:lnTo>
                      <a:pt x="97421" y="2331"/>
                    </a:lnTo>
                    <a:lnTo>
                      <a:pt x="0" y="2331"/>
                    </a:lnTo>
                    <a:close/>
                  </a:path>
                </a:pathLst>
              </a:custGeom>
              <a:solidFill>
                <a:schemeClr val="tx2"/>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A0F6519-02ED-1A47-9454-36511C25BF3D}"/>
                  </a:ext>
                </a:extLst>
              </p:cNvPr>
              <p:cNvSpPr/>
              <p:nvPr/>
            </p:nvSpPr>
            <p:spPr>
              <a:xfrm>
                <a:off x="4009990" y="5060735"/>
                <a:ext cx="2089312" cy="149379"/>
              </a:xfrm>
              <a:custGeom>
                <a:avLst/>
                <a:gdLst>
                  <a:gd name="connsiteX0" fmla="*/ 2027196 w 2089312"/>
                  <a:gd name="connsiteY0" fmla="*/ 86763 h 149379"/>
                  <a:gd name="connsiteX1" fmla="*/ 2035023 w 2089312"/>
                  <a:gd name="connsiteY1" fmla="*/ 86763 h 149379"/>
                  <a:gd name="connsiteX2" fmla="*/ 2056673 w 2089312"/>
                  <a:gd name="connsiteY2" fmla="*/ 118571 h 149379"/>
                  <a:gd name="connsiteX3" fmla="*/ 2059837 w 2089312"/>
                  <a:gd name="connsiteY3" fmla="*/ 146548 h 149379"/>
                  <a:gd name="connsiteX4" fmla="*/ 2089313 w 2089312"/>
                  <a:gd name="connsiteY4" fmla="*/ 146548 h 149379"/>
                  <a:gd name="connsiteX5" fmla="*/ 2085982 w 2089312"/>
                  <a:gd name="connsiteY5" fmla="*/ 104249 h 149379"/>
                  <a:gd name="connsiteX6" fmla="*/ 2059837 w 2089312"/>
                  <a:gd name="connsiteY6" fmla="*/ 75939 h 149379"/>
                  <a:gd name="connsiteX7" fmla="*/ 2059837 w 2089312"/>
                  <a:gd name="connsiteY7" fmla="*/ 75606 h 149379"/>
                  <a:gd name="connsiteX8" fmla="*/ 2086648 w 2089312"/>
                  <a:gd name="connsiteY8" fmla="*/ 40301 h 149379"/>
                  <a:gd name="connsiteX9" fmla="*/ 2052842 w 2089312"/>
                  <a:gd name="connsiteY9" fmla="*/ 2498 h 149379"/>
                  <a:gd name="connsiteX10" fmla="*/ 1997054 w 2089312"/>
                  <a:gd name="connsiteY10" fmla="*/ 2498 h 149379"/>
                  <a:gd name="connsiteX11" fmla="*/ 1997054 w 2089312"/>
                  <a:gd name="connsiteY11" fmla="*/ 146715 h 149379"/>
                  <a:gd name="connsiteX12" fmla="*/ 2027196 w 2089312"/>
                  <a:gd name="connsiteY12" fmla="*/ 146715 h 149379"/>
                  <a:gd name="connsiteX13" fmla="*/ 2027196 w 2089312"/>
                  <a:gd name="connsiteY13" fmla="*/ 86930 h 149379"/>
                  <a:gd name="connsiteX14" fmla="*/ 2027196 w 2089312"/>
                  <a:gd name="connsiteY14" fmla="*/ 24480 h 149379"/>
                  <a:gd name="connsiteX15" fmla="*/ 2040686 w 2089312"/>
                  <a:gd name="connsiteY15" fmla="*/ 24480 h 149379"/>
                  <a:gd name="connsiteX16" fmla="*/ 2056007 w 2089312"/>
                  <a:gd name="connsiteY16" fmla="*/ 43465 h 149379"/>
                  <a:gd name="connsiteX17" fmla="*/ 2040686 w 2089312"/>
                  <a:gd name="connsiteY17" fmla="*/ 64615 h 149379"/>
                  <a:gd name="connsiteX18" fmla="*/ 2027196 w 2089312"/>
                  <a:gd name="connsiteY18" fmla="*/ 64615 h 149379"/>
                  <a:gd name="connsiteX19" fmla="*/ 2027196 w 2089312"/>
                  <a:gd name="connsiteY19" fmla="*/ 24480 h 149379"/>
                  <a:gd name="connsiteX20" fmla="*/ 1923946 w 2089312"/>
                  <a:gd name="connsiteY20" fmla="*/ 149046 h 149379"/>
                  <a:gd name="connsiteX21" fmla="*/ 1973740 w 2089312"/>
                  <a:gd name="connsiteY21" fmla="*/ 74606 h 149379"/>
                  <a:gd name="connsiteX22" fmla="*/ 1923946 w 2089312"/>
                  <a:gd name="connsiteY22" fmla="*/ 0 h 149379"/>
                  <a:gd name="connsiteX23" fmla="*/ 1874153 w 2089312"/>
                  <a:gd name="connsiteY23" fmla="*/ 74606 h 149379"/>
                  <a:gd name="connsiteX24" fmla="*/ 1923946 w 2089312"/>
                  <a:gd name="connsiteY24" fmla="*/ 149046 h 149379"/>
                  <a:gd name="connsiteX25" fmla="*/ 1923946 w 2089312"/>
                  <a:gd name="connsiteY25" fmla="*/ 127564 h 149379"/>
                  <a:gd name="connsiteX26" fmla="*/ 1904795 w 2089312"/>
                  <a:gd name="connsiteY26" fmla="*/ 74606 h 149379"/>
                  <a:gd name="connsiteX27" fmla="*/ 1923946 w 2089312"/>
                  <a:gd name="connsiteY27" fmla="*/ 21649 h 149379"/>
                  <a:gd name="connsiteX28" fmla="*/ 1943098 w 2089312"/>
                  <a:gd name="connsiteY28" fmla="*/ 74606 h 149379"/>
                  <a:gd name="connsiteX29" fmla="*/ 1923946 w 2089312"/>
                  <a:gd name="connsiteY29" fmla="*/ 127564 h 149379"/>
                  <a:gd name="connsiteX30" fmla="*/ 1816367 w 2089312"/>
                  <a:gd name="connsiteY30" fmla="*/ 146715 h 149379"/>
                  <a:gd name="connsiteX31" fmla="*/ 1816367 w 2089312"/>
                  <a:gd name="connsiteY31" fmla="*/ 83766 h 149379"/>
                  <a:gd name="connsiteX32" fmla="*/ 1859165 w 2089312"/>
                  <a:gd name="connsiteY32" fmla="*/ 83766 h 149379"/>
                  <a:gd name="connsiteX33" fmla="*/ 1859165 w 2089312"/>
                  <a:gd name="connsiteY33" fmla="*/ 61617 h 149379"/>
                  <a:gd name="connsiteX34" fmla="*/ 1816367 w 2089312"/>
                  <a:gd name="connsiteY34" fmla="*/ 61617 h 149379"/>
                  <a:gd name="connsiteX35" fmla="*/ 1816367 w 2089312"/>
                  <a:gd name="connsiteY35" fmla="*/ 24647 h 149379"/>
                  <a:gd name="connsiteX36" fmla="*/ 1861164 w 2089312"/>
                  <a:gd name="connsiteY36" fmla="*/ 24647 h 149379"/>
                  <a:gd name="connsiteX37" fmla="*/ 1861164 w 2089312"/>
                  <a:gd name="connsiteY37" fmla="*/ 2498 h 149379"/>
                  <a:gd name="connsiteX38" fmla="*/ 1786224 w 2089312"/>
                  <a:gd name="connsiteY38" fmla="*/ 2498 h 149379"/>
                  <a:gd name="connsiteX39" fmla="*/ 1786224 w 2089312"/>
                  <a:gd name="connsiteY39" fmla="*/ 146715 h 149379"/>
                  <a:gd name="connsiteX40" fmla="*/ 1816367 w 2089312"/>
                  <a:gd name="connsiteY40" fmla="*/ 146715 h 149379"/>
                  <a:gd name="connsiteX41" fmla="*/ 1716281 w 2089312"/>
                  <a:gd name="connsiteY41" fmla="*/ 46796 h 149379"/>
                  <a:gd name="connsiteX42" fmla="*/ 1670151 w 2089312"/>
                  <a:gd name="connsiteY42" fmla="*/ 0 h 149379"/>
                  <a:gd name="connsiteX43" fmla="*/ 1619026 w 2089312"/>
                  <a:gd name="connsiteY43" fmla="*/ 73274 h 149379"/>
                  <a:gd name="connsiteX44" fmla="*/ 1675647 w 2089312"/>
                  <a:gd name="connsiteY44" fmla="*/ 149046 h 149379"/>
                  <a:gd name="connsiteX45" fmla="*/ 1716447 w 2089312"/>
                  <a:gd name="connsiteY45" fmla="*/ 144217 h 149379"/>
                  <a:gd name="connsiteX46" fmla="*/ 1716447 w 2089312"/>
                  <a:gd name="connsiteY46" fmla="*/ 71109 h 149379"/>
                  <a:gd name="connsiteX47" fmla="*/ 1669985 w 2089312"/>
                  <a:gd name="connsiteY47" fmla="*/ 71109 h 149379"/>
                  <a:gd name="connsiteX48" fmla="*/ 1669985 w 2089312"/>
                  <a:gd name="connsiteY48" fmla="*/ 93258 h 149379"/>
                  <a:gd name="connsiteX49" fmla="*/ 1686305 w 2089312"/>
                  <a:gd name="connsiteY49" fmla="*/ 93258 h 149379"/>
                  <a:gd name="connsiteX50" fmla="*/ 1686305 w 2089312"/>
                  <a:gd name="connsiteY50" fmla="*/ 125232 h 149379"/>
                  <a:gd name="connsiteX51" fmla="*/ 1671317 w 2089312"/>
                  <a:gd name="connsiteY51" fmla="*/ 128063 h 149379"/>
                  <a:gd name="connsiteX52" fmla="*/ 1649668 w 2089312"/>
                  <a:gd name="connsiteY52" fmla="*/ 74939 h 149379"/>
                  <a:gd name="connsiteX53" fmla="*/ 1668486 w 2089312"/>
                  <a:gd name="connsiteY53" fmla="*/ 21649 h 149379"/>
                  <a:gd name="connsiteX54" fmla="*/ 1686472 w 2089312"/>
                  <a:gd name="connsiteY54" fmla="*/ 46796 h 149379"/>
                  <a:gd name="connsiteX55" fmla="*/ 1716447 w 2089312"/>
                  <a:gd name="connsiteY55" fmla="*/ 46796 h 149379"/>
                  <a:gd name="connsiteX56" fmla="*/ 1515443 w 2089312"/>
                  <a:gd name="connsiteY56" fmla="*/ 146715 h 149379"/>
                  <a:gd name="connsiteX57" fmla="*/ 1515443 w 2089312"/>
                  <a:gd name="connsiteY57" fmla="*/ 41300 h 149379"/>
                  <a:gd name="connsiteX58" fmla="*/ 1515776 w 2089312"/>
                  <a:gd name="connsiteY58" fmla="*/ 41300 h 149379"/>
                  <a:gd name="connsiteX59" fmla="*/ 1555078 w 2089312"/>
                  <a:gd name="connsiteY59" fmla="*/ 146715 h 149379"/>
                  <a:gd name="connsiteX60" fmla="*/ 1594879 w 2089312"/>
                  <a:gd name="connsiteY60" fmla="*/ 146715 h 149379"/>
                  <a:gd name="connsiteX61" fmla="*/ 1594879 w 2089312"/>
                  <a:gd name="connsiteY61" fmla="*/ 2498 h 149379"/>
                  <a:gd name="connsiteX62" fmla="*/ 1566735 w 2089312"/>
                  <a:gd name="connsiteY62" fmla="*/ 2498 h 149379"/>
                  <a:gd name="connsiteX63" fmla="*/ 1566735 w 2089312"/>
                  <a:gd name="connsiteY63" fmla="*/ 102417 h 149379"/>
                  <a:gd name="connsiteX64" fmla="*/ 1566402 w 2089312"/>
                  <a:gd name="connsiteY64" fmla="*/ 102417 h 149379"/>
                  <a:gd name="connsiteX65" fmla="*/ 1527933 w 2089312"/>
                  <a:gd name="connsiteY65" fmla="*/ 2498 h 149379"/>
                  <a:gd name="connsiteX66" fmla="*/ 1487132 w 2089312"/>
                  <a:gd name="connsiteY66" fmla="*/ 2498 h 149379"/>
                  <a:gd name="connsiteX67" fmla="*/ 1487132 w 2089312"/>
                  <a:gd name="connsiteY67" fmla="*/ 146715 h 149379"/>
                  <a:gd name="connsiteX68" fmla="*/ 1515276 w 2089312"/>
                  <a:gd name="connsiteY68" fmla="*/ 146715 h 149379"/>
                  <a:gd name="connsiteX69" fmla="*/ 1461653 w 2089312"/>
                  <a:gd name="connsiteY69" fmla="*/ 2498 h 149379"/>
                  <a:gd name="connsiteX70" fmla="*/ 1431511 w 2089312"/>
                  <a:gd name="connsiteY70" fmla="*/ 2498 h 149379"/>
                  <a:gd name="connsiteX71" fmla="*/ 1431511 w 2089312"/>
                  <a:gd name="connsiteY71" fmla="*/ 146715 h 149379"/>
                  <a:gd name="connsiteX72" fmla="*/ 1461653 w 2089312"/>
                  <a:gd name="connsiteY72" fmla="*/ 146715 h 149379"/>
                  <a:gd name="connsiteX73" fmla="*/ 1461653 w 2089312"/>
                  <a:gd name="connsiteY73" fmla="*/ 2498 h 149379"/>
                  <a:gd name="connsiteX74" fmla="*/ 1340584 w 2089312"/>
                  <a:gd name="connsiteY74" fmla="*/ 60285 h 149379"/>
                  <a:gd name="connsiteX75" fmla="*/ 1340584 w 2089312"/>
                  <a:gd name="connsiteY75" fmla="*/ 2498 h 149379"/>
                  <a:gd name="connsiteX76" fmla="*/ 1310442 w 2089312"/>
                  <a:gd name="connsiteY76" fmla="*/ 2498 h 149379"/>
                  <a:gd name="connsiteX77" fmla="*/ 1310442 w 2089312"/>
                  <a:gd name="connsiteY77" fmla="*/ 146715 h 149379"/>
                  <a:gd name="connsiteX78" fmla="*/ 1340584 w 2089312"/>
                  <a:gd name="connsiteY78" fmla="*/ 146715 h 149379"/>
                  <a:gd name="connsiteX79" fmla="*/ 1340584 w 2089312"/>
                  <a:gd name="connsiteY79" fmla="*/ 82433 h 149379"/>
                  <a:gd name="connsiteX80" fmla="*/ 1375223 w 2089312"/>
                  <a:gd name="connsiteY80" fmla="*/ 82433 h 149379"/>
                  <a:gd name="connsiteX81" fmla="*/ 1375223 w 2089312"/>
                  <a:gd name="connsiteY81" fmla="*/ 146715 h 149379"/>
                  <a:gd name="connsiteX82" fmla="*/ 1405365 w 2089312"/>
                  <a:gd name="connsiteY82" fmla="*/ 146715 h 149379"/>
                  <a:gd name="connsiteX83" fmla="*/ 1405365 w 2089312"/>
                  <a:gd name="connsiteY83" fmla="*/ 2498 h 149379"/>
                  <a:gd name="connsiteX84" fmla="*/ 1375223 w 2089312"/>
                  <a:gd name="connsiteY84" fmla="*/ 2498 h 149379"/>
                  <a:gd name="connsiteX85" fmla="*/ 1375223 w 2089312"/>
                  <a:gd name="connsiteY85" fmla="*/ 60285 h 149379"/>
                  <a:gd name="connsiteX86" fmla="*/ 1340584 w 2089312"/>
                  <a:gd name="connsiteY86" fmla="*/ 60285 h 149379"/>
                  <a:gd name="connsiteX87" fmla="*/ 1198033 w 2089312"/>
                  <a:gd name="connsiteY87" fmla="*/ 2498 h 149379"/>
                  <a:gd name="connsiteX88" fmla="*/ 1198033 w 2089312"/>
                  <a:gd name="connsiteY88" fmla="*/ 26479 h 149379"/>
                  <a:gd name="connsiteX89" fmla="*/ 1231672 w 2089312"/>
                  <a:gd name="connsiteY89" fmla="*/ 26479 h 149379"/>
                  <a:gd name="connsiteX90" fmla="*/ 1231672 w 2089312"/>
                  <a:gd name="connsiteY90" fmla="*/ 146715 h 149379"/>
                  <a:gd name="connsiteX91" fmla="*/ 1261814 w 2089312"/>
                  <a:gd name="connsiteY91" fmla="*/ 146715 h 149379"/>
                  <a:gd name="connsiteX92" fmla="*/ 1261814 w 2089312"/>
                  <a:gd name="connsiteY92" fmla="*/ 26479 h 149379"/>
                  <a:gd name="connsiteX93" fmla="*/ 1295454 w 2089312"/>
                  <a:gd name="connsiteY93" fmla="*/ 26479 h 149379"/>
                  <a:gd name="connsiteX94" fmla="*/ 1295454 w 2089312"/>
                  <a:gd name="connsiteY94" fmla="*/ 2498 h 149379"/>
                  <a:gd name="connsiteX95" fmla="*/ 1198199 w 2089312"/>
                  <a:gd name="connsiteY95" fmla="*/ 2498 h 149379"/>
                  <a:gd name="connsiteX96" fmla="*/ 1053816 w 2089312"/>
                  <a:gd name="connsiteY96" fmla="*/ 2498 h 149379"/>
                  <a:gd name="connsiteX97" fmla="*/ 1053816 w 2089312"/>
                  <a:gd name="connsiteY97" fmla="*/ 26479 h 149379"/>
                  <a:gd name="connsiteX98" fmla="*/ 1087455 w 2089312"/>
                  <a:gd name="connsiteY98" fmla="*/ 26479 h 149379"/>
                  <a:gd name="connsiteX99" fmla="*/ 1087455 w 2089312"/>
                  <a:gd name="connsiteY99" fmla="*/ 146715 h 149379"/>
                  <a:gd name="connsiteX100" fmla="*/ 1117598 w 2089312"/>
                  <a:gd name="connsiteY100" fmla="*/ 146715 h 149379"/>
                  <a:gd name="connsiteX101" fmla="*/ 1117598 w 2089312"/>
                  <a:gd name="connsiteY101" fmla="*/ 26479 h 149379"/>
                  <a:gd name="connsiteX102" fmla="*/ 1151237 w 2089312"/>
                  <a:gd name="connsiteY102" fmla="*/ 26479 h 149379"/>
                  <a:gd name="connsiteX103" fmla="*/ 1151237 w 2089312"/>
                  <a:gd name="connsiteY103" fmla="*/ 2498 h 149379"/>
                  <a:gd name="connsiteX104" fmla="*/ 1053982 w 2089312"/>
                  <a:gd name="connsiteY104" fmla="*/ 2498 h 149379"/>
                  <a:gd name="connsiteX105" fmla="*/ 974213 w 2089312"/>
                  <a:gd name="connsiteY105" fmla="*/ 60285 h 149379"/>
                  <a:gd name="connsiteX106" fmla="*/ 974213 w 2089312"/>
                  <a:gd name="connsiteY106" fmla="*/ 2498 h 149379"/>
                  <a:gd name="connsiteX107" fmla="*/ 944071 w 2089312"/>
                  <a:gd name="connsiteY107" fmla="*/ 2498 h 149379"/>
                  <a:gd name="connsiteX108" fmla="*/ 944071 w 2089312"/>
                  <a:gd name="connsiteY108" fmla="*/ 146715 h 149379"/>
                  <a:gd name="connsiteX109" fmla="*/ 974213 w 2089312"/>
                  <a:gd name="connsiteY109" fmla="*/ 146715 h 149379"/>
                  <a:gd name="connsiteX110" fmla="*/ 974213 w 2089312"/>
                  <a:gd name="connsiteY110" fmla="*/ 82433 h 149379"/>
                  <a:gd name="connsiteX111" fmla="*/ 1008852 w 2089312"/>
                  <a:gd name="connsiteY111" fmla="*/ 82433 h 149379"/>
                  <a:gd name="connsiteX112" fmla="*/ 1008852 w 2089312"/>
                  <a:gd name="connsiteY112" fmla="*/ 146715 h 149379"/>
                  <a:gd name="connsiteX113" fmla="*/ 1038994 w 2089312"/>
                  <a:gd name="connsiteY113" fmla="*/ 146715 h 149379"/>
                  <a:gd name="connsiteX114" fmla="*/ 1038994 w 2089312"/>
                  <a:gd name="connsiteY114" fmla="*/ 2498 h 149379"/>
                  <a:gd name="connsiteX115" fmla="*/ 1008852 w 2089312"/>
                  <a:gd name="connsiteY115" fmla="*/ 2498 h 149379"/>
                  <a:gd name="connsiteX116" fmla="*/ 1008852 w 2089312"/>
                  <a:gd name="connsiteY116" fmla="*/ 60285 h 149379"/>
                  <a:gd name="connsiteX117" fmla="*/ 974213 w 2089312"/>
                  <a:gd name="connsiteY117" fmla="*/ 60285 h 149379"/>
                  <a:gd name="connsiteX118" fmla="*/ 916926 w 2089312"/>
                  <a:gd name="connsiteY118" fmla="*/ 46962 h 149379"/>
                  <a:gd name="connsiteX119" fmla="*/ 870797 w 2089312"/>
                  <a:gd name="connsiteY119" fmla="*/ 167 h 149379"/>
                  <a:gd name="connsiteX120" fmla="*/ 819671 w 2089312"/>
                  <a:gd name="connsiteY120" fmla="*/ 73441 h 149379"/>
                  <a:gd name="connsiteX121" fmla="*/ 876292 w 2089312"/>
                  <a:gd name="connsiteY121" fmla="*/ 149213 h 149379"/>
                  <a:gd name="connsiteX122" fmla="*/ 917093 w 2089312"/>
                  <a:gd name="connsiteY122" fmla="*/ 144383 h 149379"/>
                  <a:gd name="connsiteX123" fmla="*/ 917093 w 2089312"/>
                  <a:gd name="connsiteY123" fmla="*/ 71276 h 149379"/>
                  <a:gd name="connsiteX124" fmla="*/ 870630 w 2089312"/>
                  <a:gd name="connsiteY124" fmla="*/ 71276 h 149379"/>
                  <a:gd name="connsiteX125" fmla="*/ 870630 w 2089312"/>
                  <a:gd name="connsiteY125" fmla="*/ 93425 h 149379"/>
                  <a:gd name="connsiteX126" fmla="*/ 886950 w 2089312"/>
                  <a:gd name="connsiteY126" fmla="*/ 93425 h 149379"/>
                  <a:gd name="connsiteX127" fmla="*/ 886950 w 2089312"/>
                  <a:gd name="connsiteY127" fmla="*/ 125399 h 149379"/>
                  <a:gd name="connsiteX128" fmla="*/ 871963 w 2089312"/>
                  <a:gd name="connsiteY128" fmla="*/ 128230 h 149379"/>
                  <a:gd name="connsiteX129" fmla="*/ 850313 w 2089312"/>
                  <a:gd name="connsiteY129" fmla="*/ 75106 h 149379"/>
                  <a:gd name="connsiteX130" fmla="*/ 869132 w 2089312"/>
                  <a:gd name="connsiteY130" fmla="*/ 21816 h 149379"/>
                  <a:gd name="connsiteX131" fmla="*/ 887117 w 2089312"/>
                  <a:gd name="connsiteY131" fmla="*/ 46962 h 149379"/>
                  <a:gd name="connsiteX132" fmla="*/ 917093 w 2089312"/>
                  <a:gd name="connsiteY132" fmla="*/ 46962 h 149379"/>
                  <a:gd name="connsiteX133" fmla="*/ 795691 w 2089312"/>
                  <a:gd name="connsiteY133" fmla="*/ 2665 h 149379"/>
                  <a:gd name="connsiteX134" fmla="*/ 765548 w 2089312"/>
                  <a:gd name="connsiteY134" fmla="*/ 2665 h 149379"/>
                  <a:gd name="connsiteX135" fmla="*/ 765548 w 2089312"/>
                  <a:gd name="connsiteY135" fmla="*/ 146882 h 149379"/>
                  <a:gd name="connsiteX136" fmla="*/ 795691 w 2089312"/>
                  <a:gd name="connsiteY136" fmla="*/ 146882 h 149379"/>
                  <a:gd name="connsiteX137" fmla="*/ 795691 w 2089312"/>
                  <a:gd name="connsiteY137" fmla="*/ 2665 h 149379"/>
                  <a:gd name="connsiteX138" fmla="*/ 683948 w 2089312"/>
                  <a:gd name="connsiteY138" fmla="*/ 87096 h 149379"/>
                  <a:gd name="connsiteX139" fmla="*/ 691775 w 2089312"/>
                  <a:gd name="connsiteY139" fmla="*/ 87096 h 149379"/>
                  <a:gd name="connsiteX140" fmla="*/ 713424 w 2089312"/>
                  <a:gd name="connsiteY140" fmla="*/ 118904 h 149379"/>
                  <a:gd name="connsiteX141" fmla="*/ 716588 w 2089312"/>
                  <a:gd name="connsiteY141" fmla="*/ 146882 h 149379"/>
                  <a:gd name="connsiteX142" fmla="*/ 746064 w 2089312"/>
                  <a:gd name="connsiteY142" fmla="*/ 146882 h 149379"/>
                  <a:gd name="connsiteX143" fmla="*/ 742734 w 2089312"/>
                  <a:gd name="connsiteY143" fmla="*/ 104582 h 149379"/>
                  <a:gd name="connsiteX144" fmla="*/ 716588 w 2089312"/>
                  <a:gd name="connsiteY144" fmla="*/ 76272 h 149379"/>
                  <a:gd name="connsiteX145" fmla="*/ 716588 w 2089312"/>
                  <a:gd name="connsiteY145" fmla="*/ 75939 h 149379"/>
                  <a:gd name="connsiteX146" fmla="*/ 743400 w 2089312"/>
                  <a:gd name="connsiteY146" fmla="*/ 40634 h 149379"/>
                  <a:gd name="connsiteX147" fmla="*/ 709594 w 2089312"/>
                  <a:gd name="connsiteY147" fmla="*/ 2831 h 149379"/>
                  <a:gd name="connsiteX148" fmla="*/ 653805 w 2089312"/>
                  <a:gd name="connsiteY148" fmla="*/ 2831 h 149379"/>
                  <a:gd name="connsiteX149" fmla="*/ 653805 w 2089312"/>
                  <a:gd name="connsiteY149" fmla="*/ 147048 h 149379"/>
                  <a:gd name="connsiteX150" fmla="*/ 683948 w 2089312"/>
                  <a:gd name="connsiteY150" fmla="*/ 147048 h 149379"/>
                  <a:gd name="connsiteX151" fmla="*/ 683948 w 2089312"/>
                  <a:gd name="connsiteY151" fmla="*/ 87263 h 149379"/>
                  <a:gd name="connsiteX152" fmla="*/ 683948 w 2089312"/>
                  <a:gd name="connsiteY152" fmla="*/ 24813 h 149379"/>
                  <a:gd name="connsiteX153" fmla="*/ 697437 w 2089312"/>
                  <a:gd name="connsiteY153" fmla="*/ 24813 h 149379"/>
                  <a:gd name="connsiteX154" fmla="*/ 712758 w 2089312"/>
                  <a:gd name="connsiteY154" fmla="*/ 43798 h 149379"/>
                  <a:gd name="connsiteX155" fmla="*/ 697437 w 2089312"/>
                  <a:gd name="connsiteY155" fmla="*/ 64948 h 149379"/>
                  <a:gd name="connsiteX156" fmla="*/ 683948 w 2089312"/>
                  <a:gd name="connsiteY156" fmla="*/ 64948 h 149379"/>
                  <a:gd name="connsiteX157" fmla="*/ 683948 w 2089312"/>
                  <a:gd name="connsiteY157" fmla="*/ 24813 h 149379"/>
                  <a:gd name="connsiteX158" fmla="*/ 590523 w 2089312"/>
                  <a:gd name="connsiteY158" fmla="*/ 146882 h 149379"/>
                  <a:gd name="connsiteX159" fmla="*/ 590523 w 2089312"/>
                  <a:gd name="connsiteY159" fmla="*/ 124733 h 149379"/>
                  <a:gd name="connsiteX160" fmla="*/ 540397 w 2089312"/>
                  <a:gd name="connsiteY160" fmla="*/ 124733 h 149379"/>
                  <a:gd name="connsiteX161" fmla="*/ 540397 w 2089312"/>
                  <a:gd name="connsiteY161" fmla="*/ 82600 h 149379"/>
                  <a:gd name="connsiteX162" fmla="*/ 585194 w 2089312"/>
                  <a:gd name="connsiteY162" fmla="*/ 82600 h 149379"/>
                  <a:gd name="connsiteX163" fmla="*/ 585194 w 2089312"/>
                  <a:gd name="connsiteY163" fmla="*/ 60451 h 149379"/>
                  <a:gd name="connsiteX164" fmla="*/ 540397 w 2089312"/>
                  <a:gd name="connsiteY164" fmla="*/ 60451 h 149379"/>
                  <a:gd name="connsiteX165" fmla="*/ 540397 w 2089312"/>
                  <a:gd name="connsiteY165" fmla="*/ 24813 h 149379"/>
                  <a:gd name="connsiteX166" fmla="*/ 589024 w 2089312"/>
                  <a:gd name="connsiteY166" fmla="*/ 24813 h 149379"/>
                  <a:gd name="connsiteX167" fmla="*/ 589024 w 2089312"/>
                  <a:gd name="connsiteY167" fmla="*/ 2665 h 149379"/>
                  <a:gd name="connsiteX168" fmla="*/ 510255 w 2089312"/>
                  <a:gd name="connsiteY168" fmla="*/ 2665 h 149379"/>
                  <a:gd name="connsiteX169" fmla="*/ 510255 w 2089312"/>
                  <a:gd name="connsiteY169" fmla="*/ 146882 h 149379"/>
                  <a:gd name="connsiteX170" fmla="*/ 590523 w 2089312"/>
                  <a:gd name="connsiteY170" fmla="*/ 146882 h 149379"/>
                  <a:gd name="connsiteX171" fmla="*/ 419328 w 2089312"/>
                  <a:gd name="connsiteY171" fmla="*/ 60451 h 149379"/>
                  <a:gd name="connsiteX172" fmla="*/ 419328 w 2089312"/>
                  <a:gd name="connsiteY172" fmla="*/ 2665 h 149379"/>
                  <a:gd name="connsiteX173" fmla="*/ 389186 w 2089312"/>
                  <a:gd name="connsiteY173" fmla="*/ 2665 h 149379"/>
                  <a:gd name="connsiteX174" fmla="*/ 389186 w 2089312"/>
                  <a:gd name="connsiteY174" fmla="*/ 146882 h 149379"/>
                  <a:gd name="connsiteX175" fmla="*/ 419328 w 2089312"/>
                  <a:gd name="connsiteY175" fmla="*/ 146882 h 149379"/>
                  <a:gd name="connsiteX176" fmla="*/ 419328 w 2089312"/>
                  <a:gd name="connsiteY176" fmla="*/ 82600 h 149379"/>
                  <a:gd name="connsiteX177" fmla="*/ 453967 w 2089312"/>
                  <a:gd name="connsiteY177" fmla="*/ 82600 h 149379"/>
                  <a:gd name="connsiteX178" fmla="*/ 453967 w 2089312"/>
                  <a:gd name="connsiteY178" fmla="*/ 146882 h 149379"/>
                  <a:gd name="connsiteX179" fmla="*/ 484109 w 2089312"/>
                  <a:gd name="connsiteY179" fmla="*/ 146882 h 149379"/>
                  <a:gd name="connsiteX180" fmla="*/ 484109 w 2089312"/>
                  <a:gd name="connsiteY180" fmla="*/ 2665 h 149379"/>
                  <a:gd name="connsiteX181" fmla="*/ 453967 w 2089312"/>
                  <a:gd name="connsiteY181" fmla="*/ 2665 h 149379"/>
                  <a:gd name="connsiteX182" fmla="*/ 453967 w 2089312"/>
                  <a:gd name="connsiteY182" fmla="*/ 60451 h 149379"/>
                  <a:gd name="connsiteX183" fmla="*/ 419328 w 2089312"/>
                  <a:gd name="connsiteY183" fmla="*/ 60451 h 149379"/>
                  <a:gd name="connsiteX184" fmla="*/ 276777 w 2089312"/>
                  <a:gd name="connsiteY184" fmla="*/ 2665 h 149379"/>
                  <a:gd name="connsiteX185" fmla="*/ 276777 w 2089312"/>
                  <a:gd name="connsiteY185" fmla="*/ 26645 h 149379"/>
                  <a:gd name="connsiteX186" fmla="*/ 310416 w 2089312"/>
                  <a:gd name="connsiteY186" fmla="*/ 26645 h 149379"/>
                  <a:gd name="connsiteX187" fmla="*/ 310416 w 2089312"/>
                  <a:gd name="connsiteY187" fmla="*/ 146882 h 149379"/>
                  <a:gd name="connsiteX188" fmla="*/ 340558 w 2089312"/>
                  <a:gd name="connsiteY188" fmla="*/ 146882 h 149379"/>
                  <a:gd name="connsiteX189" fmla="*/ 340558 w 2089312"/>
                  <a:gd name="connsiteY189" fmla="*/ 26645 h 149379"/>
                  <a:gd name="connsiteX190" fmla="*/ 374198 w 2089312"/>
                  <a:gd name="connsiteY190" fmla="*/ 26645 h 149379"/>
                  <a:gd name="connsiteX191" fmla="*/ 374198 w 2089312"/>
                  <a:gd name="connsiteY191" fmla="*/ 2665 h 149379"/>
                  <a:gd name="connsiteX192" fmla="*/ 276943 w 2089312"/>
                  <a:gd name="connsiteY192" fmla="*/ 2665 h 149379"/>
                  <a:gd name="connsiteX193" fmla="*/ 170029 w 2089312"/>
                  <a:gd name="connsiteY193" fmla="*/ 149379 h 149379"/>
                  <a:gd name="connsiteX194" fmla="*/ 219822 w 2089312"/>
                  <a:gd name="connsiteY194" fmla="*/ 74939 h 149379"/>
                  <a:gd name="connsiteX195" fmla="*/ 170029 w 2089312"/>
                  <a:gd name="connsiteY195" fmla="*/ 333 h 149379"/>
                  <a:gd name="connsiteX196" fmla="*/ 120236 w 2089312"/>
                  <a:gd name="connsiteY196" fmla="*/ 74939 h 149379"/>
                  <a:gd name="connsiteX197" fmla="*/ 170029 w 2089312"/>
                  <a:gd name="connsiteY197" fmla="*/ 149379 h 149379"/>
                  <a:gd name="connsiteX198" fmla="*/ 170029 w 2089312"/>
                  <a:gd name="connsiteY198" fmla="*/ 127897 h 149379"/>
                  <a:gd name="connsiteX199" fmla="*/ 150878 w 2089312"/>
                  <a:gd name="connsiteY199" fmla="*/ 74939 h 149379"/>
                  <a:gd name="connsiteX200" fmla="*/ 170029 w 2089312"/>
                  <a:gd name="connsiteY200" fmla="*/ 21982 h 149379"/>
                  <a:gd name="connsiteX201" fmla="*/ 189181 w 2089312"/>
                  <a:gd name="connsiteY201" fmla="*/ 74939 h 149379"/>
                  <a:gd name="connsiteX202" fmla="*/ 170029 w 2089312"/>
                  <a:gd name="connsiteY202" fmla="*/ 127897 h 149379"/>
                  <a:gd name="connsiteX203" fmla="*/ 167 w 2089312"/>
                  <a:gd name="connsiteY203" fmla="*/ 147048 h 149379"/>
                  <a:gd name="connsiteX204" fmla="*/ 49294 w 2089312"/>
                  <a:gd name="connsiteY204" fmla="*/ 147048 h 149379"/>
                  <a:gd name="connsiteX205" fmla="*/ 97421 w 2089312"/>
                  <a:gd name="connsiteY205" fmla="*/ 74107 h 149379"/>
                  <a:gd name="connsiteX206" fmla="*/ 50459 w 2089312"/>
                  <a:gd name="connsiteY206" fmla="*/ 2831 h 149379"/>
                  <a:gd name="connsiteX207" fmla="*/ 0 w 2089312"/>
                  <a:gd name="connsiteY207" fmla="*/ 2831 h 149379"/>
                  <a:gd name="connsiteX208" fmla="*/ 0 w 2089312"/>
                  <a:gd name="connsiteY208" fmla="*/ 147048 h 149379"/>
                  <a:gd name="connsiteX209" fmla="*/ 30309 w 2089312"/>
                  <a:gd name="connsiteY209" fmla="*/ 24980 h 149379"/>
                  <a:gd name="connsiteX210" fmla="*/ 45963 w 2089312"/>
                  <a:gd name="connsiteY210" fmla="*/ 24980 h 149379"/>
                  <a:gd name="connsiteX211" fmla="*/ 66946 w 2089312"/>
                  <a:gd name="connsiteY211" fmla="*/ 74939 h 149379"/>
                  <a:gd name="connsiteX212" fmla="*/ 44964 w 2089312"/>
                  <a:gd name="connsiteY212" fmla="*/ 124899 h 149379"/>
                  <a:gd name="connsiteX213" fmla="*/ 30309 w 2089312"/>
                  <a:gd name="connsiteY213" fmla="*/ 124899 h 149379"/>
                  <a:gd name="connsiteX214" fmla="*/ 30309 w 2089312"/>
                  <a:gd name="connsiteY214" fmla="*/ 24980 h 1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2089312" h="149379">
                    <a:moveTo>
                      <a:pt x="2027196" y="86763"/>
                    </a:moveTo>
                    <a:lnTo>
                      <a:pt x="2035023" y="86763"/>
                    </a:lnTo>
                    <a:cubicBezTo>
                      <a:pt x="2058171" y="86763"/>
                      <a:pt x="2056673" y="101418"/>
                      <a:pt x="2056673" y="118571"/>
                    </a:cubicBezTo>
                    <a:cubicBezTo>
                      <a:pt x="2056673" y="127897"/>
                      <a:pt x="2055840" y="137722"/>
                      <a:pt x="2059837" y="146548"/>
                    </a:cubicBezTo>
                    <a:lnTo>
                      <a:pt x="2089313" y="146548"/>
                    </a:lnTo>
                    <a:cubicBezTo>
                      <a:pt x="2086482" y="140553"/>
                      <a:pt x="2085982" y="113408"/>
                      <a:pt x="2085982" y="104249"/>
                    </a:cubicBezTo>
                    <a:cubicBezTo>
                      <a:pt x="2085982" y="78270"/>
                      <a:pt x="2066332" y="76771"/>
                      <a:pt x="2059837" y="75939"/>
                    </a:cubicBezTo>
                    <a:lnTo>
                      <a:pt x="2059837" y="75606"/>
                    </a:lnTo>
                    <a:cubicBezTo>
                      <a:pt x="2079321" y="72442"/>
                      <a:pt x="2086648" y="58619"/>
                      <a:pt x="2086648" y="40301"/>
                    </a:cubicBezTo>
                    <a:cubicBezTo>
                      <a:pt x="2086648" y="15654"/>
                      <a:pt x="2073492" y="2498"/>
                      <a:pt x="2052842" y="2498"/>
                    </a:cubicBezTo>
                    <a:lnTo>
                      <a:pt x="1997054" y="2498"/>
                    </a:lnTo>
                    <a:lnTo>
                      <a:pt x="1997054" y="146715"/>
                    </a:lnTo>
                    <a:lnTo>
                      <a:pt x="2027196" y="146715"/>
                    </a:lnTo>
                    <a:lnTo>
                      <a:pt x="2027196" y="86930"/>
                    </a:lnTo>
                    <a:close/>
                    <a:moveTo>
                      <a:pt x="2027196" y="24480"/>
                    </a:moveTo>
                    <a:lnTo>
                      <a:pt x="2040686" y="24480"/>
                    </a:lnTo>
                    <a:cubicBezTo>
                      <a:pt x="2050344" y="24480"/>
                      <a:pt x="2056007" y="29643"/>
                      <a:pt x="2056007" y="43465"/>
                    </a:cubicBezTo>
                    <a:cubicBezTo>
                      <a:pt x="2056007" y="52624"/>
                      <a:pt x="2052676" y="64615"/>
                      <a:pt x="2040686" y="64615"/>
                    </a:cubicBezTo>
                    <a:lnTo>
                      <a:pt x="2027196" y="64615"/>
                    </a:lnTo>
                    <a:lnTo>
                      <a:pt x="2027196" y="24480"/>
                    </a:lnTo>
                    <a:close/>
                    <a:moveTo>
                      <a:pt x="1923946" y="149046"/>
                    </a:moveTo>
                    <a:cubicBezTo>
                      <a:pt x="1973740" y="149046"/>
                      <a:pt x="1973740" y="112243"/>
                      <a:pt x="1973740" y="74606"/>
                    </a:cubicBezTo>
                    <a:cubicBezTo>
                      <a:pt x="1973740" y="36970"/>
                      <a:pt x="1973740" y="0"/>
                      <a:pt x="1923946" y="0"/>
                    </a:cubicBezTo>
                    <a:cubicBezTo>
                      <a:pt x="1874153" y="0"/>
                      <a:pt x="1874153" y="36304"/>
                      <a:pt x="1874153" y="74606"/>
                    </a:cubicBezTo>
                    <a:cubicBezTo>
                      <a:pt x="1874153" y="112909"/>
                      <a:pt x="1874153" y="149046"/>
                      <a:pt x="1923946" y="149046"/>
                    </a:cubicBezTo>
                    <a:moveTo>
                      <a:pt x="1923946" y="127564"/>
                    </a:moveTo>
                    <a:cubicBezTo>
                      <a:pt x="1906960" y="127564"/>
                      <a:pt x="1904795" y="111577"/>
                      <a:pt x="1904795" y="74606"/>
                    </a:cubicBezTo>
                    <a:cubicBezTo>
                      <a:pt x="1904795" y="37636"/>
                      <a:pt x="1906960" y="21649"/>
                      <a:pt x="1923946" y="21649"/>
                    </a:cubicBezTo>
                    <a:cubicBezTo>
                      <a:pt x="1940933" y="21649"/>
                      <a:pt x="1943098" y="37636"/>
                      <a:pt x="1943098" y="74606"/>
                    </a:cubicBezTo>
                    <a:cubicBezTo>
                      <a:pt x="1943098" y="111577"/>
                      <a:pt x="1940933" y="127564"/>
                      <a:pt x="1923946" y="127564"/>
                    </a:cubicBezTo>
                    <a:moveTo>
                      <a:pt x="1816367" y="146715"/>
                    </a:moveTo>
                    <a:lnTo>
                      <a:pt x="1816367" y="83766"/>
                    </a:lnTo>
                    <a:lnTo>
                      <a:pt x="1859165" y="83766"/>
                    </a:lnTo>
                    <a:lnTo>
                      <a:pt x="1859165" y="61617"/>
                    </a:lnTo>
                    <a:lnTo>
                      <a:pt x="1816367" y="61617"/>
                    </a:lnTo>
                    <a:lnTo>
                      <a:pt x="1816367" y="24647"/>
                    </a:lnTo>
                    <a:lnTo>
                      <a:pt x="1861164" y="24647"/>
                    </a:lnTo>
                    <a:lnTo>
                      <a:pt x="1861164" y="2498"/>
                    </a:lnTo>
                    <a:lnTo>
                      <a:pt x="1786224" y="2498"/>
                    </a:lnTo>
                    <a:lnTo>
                      <a:pt x="1786224" y="146715"/>
                    </a:lnTo>
                    <a:lnTo>
                      <a:pt x="1816367" y="146715"/>
                    </a:lnTo>
                    <a:close/>
                    <a:moveTo>
                      <a:pt x="1716281" y="46796"/>
                    </a:moveTo>
                    <a:cubicBezTo>
                      <a:pt x="1718113" y="16653"/>
                      <a:pt x="1699794" y="0"/>
                      <a:pt x="1670151" y="0"/>
                    </a:cubicBezTo>
                    <a:cubicBezTo>
                      <a:pt x="1620858" y="0"/>
                      <a:pt x="1619026" y="36970"/>
                      <a:pt x="1619026" y="73274"/>
                    </a:cubicBezTo>
                    <a:cubicBezTo>
                      <a:pt x="1619026" y="128063"/>
                      <a:pt x="1624855" y="149046"/>
                      <a:pt x="1675647" y="149046"/>
                    </a:cubicBezTo>
                    <a:cubicBezTo>
                      <a:pt x="1687637" y="149046"/>
                      <a:pt x="1708287" y="145882"/>
                      <a:pt x="1716447" y="144217"/>
                    </a:cubicBezTo>
                    <a:lnTo>
                      <a:pt x="1716447" y="71109"/>
                    </a:lnTo>
                    <a:lnTo>
                      <a:pt x="1669985" y="71109"/>
                    </a:lnTo>
                    <a:lnTo>
                      <a:pt x="1669985" y="93258"/>
                    </a:lnTo>
                    <a:lnTo>
                      <a:pt x="1686305" y="93258"/>
                    </a:lnTo>
                    <a:lnTo>
                      <a:pt x="1686305" y="125232"/>
                    </a:lnTo>
                    <a:cubicBezTo>
                      <a:pt x="1681642" y="126897"/>
                      <a:pt x="1676313" y="128063"/>
                      <a:pt x="1671317" y="128063"/>
                    </a:cubicBezTo>
                    <a:cubicBezTo>
                      <a:pt x="1654164" y="128063"/>
                      <a:pt x="1649668" y="120070"/>
                      <a:pt x="1649668" y="74939"/>
                    </a:cubicBezTo>
                    <a:cubicBezTo>
                      <a:pt x="1649668" y="46962"/>
                      <a:pt x="1649668" y="21649"/>
                      <a:pt x="1668486" y="21649"/>
                    </a:cubicBezTo>
                    <a:cubicBezTo>
                      <a:pt x="1684473" y="21649"/>
                      <a:pt x="1686638" y="33473"/>
                      <a:pt x="1686472" y="46796"/>
                    </a:cubicBezTo>
                    <a:lnTo>
                      <a:pt x="1716447" y="46796"/>
                    </a:lnTo>
                    <a:close/>
                    <a:moveTo>
                      <a:pt x="1515443" y="146715"/>
                    </a:moveTo>
                    <a:lnTo>
                      <a:pt x="1515443" y="41300"/>
                    </a:lnTo>
                    <a:lnTo>
                      <a:pt x="1515776" y="41300"/>
                    </a:lnTo>
                    <a:lnTo>
                      <a:pt x="1555078" y="146715"/>
                    </a:lnTo>
                    <a:lnTo>
                      <a:pt x="1594879" y="146715"/>
                    </a:lnTo>
                    <a:lnTo>
                      <a:pt x="1594879" y="2498"/>
                    </a:lnTo>
                    <a:lnTo>
                      <a:pt x="1566735" y="2498"/>
                    </a:lnTo>
                    <a:lnTo>
                      <a:pt x="1566735" y="102417"/>
                    </a:lnTo>
                    <a:lnTo>
                      <a:pt x="1566402" y="102417"/>
                    </a:lnTo>
                    <a:lnTo>
                      <a:pt x="1527933" y="2498"/>
                    </a:lnTo>
                    <a:lnTo>
                      <a:pt x="1487132" y="2498"/>
                    </a:lnTo>
                    <a:lnTo>
                      <a:pt x="1487132" y="146715"/>
                    </a:lnTo>
                    <a:lnTo>
                      <a:pt x="1515276" y="146715"/>
                    </a:lnTo>
                    <a:close/>
                    <a:moveTo>
                      <a:pt x="1461653" y="2498"/>
                    </a:moveTo>
                    <a:lnTo>
                      <a:pt x="1431511" y="2498"/>
                    </a:lnTo>
                    <a:lnTo>
                      <a:pt x="1431511" y="146715"/>
                    </a:lnTo>
                    <a:lnTo>
                      <a:pt x="1461653" y="146715"/>
                    </a:lnTo>
                    <a:lnTo>
                      <a:pt x="1461653" y="2498"/>
                    </a:lnTo>
                    <a:close/>
                    <a:moveTo>
                      <a:pt x="1340584" y="60285"/>
                    </a:moveTo>
                    <a:lnTo>
                      <a:pt x="1340584" y="2498"/>
                    </a:lnTo>
                    <a:lnTo>
                      <a:pt x="1310442" y="2498"/>
                    </a:lnTo>
                    <a:lnTo>
                      <a:pt x="1310442" y="146715"/>
                    </a:lnTo>
                    <a:lnTo>
                      <a:pt x="1340584" y="146715"/>
                    </a:lnTo>
                    <a:lnTo>
                      <a:pt x="1340584" y="82433"/>
                    </a:lnTo>
                    <a:lnTo>
                      <a:pt x="1375223" y="82433"/>
                    </a:lnTo>
                    <a:lnTo>
                      <a:pt x="1375223" y="146715"/>
                    </a:lnTo>
                    <a:lnTo>
                      <a:pt x="1405365" y="146715"/>
                    </a:lnTo>
                    <a:lnTo>
                      <a:pt x="1405365" y="2498"/>
                    </a:lnTo>
                    <a:lnTo>
                      <a:pt x="1375223" y="2498"/>
                    </a:lnTo>
                    <a:lnTo>
                      <a:pt x="1375223" y="60285"/>
                    </a:lnTo>
                    <a:lnTo>
                      <a:pt x="1340584" y="60285"/>
                    </a:lnTo>
                    <a:close/>
                    <a:moveTo>
                      <a:pt x="1198033" y="2498"/>
                    </a:moveTo>
                    <a:lnTo>
                      <a:pt x="1198033" y="26479"/>
                    </a:lnTo>
                    <a:lnTo>
                      <a:pt x="1231672" y="26479"/>
                    </a:lnTo>
                    <a:lnTo>
                      <a:pt x="1231672" y="146715"/>
                    </a:lnTo>
                    <a:lnTo>
                      <a:pt x="1261814" y="146715"/>
                    </a:lnTo>
                    <a:lnTo>
                      <a:pt x="1261814" y="26479"/>
                    </a:lnTo>
                    <a:lnTo>
                      <a:pt x="1295454" y="26479"/>
                    </a:lnTo>
                    <a:lnTo>
                      <a:pt x="1295454" y="2498"/>
                    </a:lnTo>
                    <a:lnTo>
                      <a:pt x="1198199" y="2498"/>
                    </a:lnTo>
                    <a:close/>
                    <a:moveTo>
                      <a:pt x="1053816" y="2498"/>
                    </a:moveTo>
                    <a:lnTo>
                      <a:pt x="1053816" y="26479"/>
                    </a:lnTo>
                    <a:lnTo>
                      <a:pt x="1087455" y="26479"/>
                    </a:lnTo>
                    <a:lnTo>
                      <a:pt x="1087455" y="146715"/>
                    </a:lnTo>
                    <a:lnTo>
                      <a:pt x="1117598" y="146715"/>
                    </a:lnTo>
                    <a:lnTo>
                      <a:pt x="1117598" y="26479"/>
                    </a:lnTo>
                    <a:lnTo>
                      <a:pt x="1151237" y="26479"/>
                    </a:lnTo>
                    <a:lnTo>
                      <a:pt x="1151237" y="2498"/>
                    </a:lnTo>
                    <a:lnTo>
                      <a:pt x="1053982" y="2498"/>
                    </a:lnTo>
                    <a:close/>
                    <a:moveTo>
                      <a:pt x="974213" y="60285"/>
                    </a:moveTo>
                    <a:lnTo>
                      <a:pt x="974213" y="2498"/>
                    </a:lnTo>
                    <a:lnTo>
                      <a:pt x="944071" y="2498"/>
                    </a:lnTo>
                    <a:lnTo>
                      <a:pt x="944071" y="146715"/>
                    </a:lnTo>
                    <a:lnTo>
                      <a:pt x="974213" y="146715"/>
                    </a:lnTo>
                    <a:lnTo>
                      <a:pt x="974213" y="82433"/>
                    </a:lnTo>
                    <a:lnTo>
                      <a:pt x="1008852" y="82433"/>
                    </a:lnTo>
                    <a:lnTo>
                      <a:pt x="1008852" y="146715"/>
                    </a:lnTo>
                    <a:lnTo>
                      <a:pt x="1038994" y="146715"/>
                    </a:lnTo>
                    <a:lnTo>
                      <a:pt x="1038994" y="2498"/>
                    </a:lnTo>
                    <a:lnTo>
                      <a:pt x="1008852" y="2498"/>
                    </a:lnTo>
                    <a:lnTo>
                      <a:pt x="1008852" y="60285"/>
                    </a:lnTo>
                    <a:lnTo>
                      <a:pt x="974213" y="60285"/>
                    </a:lnTo>
                    <a:close/>
                    <a:moveTo>
                      <a:pt x="916926" y="46962"/>
                    </a:moveTo>
                    <a:cubicBezTo>
                      <a:pt x="918758" y="16820"/>
                      <a:pt x="900440" y="167"/>
                      <a:pt x="870797" y="167"/>
                    </a:cubicBezTo>
                    <a:cubicBezTo>
                      <a:pt x="821503" y="167"/>
                      <a:pt x="819671" y="37137"/>
                      <a:pt x="819671" y="73441"/>
                    </a:cubicBezTo>
                    <a:cubicBezTo>
                      <a:pt x="819671" y="128230"/>
                      <a:pt x="825500" y="149213"/>
                      <a:pt x="876292" y="149213"/>
                    </a:cubicBezTo>
                    <a:cubicBezTo>
                      <a:pt x="888283" y="149213"/>
                      <a:pt x="908933" y="146049"/>
                      <a:pt x="917093" y="144383"/>
                    </a:cubicBezTo>
                    <a:lnTo>
                      <a:pt x="917093" y="71276"/>
                    </a:lnTo>
                    <a:lnTo>
                      <a:pt x="870630" y="71276"/>
                    </a:lnTo>
                    <a:lnTo>
                      <a:pt x="870630" y="93425"/>
                    </a:lnTo>
                    <a:lnTo>
                      <a:pt x="886950" y="93425"/>
                    </a:lnTo>
                    <a:lnTo>
                      <a:pt x="886950" y="125399"/>
                    </a:lnTo>
                    <a:cubicBezTo>
                      <a:pt x="882288" y="127064"/>
                      <a:pt x="876959" y="128230"/>
                      <a:pt x="871963" y="128230"/>
                    </a:cubicBezTo>
                    <a:cubicBezTo>
                      <a:pt x="854810" y="128230"/>
                      <a:pt x="850313" y="120236"/>
                      <a:pt x="850313" y="75106"/>
                    </a:cubicBezTo>
                    <a:cubicBezTo>
                      <a:pt x="850313" y="47129"/>
                      <a:pt x="850313" y="21816"/>
                      <a:pt x="869132" y="21816"/>
                    </a:cubicBezTo>
                    <a:cubicBezTo>
                      <a:pt x="885119" y="21816"/>
                      <a:pt x="887284" y="33640"/>
                      <a:pt x="887117" y="46962"/>
                    </a:cubicBezTo>
                    <a:lnTo>
                      <a:pt x="917093" y="46962"/>
                    </a:lnTo>
                    <a:close/>
                    <a:moveTo>
                      <a:pt x="795691" y="2665"/>
                    </a:moveTo>
                    <a:lnTo>
                      <a:pt x="765548" y="2665"/>
                    </a:lnTo>
                    <a:lnTo>
                      <a:pt x="765548" y="146882"/>
                    </a:lnTo>
                    <a:lnTo>
                      <a:pt x="795691" y="146882"/>
                    </a:lnTo>
                    <a:lnTo>
                      <a:pt x="795691" y="2665"/>
                    </a:lnTo>
                    <a:close/>
                    <a:moveTo>
                      <a:pt x="683948" y="87096"/>
                    </a:moveTo>
                    <a:lnTo>
                      <a:pt x="691775" y="87096"/>
                    </a:lnTo>
                    <a:cubicBezTo>
                      <a:pt x="714923" y="87096"/>
                      <a:pt x="713424" y="101751"/>
                      <a:pt x="713424" y="118904"/>
                    </a:cubicBezTo>
                    <a:cubicBezTo>
                      <a:pt x="713424" y="128230"/>
                      <a:pt x="712591" y="138055"/>
                      <a:pt x="716588" y="146882"/>
                    </a:cubicBezTo>
                    <a:lnTo>
                      <a:pt x="746064" y="146882"/>
                    </a:lnTo>
                    <a:cubicBezTo>
                      <a:pt x="743233" y="140886"/>
                      <a:pt x="742734" y="113742"/>
                      <a:pt x="742734" y="104582"/>
                    </a:cubicBezTo>
                    <a:cubicBezTo>
                      <a:pt x="742734" y="78603"/>
                      <a:pt x="723249" y="77104"/>
                      <a:pt x="716588" y="76272"/>
                    </a:cubicBezTo>
                    <a:lnTo>
                      <a:pt x="716588" y="75939"/>
                    </a:lnTo>
                    <a:cubicBezTo>
                      <a:pt x="736072" y="72774"/>
                      <a:pt x="743400" y="58953"/>
                      <a:pt x="743400" y="40634"/>
                    </a:cubicBezTo>
                    <a:cubicBezTo>
                      <a:pt x="743400" y="15987"/>
                      <a:pt x="730244" y="2831"/>
                      <a:pt x="709594" y="2831"/>
                    </a:cubicBezTo>
                    <a:lnTo>
                      <a:pt x="653805" y="2831"/>
                    </a:lnTo>
                    <a:lnTo>
                      <a:pt x="653805" y="147048"/>
                    </a:lnTo>
                    <a:lnTo>
                      <a:pt x="683948" y="147048"/>
                    </a:lnTo>
                    <a:lnTo>
                      <a:pt x="683948" y="87263"/>
                    </a:lnTo>
                    <a:close/>
                    <a:moveTo>
                      <a:pt x="683948" y="24813"/>
                    </a:moveTo>
                    <a:lnTo>
                      <a:pt x="697437" y="24813"/>
                    </a:lnTo>
                    <a:cubicBezTo>
                      <a:pt x="707096" y="24813"/>
                      <a:pt x="712758" y="29976"/>
                      <a:pt x="712758" y="43798"/>
                    </a:cubicBezTo>
                    <a:cubicBezTo>
                      <a:pt x="712758" y="52957"/>
                      <a:pt x="709427" y="64948"/>
                      <a:pt x="697437" y="64948"/>
                    </a:cubicBezTo>
                    <a:lnTo>
                      <a:pt x="683948" y="64948"/>
                    </a:lnTo>
                    <a:lnTo>
                      <a:pt x="683948" y="24813"/>
                    </a:lnTo>
                    <a:close/>
                    <a:moveTo>
                      <a:pt x="590523" y="146882"/>
                    </a:moveTo>
                    <a:lnTo>
                      <a:pt x="590523" y="124733"/>
                    </a:lnTo>
                    <a:lnTo>
                      <a:pt x="540397" y="124733"/>
                    </a:lnTo>
                    <a:lnTo>
                      <a:pt x="540397" y="82600"/>
                    </a:lnTo>
                    <a:lnTo>
                      <a:pt x="585194" y="82600"/>
                    </a:lnTo>
                    <a:lnTo>
                      <a:pt x="585194" y="60451"/>
                    </a:lnTo>
                    <a:lnTo>
                      <a:pt x="540397" y="60451"/>
                    </a:lnTo>
                    <a:lnTo>
                      <a:pt x="540397" y="24813"/>
                    </a:lnTo>
                    <a:lnTo>
                      <a:pt x="589024" y="24813"/>
                    </a:lnTo>
                    <a:lnTo>
                      <a:pt x="589024" y="2665"/>
                    </a:lnTo>
                    <a:lnTo>
                      <a:pt x="510255" y="2665"/>
                    </a:lnTo>
                    <a:lnTo>
                      <a:pt x="510255" y="146882"/>
                    </a:lnTo>
                    <a:lnTo>
                      <a:pt x="590523" y="146882"/>
                    </a:lnTo>
                    <a:close/>
                    <a:moveTo>
                      <a:pt x="419328" y="60451"/>
                    </a:moveTo>
                    <a:lnTo>
                      <a:pt x="419328" y="2665"/>
                    </a:lnTo>
                    <a:lnTo>
                      <a:pt x="389186" y="2665"/>
                    </a:lnTo>
                    <a:lnTo>
                      <a:pt x="389186" y="146882"/>
                    </a:lnTo>
                    <a:lnTo>
                      <a:pt x="419328" y="146882"/>
                    </a:lnTo>
                    <a:lnTo>
                      <a:pt x="419328" y="82600"/>
                    </a:lnTo>
                    <a:lnTo>
                      <a:pt x="453967" y="82600"/>
                    </a:lnTo>
                    <a:lnTo>
                      <a:pt x="453967" y="146882"/>
                    </a:lnTo>
                    <a:lnTo>
                      <a:pt x="484109" y="146882"/>
                    </a:lnTo>
                    <a:lnTo>
                      <a:pt x="484109" y="2665"/>
                    </a:lnTo>
                    <a:lnTo>
                      <a:pt x="453967" y="2665"/>
                    </a:lnTo>
                    <a:lnTo>
                      <a:pt x="453967" y="60451"/>
                    </a:lnTo>
                    <a:lnTo>
                      <a:pt x="419328" y="60451"/>
                    </a:lnTo>
                    <a:close/>
                    <a:moveTo>
                      <a:pt x="276777" y="2665"/>
                    </a:moveTo>
                    <a:lnTo>
                      <a:pt x="276777" y="26645"/>
                    </a:lnTo>
                    <a:lnTo>
                      <a:pt x="310416" y="26645"/>
                    </a:lnTo>
                    <a:lnTo>
                      <a:pt x="310416" y="146882"/>
                    </a:lnTo>
                    <a:lnTo>
                      <a:pt x="340558" y="146882"/>
                    </a:lnTo>
                    <a:lnTo>
                      <a:pt x="340558" y="26645"/>
                    </a:lnTo>
                    <a:lnTo>
                      <a:pt x="374198" y="26645"/>
                    </a:lnTo>
                    <a:lnTo>
                      <a:pt x="374198" y="2665"/>
                    </a:lnTo>
                    <a:lnTo>
                      <a:pt x="276943" y="2665"/>
                    </a:lnTo>
                    <a:close/>
                    <a:moveTo>
                      <a:pt x="170029" y="149379"/>
                    </a:moveTo>
                    <a:cubicBezTo>
                      <a:pt x="219822" y="149379"/>
                      <a:pt x="219822" y="112576"/>
                      <a:pt x="219822" y="74939"/>
                    </a:cubicBezTo>
                    <a:cubicBezTo>
                      <a:pt x="219822" y="37303"/>
                      <a:pt x="219822" y="333"/>
                      <a:pt x="170029" y="333"/>
                    </a:cubicBezTo>
                    <a:cubicBezTo>
                      <a:pt x="120236" y="333"/>
                      <a:pt x="120236" y="36637"/>
                      <a:pt x="120236" y="74939"/>
                    </a:cubicBezTo>
                    <a:cubicBezTo>
                      <a:pt x="120236" y="113242"/>
                      <a:pt x="120236" y="149379"/>
                      <a:pt x="170029" y="149379"/>
                    </a:cubicBezTo>
                    <a:moveTo>
                      <a:pt x="170029" y="127897"/>
                    </a:moveTo>
                    <a:cubicBezTo>
                      <a:pt x="153043" y="127897"/>
                      <a:pt x="150878" y="111910"/>
                      <a:pt x="150878" y="74939"/>
                    </a:cubicBezTo>
                    <a:cubicBezTo>
                      <a:pt x="150878" y="37969"/>
                      <a:pt x="153043" y="21982"/>
                      <a:pt x="170029" y="21982"/>
                    </a:cubicBezTo>
                    <a:cubicBezTo>
                      <a:pt x="187016" y="21982"/>
                      <a:pt x="189181" y="37969"/>
                      <a:pt x="189181" y="74939"/>
                    </a:cubicBezTo>
                    <a:cubicBezTo>
                      <a:pt x="189181" y="111910"/>
                      <a:pt x="187016" y="127897"/>
                      <a:pt x="170029" y="127897"/>
                    </a:cubicBezTo>
                    <a:moveTo>
                      <a:pt x="167" y="147048"/>
                    </a:moveTo>
                    <a:lnTo>
                      <a:pt x="49294" y="147048"/>
                    </a:lnTo>
                    <a:cubicBezTo>
                      <a:pt x="100919" y="147048"/>
                      <a:pt x="97421" y="96256"/>
                      <a:pt x="97421" y="74107"/>
                    </a:cubicBezTo>
                    <a:cubicBezTo>
                      <a:pt x="97421" y="29143"/>
                      <a:pt x="90094" y="2831"/>
                      <a:pt x="50459" y="2831"/>
                    </a:cubicBezTo>
                    <a:lnTo>
                      <a:pt x="0" y="2831"/>
                    </a:lnTo>
                    <a:lnTo>
                      <a:pt x="0" y="147048"/>
                    </a:lnTo>
                    <a:close/>
                    <a:moveTo>
                      <a:pt x="30309" y="24980"/>
                    </a:moveTo>
                    <a:lnTo>
                      <a:pt x="45963" y="24980"/>
                    </a:lnTo>
                    <a:cubicBezTo>
                      <a:pt x="66946" y="24980"/>
                      <a:pt x="66946" y="48294"/>
                      <a:pt x="66946" y="74939"/>
                    </a:cubicBezTo>
                    <a:cubicBezTo>
                      <a:pt x="66946" y="111077"/>
                      <a:pt x="63282" y="124899"/>
                      <a:pt x="44964" y="124899"/>
                    </a:cubicBezTo>
                    <a:lnTo>
                      <a:pt x="30309" y="124899"/>
                    </a:lnTo>
                    <a:lnTo>
                      <a:pt x="30309" y="24980"/>
                    </a:lnTo>
                    <a:close/>
                  </a:path>
                </a:pathLst>
              </a:custGeom>
              <a:solidFill>
                <a:schemeClr val="tx2"/>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5D4ECC9-B462-5122-09B0-EB0445A0C6B0}"/>
                  </a:ext>
                </a:extLst>
              </p:cNvPr>
              <p:cNvSpPr/>
              <p:nvPr/>
            </p:nvSpPr>
            <p:spPr>
              <a:xfrm>
                <a:off x="3996834" y="4927282"/>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D0D0B94D-C755-3B36-26F9-CFD98A8539B6}"/>
                  </a:ext>
                </a:extLst>
              </p:cNvPr>
              <p:cNvGrpSpPr/>
              <p:nvPr/>
            </p:nvGrpSpPr>
            <p:grpSpPr>
              <a:xfrm>
                <a:off x="4008068" y="4386885"/>
                <a:ext cx="455286" cy="436980"/>
                <a:chOff x="3042503" y="4154869"/>
                <a:chExt cx="455286" cy="436980"/>
              </a:xfrm>
            </p:grpSpPr>
            <p:sp>
              <p:nvSpPr>
                <p:cNvPr id="20" name="Freeform: Shape 19">
                  <a:extLst>
                    <a:ext uri="{FF2B5EF4-FFF2-40B4-BE49-F238E27FC236}">
                      <a16:creationId xmlns:a16="http://schemas.microsoft.com/office/drawing/2014/main" id="{71751C72-A6F5-0B7C-B008-71B2B3577AC8}"/>
                    </a:ext>
                  </a:extLst>
                </p:cNvPr>
                <p:cNvSpPr/>
                <p:nvPr/>
              </p:nvSpPr>
              <p:spPr>
                <a:xfrm>
                  <a:off x="3042503" y="4155036"/>
                  <a:ext cx="455119" cy="436813"/>
                </a:xfrm>
                <a:custGeom>
                  <a:avLst/>
                  <a:gdLst>
                    <a:gd name="connsiteX0" fmla="*/ 431242 w 455119"/>
                    <a:gd name="connsiteY0" fmla="*/ 184518 h 436813"/>
                    <a:gd name="connsiteX1" fmla="*/ 336152 w 455119"/>
                    <a:gd name="connsiteY1" fmla="*/ 267950 h 436813"/>
                    <a:gd name="connsiteX2" fmla="*/ 333154 w 455119"/>
                    <a:gd name="connsiteY2" fmla="*/ 277276 h 436813"/>
                    <a:gd name="connsiteX3" fmla="*/ 361131 w 455119"/>
                    <a:gd name="connsiteY3" fmla="*/ 400843 h 436813"/>
                    <a:gd name="connsiteX4" fmla="*/ 355802 w 455119"/>
                    <a:gd name="connsiteY4" fmla="*/ 414832 h 436813"/>
                    <a:gd name="connsiteX5" fmla="*/ 340981 w 455119"/>
                    <a:gd name="connsiteY5" fmla="*/ 415498 h 436813"/>
                    <a:gd name="connsiteX6" fmla="*/ 232569 w 455119"/>
                    <a:gd name="connsiteY6" fmla="*/ 350717 h 436813"/>
                    <a:gd name="connsiteX7" fmla="*/ 222743 w 455119"/>
                    <a:gd name="connsiteY7" fmla="*/ 350717 h 436813"/>
                    <a:gd name="connsiteX8" fmla="*/ 114164 w 455119"/>
                    <a:gd name="connsiteY8" fmla="*/ 415498 h 436813"/>
                    <a:gd name="connsiteX9" fmla="*/ 107170 w 455119"/>
                    <a:gd name="connsiteY9" fmla="*/ 417496 h 436813"/>
                    <a:gd name="connsiteX10" fmla="*/ 99176 w 455119"/>
                    <a:gd name="connsiteY10" fmla="*/ 414832 h 436813"/>
                    <a:gd name="connsiteX11" fmla="*/ 93847 w 455119"/>
                    <a:gd name="connsiteY11" fmla="*/ 400843 h 436813"/>
                    <a:gd name="connsiteX12" fmla="*/ 121825 w 455119"/>
                    <a:gd name="connsiteY12" fmla="*/ 277276 h 436813"/>
                    <a:gd name="connsiteX13" fmla="*/ 118827 w 455119"/>
                    <a:gd name="connsiteY13" fmla="*/ 267950 h 436813"/>
                    <a:gd name="connsiteX14" fmla="*/ 23737 w 455119"/>
                    <a:gd name="connsiteY14" fmla="*/ 184518 h 436813"/>
                    <a:gd name="connsiteX15" fmla="*/ 19740 w 455119"/>
                    <a:gd name="connsiteY15" fmla="*/ 170196 h 436813"/>
                    <a:gd name="connsiteX16" fmla="*/ 31398 w 455119"/>
                    <a:gd name="connsiteY16" fmla="*/ 160870 h 436813"/>
                    <a:gd name="connsiteX17" fmla="*/ 157130 w 455119"/>
                    <a:gd name="connsiteY17" fmla="*/ 149379 h 436813"/>
                    <a:gd name="connsiteX18" fmla="*/ 165123 w 455119"/>
                    <a:gd name="connsiteY18" fmla="*/ 143551 h 436813"/>
                    <a:gd name="connsiteX19" fmla="*/ 214916 w 455119"/>
                    <a:gd name="connsiteY19" fmla="*/ 27145 h 436813"/>
                    <a:gd name="connsiteX20" fmla="*/ 227406 w 455119"/>
                    <a:gd name="connsiteY20" fmla="*/ 18985 h 436813"/>
                    <a:gd name="connsiteX21" fmla="*/ 239896 w 455119"/>
                    <a:gd name="connsiteY21" fmla="*/ 27145 h 436813"/>
                    <a:gd name="connsiteX22" fmla="*/ 289689 w 455119"/>
                    <a:gd name="connsiteY22" fmla="*/ 143551 h 436813"/>
                    <a:gd name="connsiteX23" fmla="*/ 297683 w 455119"/>
                    <a:gd name="connsiteY23" fmla="*/ 149379 h 436813"/>
                    <a:gd name="connsiteX24" fmla="*/ 423415 w 455119"/>
                    <a:gd name="connsiteY24" fmla="*/ 160870 h 436813"/>
                    <a:gd name="connsiteX25" fmla="*/ 435072 w 455119"/>
                    <a:gd name="connsiteY25" fmla="*/ 170196 h 436813"/>
                    <a:gd name="connsiteX26" fmla="*/ 435072 w 455119"/>
                    <a:gd name="connsiteY26" fmla="*/ 170196 h 436813"/>
                    <a:gd name="connsiteX27" fmla="*/ 431075 w 455119"/>
                    <a:gd name="connsiteY27" fmla="*/ 184684 h 436813"/>
                    <a:gd name="connsiteX28" fmla="*/ 453390 w 455119"/>
                    <a:gd name="connsiteY28" fmla="*/ 164367 h 436813"/>
                    <a:gd name="connsiteX29" fmla="*/ 425080 w 455119"/>
                    <a:gd name="connsiteY29" fmla="*/ 141886 h 436813"/>
                    <a:gd name="connsiteX30" fmla="*/ 305010 w 455119"/>
                    <a:gd name="connsiteY30" fmla="*/ 131061 h 436813"/>
                    <a:gd name="connsiteX31" fmla="*/ 257548 w 455119"/>
                    <a:gd name="connsiteY31" fmla="*/ 19817 h 436813"/>
                    <a:gd name="connsiteX32" fmla="*/ 227406 w 455119"/>
                    <a:gd name="connsiteY32" fmla="*/ 0 h 436813"/>
                    <a:gd name="connsiteX33" fmla="*/ 197264 w 455119"/>
                    <a:gd name="connsiteY33" fmla="*/ 19984 h 436813"/>
                    <a:gd name="connsiteX34" fmla="*/ 149802 w 455119"/>
                    <a:gd name="connsiteY34" fmla="*/ 131061 h 436813"/>
                    <a:gd name="connsiteX35" fmla="*/ 29732 w 455119"/>
                    <a:gd name="connsiteY35" fmla="*/ 141886 h 436813"/>
                    <a:gd name="connsiteX36" fmla="*/ 1588 w 455119"/>
                    <a:gd name="connsiteY36" fmla="*/ 164367 h 436813"/>
                    <a:gd name="connsiteX37" fmla="*/ 11247 w 455119"/>
                    <a:gd name="connsiteY37" fmla="*/ 199172 h 436813"/>
                    <a:gd name="connsiteX38" fmla="*/ 102007 w 455119"/>
                    <a:gd name="connsiteY38" fmla="*/ 278775 h 436813"/>
                    <a:gd name="connsiteX39" fmla="*/ 75196 w 455119"/>
                    <a:gd name="connsiteY39" fmla="*/ 396680 h 436813"/>
                    <a:gd name="connsiteX40" fmla="*/ 88019 w 455119"/>
                    <a:gd name="connsiteY40" fmla="*/ 430486 h 436813"/>
                    <a:gd name="connsiteX41" fmla="*/ 107170 w 455119"/>
                    <a:gd name="connsiteY41" fmla="*/ 436814 h 436813"/>
                    <a:gd name="connsiteX42" fmla="*/ 123990 w 455119"/>
                    <a:gd name="connsiteY42" fmla="*/ 432151 h 436813"/>
                    <a:gd name="connsiteX43" fmla="*/ 227573 w 455119"/>
                    <a:gd name="connsiteY43" fmla="*/ 370201 h 436813"/>
                    <a:gd name="connsiteX44" fmla="*/ 331156 w 455119"/>
                    <a:gd name="connsiteY44" fmla="*/ 432151 h 436813"/>
                    <a:gd name="connsiteX45" fmla="*/ 347975 w 455119"/>
                    <a:gd name="connsiteY45" fmla="*/ 436814 h 436813"/>
                    <a:gd name="connsiteX46" fmla="*/ 367127 w 455119"/>
                    <a:gd name="connsiteY46" fmla="*/ 430486 h 436813"/>
                    <a:gd name="connsiteX47" fmla="*/ 379950 w 455119"/>
                    <a:gd name="connsiteY47" fmla="*/ 396680 h 436813"/>
                    <a:gd name="connsiteX48" fmla="*/ 353138 w 455119"/>
                    <a:gd name="connsiteY48" fmla="*/ 278775 h 436813"/>
                    <a:gd name="connsiteX49" fmla="*/ 443898 w 455119"/>
                    <a:gd name="connsiteY49" fmla="*/ 199172 h 436813"/>
                    <a:gd name="connsiteX50" fmla="*/ 453557 w 455119"/>
                    <a:gd name="connsiteY50" fmla="*/ 164367 h 43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5119" h="436813">
                      <a:moveTo>
                        <a:pt x="431242" y="184518"/>
                      </a:moveTo>
                      <a:lnTo>
                        <a:pt x="336152" y="267950"/>
                      </a:lnTo>
                      <a:cubicBezTo>
                        <a:pt x="333487" y="270282"/>
                        <a:pt x="332321" y="273945"/>
                        <a:pt x="333154" y="277276"/>
                      </a:cubicBezTo>
                      <a:lnTo>
                        <a:pt x="361131" y="400843"/>
                      </a:lnTo>
                      <a:cubicBezTo>
                        <a:pt x="362297" y="406172"/>
                        <a:pt x="360299" y="411668"/>
                        <a:pt x="355802" y="414832"/>
                      </a:cubicBezTo>
                      <a:cubicBezTo>
                        <a:pt x="351473" y="417996"/>
                        <a:pt x="345644" y="418329"/>
                        <a:pt x="340981" y="415498"/>
                      </a:cubicBezTo>
                      <a:lnTo>
                        <a:pt x="232569" y="350717"/>
                      </a:lnTo>
                      <a:cubicBezTo>
                        <a:pt x="229571" y="348885"/>
                        <a:pt x="225741" y="348885"/>
                        <a:pt x="222743" y="350717"/>
                      </a:cubicBezTo>
                      <a:lnTo>
                        <a:pt x="114164" y="415498"/>
                      </a:lnTo>
                      <a:cubicBezTo>
                        <a:pt x="111999" y="416830"/>
                        <a:pt x="109668" y="417496"/>
                        <a:pt x="107170" y="417496"/>
                      </a:cubicBezTo>
                      <a:cubicBezTo>
                        <a:pt x="104339" y="417496"/>
                        <a:pt x="101674" y="416664"/>
                        <a:pt x="99176" y="414832"/>
                      </a:cubicBezTo>
                      <a:cubicBezTo>
                        <a:pt x="94846" y="411668"/>
                        <a:pt x="92682" y="406172"/>
                        <a:pt x="93847" y="400843"/>
                      </a:cubicBezTo>
                      <a:lnTo>
                        <a:pt x="121825" y="277276"/>
                      </a:lnTo>
                      <a:cubicBezTo>
                        <a:pt x="122657" y="273779"/>
                        <a:pt x="121492" y="270282"/>
                        <a:pt x="118827" y="267950"/>
                      </a:cubicBezTo>
                      <a:lnTo>
                        <a:pt x="23737" y="184518"/>
                      </a:lnTo>
                      <a:cubicBezTo>
                        <a:pt x="19574" y="181020"/>
                        <a:pt x="18075" y="175358"/>
                        <a:pt x="19740" y="170196"/>
                      </a:cubicBezTo>
                      <a:cubicBezTo>
                        <a:pt x="21406" y="165033"/>
                        <a:pt x="26069" y="161370"/>
                        <a:pt x="31398" y="160870"/>
                      </a:cubicBezTo>
                      <a:lnTo>
                        <a:pt x="157130" y="149379"/>
                      </a:lnTo>
                      <a:cubicBezTo>
                        <a:pt x="160627" y="149046"/>
                        <a:pt x="163791" y="146881"/>
                        <a:pt x="165123" y="143551"/>
                      </a:cubicBezTo>
                      <a:lnTo>
                        <a:pt x="214916" y="27145"/>
                      </a:lnTo>
                      <a:cubicBezTo>
                        <a:pt x="217081" y="22149"/>
                        <a:pt x="221911" y="18985"/>
                        <a:pt x="227406" y="18985"/>
                      </a:cubicBezTo>
                      <a:cubicBezTo>
                        <a:pt x="232902" y="18985"/>
                        <a:pt x="237731" y="22149"/>
                        <a:pt x="239896" y="27145"/>
                      </a:cubicBezTo>
                      <a:lnTo>
                        <a:pt x="289689" y="143551"/>
                      </a:lnTo>
                      <a:cubicBezTo>
                        <a:pt x="291021" y="146881"/>
                        <a:pt x="294186" y="149046"/>
                        <a:pt x="297683" y="149379"/>
                      </a:cubicBezTo>
                      <a:lnTo>
                        <a:pt x="423415" y="160870"/>
                      </a:lnTo>
                      <a:cubicBezTo>
                        <a:pt x="428744" y="161370"/>
                        <a:pt x="433406" y="165033"/>
                        <a:pt x="435072" y="170196"/>
                      </a:cubicBezTo>
                      <a:lnTo>
                        <a:pt x="435072" y="170196"/>
                      </a:lnTo>
                      <a:cubicBezTo>
                        <a:pt x="436737" y="175358"/>
                        <a:pt x="435072" y="181020"/>
                        <a:pt x="431075" y="184684"/>
                      </a:cubicBezTo>
                      <a:moveTo>
                        <a:pt x="453390" y="164367"/>
                      </a:moveTo>
                      <a:cubicBezTo>
                        <a:pt x="449394" y="151877"/>
                        <a:pt x="438236" y="143051"/>
                        <a:pt x="425080" y="141886"/>
                      </a:cubicBezTo>
                      <a:lnTo>
                        <a:pt x="305010" y="131061"/>
                      </a:lnTo>
                      <a:lnTo>
                        <a:pt x="257548" y="19817"/>
                      </a:lnTo>
                      <a:cubicBezTo>
                        <a:pt x="252386" y="7827"/>
                        <a:pt x="240562" y="0"/>
                        <a:pt x="227406" y="0"/>
                      </a:cubicBezTo>
                      <a:cubicBezTo>
                        <a:pt x="214250" y="0"/>
                        <a:pt x="202426" y="7827"/>
                        <a:pt x="197264" y="19984"/>
                      </a:cubicBezTo>
                      <a:lnTo>
                        <a:pt x="149802" y="131061"/>
                      </a:lnTo>
                      <a:lnTo>
                        <a:pt x="29732" y="141886"/>
                      </a:lnTo>
                      <a:cubicBezTo>
                        <a:pt x="16743" y="143051"/>
                        <a:pt x="5585" y="151877"/>
                        <a:pt x="1588" y="164367"/>
                      </a:cubicBezTo>
                      <a:cubicBezTo>
                        <a:pt x="-2408" y="176857"/>
                        <a:pt x="1255" y="190513"/>
                        <a:pt x="11247" y="199172"/>
                      </a:cubicBezTo>
                      <a:lnTo>
                        <a:pt x="102007" y="278775"/>
                      </a:lnTo>
                      <a:lnTo>
                        <a:pt x="75196" y="396680"/>
                      </a:lnTo>
                      <a:cubicBezTo>
                        <a:pt x="72198" y="409503"/>
                        <a:pt x="77361" y="422825"/>
                        <a:pt x="88019" y="430486"/>
                      </a:cubicBezTo>
                      <a:cubicBezTo>
                        <a:pt x="93681" y="434649"/>
                        <a:pt x="100342" y="436814"/>
                        <a:pt x="107170" y="436814"/>
                      </a:cubicBezTo>
                      <a:cubicBezTo>
                        <a:pt x="112998" y="436814"/>
                        <a:pt x="118827" y="435148"/>
                        <a:pt x="123990" y="432151"/>
                      </a:cubicBezTo>
                      <a:lnTo>
                        <a:pt x="227573" y="370201"/>
                      </a:lnTo>
                      <a:lnTo>
                        <a:pt x="331156" y="432151"/>
                      </a:lnTo>
                      <a:cubicBezTo>
                        <a:pt x="336318" y="435315"/>
                        <a:pt x="342147" y="436814"/>
                        <a:pt x="347975" y="436814"/>
                      </a:cubicBezTo>
                      <a:cubicBezTo>
                        <a:pt x="354803" y="436814"/>
                        <a:pt x="361465" y="434649"/>
                        <a:pt x="367127" y="430486"/>
                      </a:cubicBezTo>
                      <a:cubicBezTo>
                        <a:pt x="377785" y="422825"/>
                        <a:pt x="382781" y="409503"/>
                        <a:pt x="379950" y="396680"/>
                      </a:cubicBezTo>
                      <a:lnTo>
                        <a:pt x="353138" y="278775"/>
                      </a:lnTo>
                      <a:lnTo>
                        <a:pt x="443898" y="199172"/>
                      </a:lnTo>
                      <a:cubicBezTo>
                        <a:pt x="453723" y="190513"/>
                        <a:pt x="457554" y="176857"/>
                        <a:pt x="453557" y="164367"/>
                      </a:cubicBezTo>
                    </a:path>
                  </a:pathLst>
                </a:custGeom>
                <a:solidFill>
                  <a:srgbClr val="0092D2"/>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4D582E4-720F-41D7-C25A-0F3AA9E8DD73}"/>
                    </a:ext>
                  </a:extLst>
                </p:cNvPr>
                <p:cNvSpPr/>
                <p:nvPr/>
              </p:nvSpPr>
              <p:spPr>
                <a:xfrm>
                  <a:off x="3042670" y="4154869"/>
                  <a:ext cx="455119" cy="436814"/>
                </a:xfrm>
                <a:custGeom>
                  <a:avLst/>
                  <a:gdLst>
                    <a:gd name="connsiteX0" fmla="*/ 431075 w 455119"/>
                    <a:gd name="connsiteY0" fmla="*/ 184684 h 436814"/>
                    <a:gd name="connsiteX1" fmla="*/ 335985 w 455119"/>
                    <a:gd name="connsiteY1" fmla="*/ 268117 h 436814"/>
                    <a:gd name="connsiteX2" fmla="*/ 332988 w 455119"/>
                    <a:gd name="connsiteY2" fmla="*/ 277443 h 436814"/>
                    <a:gd name="connsiteX3" fmla="*/ 360965 w 455119"/>
                    <a:gd name="connsiteY3" fmla="*/ 401010 h 436814"/>
                    <a:gd name="connsiteX4" fmla="*/ 355636 w 455119"/>
                    <a:gd name="connsiteY4" fmla="*/ 414998 h 436814"/>
                    <a:gd name="connsiteX5" fmla="*/ 340815 w 455119"/>
                    <a:gd name="connsiteY5" fmla="*/ 415664 h 436814"/>
                    <a:gd name="connsiteX6" fmla="*/ 232402 w 455119"/>
                    <a:gd name="connsiteY6" fmla="*/ 350883 h 436814"/>
                    <a:gd name="connsiteX7" fmla="*/ 222577 w 455119"/>
                    <a:gd name="connsiteY7" fmla="*/ 350883 h 436814"/>
                    <a:gd name="connsiteX8" fmla="*/ 113998 w 455119"/>
                    <a:gd name="connsiteY8" fmla="*/ 415664 h 436814"/>
                    <a:gd name="connsiteX9" fmla="*/ 107003 w 455119"/>
                    <a:gd name="connsiteY9" fmla="*/ 417663 h 436814"/>
                    <a:gd name="connsiteX10" fmla="*/ 99010 w 455119"/>
                    <a:gd name="connsiteY10" fmla="*/ 414998 h 436814"/>
                    <a:gd name="connsiteX11" fmla="*/ 93681 w 455119"/>
                    <a:gd name="connsiteY11" fmla="*/ 401010 h 436814"/>
                    <a:gd name="connsiteX12" fmla="*/ 121658 w 455119"/>
                    <a:gd name="connsiteY12" fmla="*/ 277443 h 436814"/>
                    <a:gd name="connsiteX13" fmla="*/ 118661 w 455119"/>
                    <a:gd name="connsiteY13" fmla="*/ 268117 h 436814"/>
                    <a:gd name="connsiteX14" fmla="*/ 23571 w 455119"/>
                    <a:gd name="connsiteY14" fmla="*/ 184684 h 436814"/>
                    <a:gd name="connsiteX15" fmla="*/ 19574 w 455119"/>
                    <a:gd name="connsiteY15" fmla="*/ 170363 h 436814"/>
                    <a:gd name="connsiteX16" fmla="*/ 31231 w 455119"/>
                    <a:gd name="connsiteY16" fmla="*/ 161037 h 436814"/>
                    <a:gd name="connsiteX17" fmla="*/ 156963 w 455119"/>
                    <a:gd name="connsiteY17" fmla="*/ 149546 h 436814"/>
                    <a:gd name="connsiteX18" fmla="*/ 164957 w 455119"/>
                    <a:gd name="connsiteY18" fmla="*/ 143717 h 436814"/>
                    <a:gd name="connsiteX19" fmla="*/ 214750 w 455119"/>
                    <a:gd name="connsiteY19" fmla="*/ 27311 h 436814"/>
                    <a:gd name="connsiteX20" fmla="*/ 227240 w 455119"/>
                    <a:gd name="connsiteY20" fmla="*/ 19151 h 436814"/>
                    <a:gd name="connsiteX21" fmla="*/ 239729 w 455119"/>
                    <a:gd name="connsiteY21" fmla="*/ 27311 h 436814"/>
                    <a:gd name="connsiteX22" fmla="*/ 289523 w 455119"/>
                    <a:gd name="connsiteY22" fmla="*/ 143717 h 436814"/>
                    <a:gd name="connsiteX23" fmla="*/ 297516 w 455119"/>
                    <a:gd name="connsiteY23" fmla="*/ 149546 h 436814"/>
                    <a:gd name="connsiteX24" fmla="*/ 423248 w 455119"/>
                    <a:gd name="connsiteY24" fmla="*/ 161037 h 436814"/>
                    <a:gd name="connsiteX25" fmla="*/ 434905 w 455119"/>
                    <a:gd name="connsiteY25" fmla="*/ 170363 h 436814"/>
                    <a:gd name="connsiteX26" fmla="*/ 434905 w 455119"/>
                    <a:gd name="connsiteY26" fmla="*/ 170363 h 436814"/>
                    <a:gd name="connsiteX27" fmla="*/ 430908 w 455119"/>
                    <a:gd name="connsiteY27" fmla="*/ 184851 h 436814"/>
                    <a:gd name="connsiteX28" fmla="*/ 453390 w 455119"/>
                    <a:gd name="connsiteY28" fmla="*/ 164367 h 436814"/>
                    <a:gd name="connsiteX29" fmla="*/ 425080 w 455119"/>
                    <a:gd name="connsiteY29" fmla="*/ 141886 h 436814"/>
                    <a:gd name="connsiteX30" fmla="*/ 305010 w 455119"/>
                    <a:gd name="connsiteY30" fmla="*/ 131061 h 436814"/>
                    <a:gd name="connsiteX31" fmla="*/ 257548 w 455119"/>
                    <a:gd name="connsiteY31" fmla="*/ 19817 h 436814"/>
                    <a:gd name="connsiteX32" fmla="*/ 227406 w 455119"/>
                    <a:gd name="connsiteY32" fmla="*/ 0 h 436814"/>
                    <a:gd name="connsiteX33" fmla="*/ 197264 w 455119"/>
                    <a:gd name="connsiteY33" fmla="*/ 19984 h 436814"/>
                    <a:gd name="connsiteX34" fmla="*/ 149802 w 455119"/>
                    <a:gd name="connsiteY34" fmla="*/ 131061 h 436814"/>
                    <a:gd name="connsiteX35" fmla="*/ 29732 w 455119"/>
                    <a:gd name="connsiteY35" fmla="*/ 141886 h 436814"/>
                    <a:gd name="connsiteX36" fmla="*/ 1588 w 455119"/>
                    <a:gd name="connsiteY36" fmla="*/ 164367 h 436814"/>
                    <a:gd name="connsiteX37" fmla="*/ 11247 w 455119"/>
                    <a:gd name="connsiteY37" fmla="*/ 199173 h 436814"/>
                    <a:gd name="connsiteX38" fmla="*/ 102007 w 455119"/>
                    <a:gd name="connsiteY38" fmla="*/ 278775 h 436814"/>
                    <a:gd name="connsiteX39" fmla="*/ 75196 w 455119"/>
                    <a:gd name="connsiteY39" fmla="*/ 396680 h 436814"/>
                    <a:gd name="connsiteX40" fmla="*/ 88019 w 455119"/>
                    <a:gd name="connsiteY40" fmla="*/ 430486 h 436814"/>
                    <a:gd name="connsiteX41" fmla="*/ 107170 w 455119"/>
                    <a:gd name="connsiteY41" fmla="*/ 436814 h 436814"/>
                    <a:gd name="connsiteX42" fmla="*/ 123990 w 455119"/>
                    <a:gd name="connsiteY42" fmla="*/ 432151 h 436814"/>
                    <a:gd name="connsiteX43" fmla="*/ 227573 w 455119"/>
                    <a:gd name="connsiteY43" fmla="*/ 370201 h 436814"/>
                    <a:gd name="connsiteX44" fmla="*/ 331156 w 455119"/>
                    <a:gd name="connsiteY44" fmla="*/ 432151 h 436814"/>
                    <a:gd name="connsiteX45" fmla="*/ 347975 w 455119"/>
                    <a:gd name="connsiteY45" fmla="*/ 436814 h 436814"/>
                    <a:gd name="connsiteX46" fmla="*/ 367127 w 455119"/>
                    <a:gd name="connsiteY46" fmla="*/ 430486 h 436814"/>
                    <a:gd name="connsiteX47" fmla="*/ 379950 w 455119"/>
                    <a:gd name="connsiteY47" fmla="*/ 396680 h 436814"/>
                    <a:gd name="connsiteX48" fmla="*/ 353138 w 455119"/>
                    <a:gd name="connsiteY48" fmla="*/ 278775 h 436814"/>
                    <a:gd name="connsiteX49" fmla="*/ 443898 w 455119"/>
                    <a:gd name="connsiteY49" fmla="*/ 199173 h 436814"/>
                    <a:gd name="connsiteX50" fmla="*/ 453557 w 455119"/>
                    <a:gd name="connsiteY50" fmla="*/ 164367 h 43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5119" h="436814">
                      <a:moveTo>
                        <a:pt x="431075" y="184684"/>
                      </a:moveTo>
                      <a:lnTo>
                        <a:pt x="335985" y="268117"/>
                      </a:lnTo>
                      <a:cubicBezTo>
                        <a:pt x="333321" y="270448"/>
                        <a:pt x="332155" y="274112"/>
                        <a:pt x="332988" y="277443"/>
                      </a:cubicBezTo>
                      <a:lnTo>
                        <a:pt x="360965" y="401010"/>
                      </a:lnTo>
                      <a:cubicBezTo>
                        <a:pt x="362131" y="406339"/>
                        <a:pt x="360132" y="411834"/>
                        <a:pt x="355636" y="414998"/>
                      </a:cubicBezTo>
                      <a:cubicBezTo>
                        <a:pt x="351306" y="418162"/>
                        <a:pt x="345477" y="418496"/>
                        <a:pt x="340815" y="415664"/>
                      </a:cubicBezTo>
                      <a:lnTo>
                        <a:pt x="232402" y="350883"/>
                      </a:lnTo>
                      <a:cubicBezTo>
                        <a:pt x="229404" y="349052"/>
                        <a:pt x="225574" y="349052"/>
                        <a:pt x="222577" y="350883"/>
                      </a:cubicBezTo>
                      <a:lnTo>
                        <a:pt x="113998" y="415664"/>
                      </a:lnTo>
                      <a:cubicBezTo>
                        <a:pt x="111833" y="416997"/>
                        <a:pt x="109501" y="417663"/>
                        <a:pt x="107003" y="417663"/>
                      </a:cubicBezTo>
                      <a:cubicBezTo>
                        <a:pt x="104172" y="417663"/>
                        <a:pt x="101508" y="416830"/>
                        <a:pt x="99010" y="414998"/>
                      </a:cubicBezTo>
                      <a:cubicBezTo>
                        <a:pt x="94680" y="411834"/>
                        <a:pt x="92515" y="406339"/>
                        <a:pt x="93681" y="401010"/>
                      </a:cubicBezTo>
                      <a:lnTo>
                        <a:pt x="121658" y="277443"/>
                      </a:lnTo>
                      <a:cubicBezTo>
                        <a:pt x="122491" y="273946"/>
                        <a:pt x="121325" y="270448"/>
                        <a:pt x="118661" y="268117"/>
                      </a:cubicBezTo>
                      <a:lnTo>
                        <a:pt x="23571" y="184684"/>
                      </a:lnTo>
                      <a:cubicBezTo>
                        <a:pt x="19407" y="181187"/>
                        <a:pt x="17909" y="175525"/>
                        <a:pt x="19574" y="170363"/>
                      </a:cubicBezTo>
                      <a:cubicBezTo>
                        <a:pt x="21239" y="165200"/>
                        <a:pt x="25902" y="161536"/>
                        <a:pt x="31231" y="161037"/>
                      </a:cubicBezTo>
                      <a:lnTo>
                        <a:pt x="156963" y="149546"/>
                      </a:lnTo>
                      <a:cubicBezTo>
                        <a:pt x="160460" y="149213"/>
                        <a:pt x="163624" y="147048"/>
                        <a:pt x="164957" y="143717"/>
                      </a:cubicBezTo>
                      <a:lnTo>
                        <a:pt x="214750" y="27311"/>
                      </a:lnTo>
                      <a:cubicBezTo>
                        <a:pt x="216915" y="22316"/>
                        <a:pt x="221744" y="19151"/>
                        <a:pt x="227240" y="19151"/>
                      </a:cubicBezTo>
                      <a:cubicBezTo>
                        <a:pt x="232735" y="19151"/>
                        <a:pt x="237565" y="22316"/>
                        <a:pt x="239729" y="27311"/>
                      </a:cubicBezTo>
                      <a:lnTo>
                        <a:pt x="289523" y="143717"/>
                      </a:lnTo>
                      <a:cubicBezTo>
                        <a:pt x="290855" y="147048"/>
                        <a:pt x="294019" y="149213"/>
                        <a:pt x="297516" y="149546"/>
                      </a:cubicBezTo>
                      <a:lnTo>
                        <a:pt x="423248" y="161037"/>
                      </a:lnTo>
                      <a:cubicBezTo>
                        <a:pt x="428577" y="161536"/>
                        <a:pt x="433240" y="165200"/>
                        <a:pt x="434905" y="170363"/>
                      </a:cubicBezTo>
                      <a:lnTo>
                        <a:pt x="434905" y="170363"/>
                      </a:lnTo>
                      <a:cubicBezTo>
                        <a:pt x="436571" y="175525"/>
                        <a:pt x="434905" y="181187"/>
                        <a:pt x="430908" y="184851"/>
                      </a:cubicBezTo>
                      <a:close/>
                      <a:moveTo>
                        <a:pt x="453390" y="164367"/>
                      </a:moveTo>
                      <a:cubicBezTo>
                        <a:pt x="449394" y="151878"/>
                        <a:pt x="438236" y="143051"/>
                        <a:pt x="425080" y="141886"/>
                      </a:cubicBezTo>
                      <a:lnTo>
                        <a:pt x="305010" y="131061"/>
                      </a:lnTo>
                      <a:lnTo>
                        <a:pt x="257548" y="19817"/>
                      </a:lnTo>
                      <a:cubicBezTo>
                        <a:pt x="252386" y="7827"/>
                        <a:pt x="240562" y="0"/>
                        <a:pt x="227406" y="0"/>
                      </a:cubicBezTo>
                      <a:cubicBezTo>
                        <a:pt x="214250" y="0"/>
                        <a:pt x="202426" y="7827"/>
                        <a:pt x="197264" y="19984"/>
                      </a:cubicBezTo>
                      <a:lnTo>
                        <a:pt x="149802" y="131061"/>
                      </a:lnTo>
                      <a:lnTo>
                        <a:pt x="29732" y="141886"/>
                      </a:lnTo>
                      <a:cubicBezTo>
                        <a:pt x="16743" y="143051"/>
                        <a:pt x="5585" y="151878"/>
                        <a:pt x="1588" y="164367"/>
                      </a:cubicBezTo>
                      <a:cubicBezTo>
                        <a:pt x="-2408" y="176857"/>
                        <a:pt x="1255" y="190513"/>
                        <a:pt x="11247" y="199173"/>
                      </a:cubicBezTo>
                      <a:lnTo>
                        <a:pt x="102007" y="278775"/>
                      </a:lnTo>
                      <a:lnTo>
                        <a:pt x="75196" y="396680"/>
                      </a:lnTo>
                      <a:cubicBezTo>
                        <a:pt x="72198" y="409503"/>
                        <a:pt x="77361" y="422825"/>
                        <a:pt x="88019" y="430486"/>
                      </a:cubicBezTo>
                      <a:cubicBezTo>
                        <a:pt x="93681" y="434649"/>
                        <a:pt x="100342" y="436814"/>
                        <a:pt x="107170" y="436814"/>
                      </a:cubicBezTo>
                      <a:cubicBezTo>
                        <a:pt x="112998" y="436814"/>
                        <a:pt x="118827" y="435149"/>
                        <a:pt x="123990" y="432151"/>
                      </a:cubicBezTo>
                      <a:lnTo>
                        <a:pt x="227573" y="370201"/>
                      </a:lnTo>
                      <a:lnTo>
                        <a:pt x="331156" y="432151"/>
                      </a:lnTo>
                      <a:cubicBezTo>
                        <a:pt x="336318" y="435315"/>
                        <a:pt x="342147" y="436814"/>
                        <a:pt x="347975" y="436814"/>
                      </a:cubicBezTo>
                      <a:cubicBezTo>
                        <a:pt x="354803" y="436814"/>
                        <a:pt x="361465" y="434649"/>
                        <a:pt x="367127" y="430486"/>
                      </a:cubicBezTo>
                      <a:cubicBezTo>
                        <a:pt x="377785" y="422825"/>
                        <a:pt x="382781" y="409503"/>
                        <a:pt x="379950" y="396680"/>
                      </a:cubicBezTo>
                      <a:lnTo>
                        <a:pt x="353138" y="278775"/>
                      </a:lnTo>
                      <a:lnTo>
                        <a:pt x="443898" y="199173"/>
                      </a:lnTo>
                      <a:cubicBezTo>
                        <a:pt x="453723" y="190513"/>
                        <a:pt x="457554" y="176857"/>
                        <a:pt x="453557" y="164367"/>
                      </a:cubicBezTo>
                      <a:close/>
                    </a:path>
                  </a:pathLst>
                </a:custGeom>
                <a:noFill/>
                <a:ln w="22467" cap="flat">
                  <a:solidFill>
                    <a:srgbClr val="0092D2"/>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0006B3B-8D56-5852-D517-E2D858798CF8}"/>
                    </a:ext>
                  </a:extLst>
                </p:cNvPr>
                <p:cNvSpPr/>
                <p:nvPr/>
              </p:nvSpPr>
              <p:spPr>
                <a:xfrm>
                  <a:off x="3044258" y="4161864"/>
                  <a:ext cx="446139" cy="424490"/>
                </a:xfrm>
                <a:custGeom>
                  <a:avLst/>
                  <a:gdLst>
                    <a:gd name="connsiteX0" fmla="*/ 151045 w 446139"/>
                    <a:gd name="connsiteY0" fmla="*/ 151045 h 424490"/>
                    <a:gd name="connsiteX1" fmla="*/ 11990 w 446139"/>
                    <a:gd name="connsiteY1" fmla="*/ 151045 h 424490"/>
                    <a:gd name="connsiteX2" fmla="*/ 0 w 446139"/>
                    <a:gd name="connsiteY2" fmla="*/ 179855 h 424490"/>
                    <a:gd name="connsiteX3" fmla="*/ 105581 w 446139"/>
                    <a:gd name="connsiteY3" fmla="*/ 270948 h 424490"/>
                    <a:gd name="connsiteX4" fmla="*/ 93591 w 446139"/>
                    <a:gd name="connsiteY4" fmla="*/ 424490 h 424490"/>
                    <a:gd name="connsiteX5" fmla="*/ 225818 w 446139"/>
                    <a:gd name="connsiteY5" fmla="*/ 354880 h 424490"/>
                    <a:gd name="connsiteX6" fmla="*/ 369368 w 446139"/>
                    <a:gd name="connsiteY6" fmla="*/ 424490 h 424490"/>
                    <a:gd name="connsiteX7" fmla="*/ 344222 w 446139"/>
                    <a:gd name="connsiteY7" fmla="*/ 261289 h 424490"/>
                    <a:gd name="connsiteX8" fmla="*/ 446140 w 446139"/>
                    <a:gd name="connsiteY8" fmla="*/ 151045 h 424490"/>
                    <a:gd name="connsiteX9" fmla="*/ 297427 w 446139"/>
                    <a:gd name="connsiteY9" fmla="*/ 141386 h 424490"/>
                    <a:gd name="connsiteX10" fmla="*/ 225818 w 446139"/>
                    <a:gd name="connsiteY10" fmla="*/ 0 h 424490"/>
                    <a:gd name="connsiteX11" fmla="*/ 151045 w 446139"/>
                    <a:gd name="connsiteY11" fmla="*/ 151045 h 4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139" h="424490">
                      <a:moveTo>
                        <a:pt x="151045" y="151045"/>
                      </a:moveTo>
                      <a:lnTo>
                        <a:pt x="11990" y="151045"/>
                      </a:lnTo>
                      <a:lnTo>
                        <a:pt x="0" y="179855"/>
                      </a:lnTo>
                      <a:lnTo>
                        <a:pt x="105581" y="270948"/>
                      </a:lnTo>
                      <a:lnTo>
                        <a:pt x="93591" y="424490"/>
                      </a:lnTo>
                      <a:lnTo>
                        <a:pt x="225818" y="354880"/>
                      </a:lnTo>
                      <a:lnTo>
                        <a:pt x="369368" y="424490"/>
                      </a:lnTo>
                      <a:lnTo>
                        <a:pt x="344222" y="261289"/>
                      </a:lnTo>
                      <a:lnTo>
                        <a:pt x="446140" y="151045"/>
                      </a:lnTo>
                      <a:lnTo>
                        <a:pt x="297427" y="141386"/>
                      </a:lnTo>
                      <a:lnTo>
                        <a:pt x="225818" y="0"/>
                      </a:lnTo>
                      <a:lnTo>
                        <a:pt x="151045" y="151045"/>
                      </a:lnTo>
                      <a:close/>
                    </a:path>
                  </a:pathLst>
                </a:custGeom>
                <a:solidFill>
                  <a:schemeClr val="accent2"/>
                </a:solidFill>
                <a:ln w="0" cap="flat">
                  <a:noFill/>
                  <a:prstDash val="solid"/>
                  <a:miter/>
                </a:ln>
              </p:spPr>
              <p:txBody>
                <a:bodyPr rtlCol="0" anchor="ctr"/>
                <a:lstStyle/>
                <a:p>
                  <a:endParaRPr lang="en-US"/>
                </a:p>
              </p:txBody>
            </p:sp>
          </p:grpSp>
        </p:grpSp>
        <p:sp>
          <p:nvSpPr>
            <p:cNvPr id="15" name="Title 1">
              <a:extLst>
                <a:ext uri="{FF2B5EF4-FFF2-40B4-BE49-F238E27FC236}">
                  <a16:creationId xmlns:a16="http://schemas.microsoft.com/office/drawing/2014/main" id="{BEA219FB-7EC8-054A-9FBA-44C778BCCAF4}"/>
                </a:ext>
              </a:extLst>
            </p:cNvPr>
            <p:cNvSpPr txBox="1">
              <a:spLocks/>
            </p:cNvSpPr>
            <p:nvPr/>
          </p:nvSpPr>
          <p:spPr>
            <a:xfrm>
              <a:off x="3898024" y="5438970"/>
              <a:ext cx="2470776" cy="1105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a:effectLst/>
                  <a:latin typeface="Arial" panose="020B0604020202020204" pitchFamily="34" charset="0"/>
                  <a:ea typeface="Calibri" panose="020F0502020204030204" pitchFamily="34" charset="0"/>
                  <a:cs typeface="Univers LT Std 45 Light" panose="020B0403020202020204" pitchFamily="34" charset="0"/>
                </a:rPr>
                <a:t>How we do our work matters. </a:t>
              </a:r>
              <a:br>
                <a:rPr lang="en-US" sz="1150" spc="10">
                  <a:effectLst/>
                  <a:latin typeface="Arial" panose="020B0604020202020204" pitchFamily="34" charset="0"/>
                  <a:ea typeface="Calibri" panose="020F0502020204030204" pitchFamily="34" charset="0"/>
                  <a:cs typeface="Univers LT Std 45 Light" panose="020B0403020202020204" pitchFamily="34" charset="0"/>
                </a:rPr>
              </a:br>
              <a:r>
                <a:rPr lang="en-US" sz="1150" spc="10">
                  <a:effectLst/>
                  <a:latin typeface="Arial" panose="020B0604020202020204" pitchFamily="34" charset="0"/>
                  <a:ea typeface="Calibri" panose="020F0502020204030204" pitchFamily="34" charset="0"/>
                  <a:cs typeface="Univers LT Std 45 Light" panose="020B0403020202020204" pitchFamily="34" charset="0"/>
                </a:rPr>
                <a:t>We make decisions that are in </a:t>
              </a:r>
              <a:br>
                <a:rPr lang="en-US" sz="1150" spc="10">
                  <a:effectLst/>
                  <a:latin typeface="Arial" panose="020B0604020202020204" pitchFamily="34" charset="0"/>
                  <a:ea typeface="Calibri" panose="020F0502020204030204" pitchFamily="34" charset="0"/>
                  <a:cs typeface="Univers LT Std 45 Light" panose="020B0403020202020204" pitchFamily="34" charset="0"/>
                </a:rPr>
              </a:br>
              <a:r>
                <a:rPr lang="en-US" sz="1150" spc="10">
                  <a:effectLst/>
                  <a:latin typeface="Arial" panose="020B0604020202020204" pitchFamily="34" charset="0"/>
                  <a:ea typeface="Calibri" panose="020F0502020204030204" pitchFamily="34" charset="0"/>
                  <a:cs typeface="Univers LT Std 45 Light" panose="020B0403020202020204" pitchFamily="34" charset="0"/>
                </a:rPr>
                <a:t>the long-term best interests of </a:t>
              </a:r>
              <a:br>
                <a:rPr lang="en-US" sz="1150" spc="10">
                  <a:effectLst/>
                  <a:latin typeface="Arial" panose="020B0604020202020204" pitchFamily="34" charset="0"/>
                  <a:ea typeface="Calibri" panose="020F0502020204030204" pitchFamily="34" charset="0"/>
                  <a:cs typeface="Univers LT Std 45 Light" panose="020B0403020202020204" pitchFamily="34" charset="0"/>
                </a:rPr>
              </a:br>
              <a:r>
                <a:rPr lang="en-US" sz="1150" spc="10">
                  <a:effectLst/>
                  <a:latin typeface="Arial" panose="020B0604020202020204" pitchFamily="34" charset="0"/>
                  <a:ea typeface="Calibri" panose="020F0502020204030204" pitchFamily="34" charset="0"/>
                  <a:cs typeface="Univers LT Std 45 Light" panose="020B0403020202020204" pitchFamily="34" charset="0"/>
                </a:rPr>
                <a:t>our customers and organization. </a:t>
              </a:r>
              <a:endParaRPr lang="en-US" sz="115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grpSp>
        <p:nvGrpSpPr>
          <p:cNvPr id="23" name="Group 22">
            <a:extLst>
              <a:ext uri="{FF2B5EF4-FFF2-40B4-BE49-F238E27FC236}">
                <a16:creationId xmlns:a16="http://schemas.microsoft.com/office/drawing/2014/main" id="{9B5ED88A-FBFE-17C5-C080-D688761E159B}"/>
              </a:ext>
            </a:extLst>
          </p:cNvPr>
          <p:cNvGrpSpPr/>
          <p:nvPr userDrawn="1"/>
        </p:nvGrpSpPr>
        <p:grpSpPr>
          <a:xfrm>
            <a:off x="6618129" y="4424855"/>
            <a:ext cx="2427454" cy="2176406"/>
            <a:chOff x="6618129" y="4424855"/>
            <a:chExt cx="2427454" cy="2176406"/>
          </a:xfrm>
        </p:grpSpPr>
        <p:grpSp>
          <p:nvGrpSpPr>
            <p:cNvPr id="24" name="Group 23">
              <a:extLst>
                <a:ext uri="{FF2B5EF4-FFF2-40B4-BE49-F238E27FC236}">
                  <a16:creationId xmlns:a16="http://schemas.microsoft.com/office/drawing/2014/main" id="{63054BC3-D7C1-6A62-E0B5-BBDFDFF017A5}"/>
                </a:ext>
              </a:extLst>
            </p:cNvPr>
            <p:cNvGrpSpPr/>
            <p:nvPr/>
          </p:nvGrpSpPr>
          <p:grpSpPr>
            <a:xfrm>
              <a:off x="6716772" y="4424855"/>
              <a:ext cx="2213046" cy="983788"/>
              <a:chOff x="6716772" y="4424855"/>
              <a:chExt cx="2213046" cy="983788"/>
            </a:xfrm>
          </p:grpSpPr>
          <p:sp>
            <p:nvSpPr>
              <p:cNvPr id="26" name="Freeform: Shape 25">
                <a:extLst>
                  <a:ext uri="{FF2B5EF4-FFF2-40B4-BE49-F238E27FC236}">
                    <a16:creationId xmlns:a16="http://schemas.microsoft.com/office/drawing/2014/main" id="{B105E488-0CA5-573E-634D-0E07C6C23AC1}"/>
                  </a:ext>
                </a:extLst>
              </p:cNvPr>
              <p:cNvSpPr/>
              <p:nvPr/>
            </p:nvSpPr>
            <p:spPr>
              <a:xfrm>
                <a:off x="6727430" y="5259431"/>
                <a:ext cx="692940" cy="149212"/>
              </a:xfrm>
              <a:custGeom>
                <a:avLst/>
                <a:gdLst>
                  <a:gd name="connsiteX0" fmla="*/ 692940 w 692940"/>
                  <a:gd name="connsiteY0" fmla="*/ 146715 h 149212"/>
                  <a:gd name="connsiteX1" fmla="*/ 692940 w 692940"/>
                  <a:gd name="connsiteY1" fmla="*/ 124566 h 149212"/>
                  <a:gd name="connsiteX2" fmla="*/ 642814 w 692940"/>
                  <a:gd name="connsiteY2" fmla="*/ 124566 h 149212"/>
                  <a:gd name="connsiteX3" fmla="*/ 642814 w 692940"/>
                  <a:gd name="connsiteY3" fmla="*/ 82433 h 149212"/>
                  <a:gd name="connsiteX4" fmla="*/ 687611 w 692940"/>
                  <a:gd name="connsiteY4" fmla="*/ 82433 h 149212"/>
                  <a:gd name="connsiteX5" fmla="*/ 687611 w 692940"/>
                  <a:gd name="connsiteY5" fmla="*/ 60285 h 149212"/>
                  <a:gd name="connsiteX6" fmla="*/ 642814 w 692940"/>
                  <a:gd name="connsiteY6" fmla="*/ 60285 h 149212"/>
                  <a:gd name="connsiteX7" fmla="*/ 642814 w 692940"/>
                  <a:gd name="connsiteY7" fmla="*/ 24647 h 149212"/>
                  <a:gd name="connsiteX8" fmla="*/ 691442 w 692940"/>
                  <a:gd name="connsiteY8" fmla="*/ 24647 h 149212"/>
                  <a:gd name="connsiteX9" fmla="*/ 691442 w 692940"/>
                  <a:gd name="connsiteY9" fmla="*/ 2498 h 149212"/>
                  <a:gd name="connsiteX10" fmla="*/ 612672 w 692940"/>
                  <a:gd name="connsiteY10" fmla="*/ 2498 h 149212"/>
                  <a:gd name="connsiteX11" fmla="*/ 612672 w 692940"/>
                  <a:gd name="connsiteY11" fmla="*/ 146715 h 149212"/>
                  <a:gd name="connsiteX12" fmla="*/ 692940 w 692940"/>
                  <a:gd name="connsiteY12" fmla="*/ 146715 h 149212"/>
                  <a:gd name="connsiteX13" fmla="*/ 586360 w 692940"/>
                  <a:gd name="connsiteY13" fmla="*/ 46796 h 149212"/>
                  <a:gd name="connsiteX14" fmla="*/ 540231 w 692940"/>
                  <a:gd name="connsiteY14" fmla="*/ 0 h 149212"/>
                  <a:gd name="connsiteX15" fmla="*/ 489105 w 692940"/>
                  <a:gd name="connsiteY15" fmla="*/ 73274 h 149212"/>
                  <a:gd name="connsiteX16" fmla="*/ 545726 w 692940"/>
                  <a:gd name="connsiteY16" fmla="*/ 149046 h 149212"/>
                  <a:gd name="connsiteX17" fmla="*/ 586526 w 692940"/>
                  <a:gd name="connsiteY17" fmla="*/ 144217 h 149212"/>
                  <a:gd name="connsiteX18" fmla="*/ 586526 w 692940"/>
                  <a:gd name="connsiteY18" fmla="*/ 71109 h 149212"/>
                  <a:gd name="connsiteX19" fmla="*/ 540064 w 692940"/>
                  <a:gd name="connsiteY19" fmla="*/ 71109 h 149212"/>
                  <a:gd name="connsiteX20" fmla="*/ 540064 w 692940"/>
                  <a:gd name="connsiteY20" fmla="*/ 93258 h 149212"/>
                  <a:gd name="connsiteX21" fmla="*/ 556384 w 692940"/>
                  <a:gd name="connsiteY21" fmla="*/ 93258 h 149212"/>
                  <a:gd name="connsiteX22" fmla="*/ 556384 w 692940"/>
                  <a:gd name="connsiteY22" fmla="*/ 125232 h 149212"/>
                  <a:gd name="connsiteX23" fmla="*/ 541396 w 692940"/>
                  <a:gd name="connsiteY23" fmla="*/ 128063 h 149212"/>
                  <a:gd name="connsiteX24" fmla="*/ 519747 w 692940"/>
                  <a:gd name="connsiteY24" fmla="*/ 74939 h 149212"/>
                  <a:gd name="connsiteX25" fmla="*/ 538565 w 692940"/>
                  <a:gd name="connsiteY25" fmla="*/ 21483 h 149212"/>
                  <a:gd name="connsiteX26" fmla="*/ 556551 w 692940"/>
                  <a:gd name="connsiteY26" fmla="*/ 46629 h 149212"/>
                  <a:gd name="connsiteX27" fmla="*/ 586526 w 692940"/>
                  <a:gd name="connsiteY27" fmla="*/ 46629 h 149212"/>
                  <a:gd name="connsiteX28" fmla="*/ 385522 w 692940"/>
                  <a:gd name="connsiteY28" fmla="*/ 146715 h 149212"/>
                  <a:gd name="connsiteX29" fmla="*/ 385522 w 692940"/>
                  <a:gd name="connsiteY29" fmla="*/ 41300 h 149212"/>
                  <a:gd name="connsiteX30" fmla="*/ 385855 w 692940"/>
                  <a:gd name="connsiteY30" fmla="*/ 41300 h 149212"/>
                  <a:gd name="connsiteX31" fmla="*/ 425157 w 692940"/>
                  <a:gd name="connsiteY31" fmla="*/ 146715 h 149212"/>
                  <a:gd name="connsiteX32" fmla="*/ 464958 w 692940"/>
                  <a:gd name="connsiteY32" fmla="*/ 146715 h 149212"/>
                  <a:gd name="connsiteX33" fmla="*/ 464958 w 692940"/>
                  <a:gd name="connsiteY33" fmla="*/ 2498 h 149212"/>
                  <a:gd name="connsiteX34" fmla="*/ 436814 w 692940"/>
                  <a:gd name="connsiteY34" fmla="*/ 2498 h 149212"/>
                  <a:gd name="connsiteX35" fmla="*/ 436814 w 692940"/>
                  <a:gd name="connsiteY35" fmla="*/ 102417 h 149212"/>
                  <a:gd name="connsiteX36" fmla="*/ 436481 w 692940"/>
                  <a:gd name="connsiteY36" fmla="*/ 102417 h 149212"/>
                  <a:gd name="connsiteX37" fmla="*/ 398012 w 692940"/>
                  <a:gd name="connsiteY37" fmla="*/ 2498 h 149212"/>
                  <a:gd name="connsiteX38" fmla="*/ 357212 w 692940"/>
                  <a:gd name="connsiteY38" fmla="*/ 2498 h 149212"/>
                  <a:gd name="connsiteX39" fmla="*/ 357212 w 692940"/>
                  <a:gd name="connsiteY39" fmla="*/ 146715 h 149212"/>
                  <a:gd name="connsiteX40" fmla="*/ 385355 w 692940"/>
                  <a:gd name="connsiteY40" fmla="*/ 146715 h 149212"/>
                  <a:gd name="connsiteX41" fmla="*/ 296761 w 692940"/>
                  <a:gd name="connsiteY41" fmla="*/ 92592 h 149212"/>
                  <a:gd name="connsiteX42" fmla="*/ 267950 w 692940"/>
                  <a:gd name="connsiteY42" fmla="*/ 92592 h 149212"/>
                  <a:gd name="connsiteX43" fmla="*/ 281772 w 692940"/>
                  <a:gd name="connsiteY43" fmla="*/ 30142 h 149212"/>
                  <a:gd name="connsiteX44" fmla="*/ 282106 w 692940"/>
                  <a:gd name="connsiteY44" fmla="*/ 30142 h 149212"/>
                  <a:gd name="connsiteX45" fmla="*/ 296761 w 692940"/>
                  <a:gd name="connsiteY45" fmla="*/ 92592 h 149212"/>
                  <a:gd name="connsiteX46" fmla="*/ 253795 w 692940"/>
                  <a:gd name="connsiteY46" fmla="*/ 146715 h 149212"/>
                  <a:gd name="connsiteX47" fmla="*/ 261955 w 692940"/>
                  <a:gd name="connsiteY47" fmla="*/ 114741 h 149212"/>
                  <a:gd name="connsiteX48" fmla="*/ 303089 w 692940"/>
                  <a:gd name="connsiteY48" fmla="*/ 114741 h 149212"/>
                  <a:gd name="connsiteX49" fmla="*/ 311082 w 692940"/>
                  <a:gd name="connsiteY49" fmla="*/ 146715 h 149212"/>
                  <a:gd name="connsiteX50" fmla="*/ 342890 w 692940"/>
                  <a:gd name="connsiteY50" fmla="*/ 146715 h 149212"/>
                  <a:gd name="connsiteX51" fmla="*/ 303755 w 692940"/>
                  <a:gd name="connsiteY51" fmla="*/ 2498 h 149212"/>
                  <a:gd name="connsiteX52" fmla="*/ 263954 w 692940"/>
                  <a:gd name="connsiteY52" fmla="*/ 2498 h 149212"/>
                  <a:gd name="connsiteX53" fmla="*/ 223986 w 692940"/>
                  <a:gd name="connsiteY53" fmla="*/ 146715 h 149212"/>
                  <a:gd name="connsiteX54" fmla="*/ 253795 w 692940"/>
                  <a:gd name="connsiteY54" fmla="*/ 146715 h 149212"/>
                  <a:gd name="connsiteX55" fmla="*/ 144050 w 692940"/>
                  <a:gd name="connsiteY55" fmla="*/ 60285 h 149212"/>
                  <a:gd name="connsiteX56" fmla="*/ 144050 w 692940"/>
                  <a:gd name="connsiteY56" fmla="*/ 2498 h 149212"/>
                  <a:gd name="connsiteX57" fmla="*/ 113908 w 692940"/>
                  <a:gd name="connsiteY57" fmla="*/ 2498 h 149212"/>
                  <a:gd name="connsiteX58" fmla="*/ 113908 w 692940"/>
                  <a:gd name="connsiteY58" fmla="*/ 146715 h 149212"/>
                  <a:gd name="connsiteX59" fmla="*/ 144050 w 692940"/>
                  <a:gd name="connsiteY59" fmla="*/ 146715 h 149212"/>
                  <a:gd name="connsiteX60" fmla="*/ 144050 w 692940"/>
                  <a:gd name="connsiteY60" fmla="*/ 82433 h 149212"/>
                  <a:gd name="connsiteX61" fmla="*/ 178689 w 692940"/>
                  <a:gd name="connsiteY61" fmla="*/ 82433 h 149212"/>
                  <a:gd name="connsiteX62" fmla="*/ 178689 w 692940"/>
                  <a:gd name="connsiteY62" fmla="*/ 146715 h 149212"/>
                  <a:gd name="connsiteX63" fmla="*/ 208831 w 692940"/>
                  <a:gd name="connsiteY63" fmla="*/ 146715 h 149212"/>
                  <a:gd name="connsiteX64" fmla="*/ 208831 w 692940"/>
                  <a:gd name="connsiteY64" fmla="*/ 2498 h 149212"/>
                  <a:gd name="connsiteX65" fmla="*/ 178689 w 692940"/>
                  <a:gd name="connsiteY65" fmla="*/ 2498 h 149212"/>
                  <a:gd name="connsiteX66" fmla="*/ 178689 w 692940"/>
                  <a:gd name="connsiteY66" fmla="*/ 60285 h 149212"/>
                  <a:gd name="connsiteX67" fmla="*/ 144050 w 692940"/>
                  <a:gd name="connsiteY67" fmla="*/ 60285 h 149212"/>
                  <a:gd name="connsiteX68" fmla="*/ 50126 w 692940"/>
                  <a:gd name="connsiteY68" fmla="*/ 149213 h 149212"/>
                  <a:gd name="connsiteX69" fmla="*/ 93591 w 692940"/>
                  <a:gd name="connsiteY69" fmla="*/ 98254 h 149212"/>
                  <a:gd name="connsiteX70" fmla="*/ 63782 w 692940"/>
                  <a:gd name="connsiteY70" fmla="*/ 98254 h 149212"/>
                  <a:gd name="connsiteX71" fmla="*/ 49960 w 692940"/>
                  <a:gd name="connsiteY71" fmla="*/ 127564 h 149212"/>
                  <a:gd name="connsiteX72" fmla="*/ 30809 w 692940"/>
                  <a:gd name="connsiteY72" fmla="*/ 74606 h 149212"/>
                  <a:gd name="connsiteX73" fmla="*/ 49960 w 692940"/>
                  <a:gd name="connsiteY73" fmla="*/ 21649 h 149212"/>
                  <a:gd name="connsiteX74" fmla="*/ 62283 w 692940"/>
                  <a:gd name="connsiteY74" fmla="*/ 47961 h 149212"/>
                  <a:gd name="connsiteX75" fmla="*/ 91759 w 692940"/>
                  <a:gd name="connsiteY75" fmla="*/ 47961 h 149212"/>
                  <a:gd name="connsiteX76" fmla="*/ 49793 w 692940"/>
                  <a:gd name="connsiteY76" fmla="*/ 0 h 149212"/>
                  <a:gd name="connsiteX77" fmla="*/ 0 w 692940"/>
                  <a:gd name="connsiteY77" fmla="*/ 74606 h 149212"/>
                  <a:gd name="connsiteX78" fmla="*/ 49793 w 692940"/>
                  <a:gd name="connsiteY78" fmla="*/ 149046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92940" h="149212">
                    <a:moveTo>
                      <a:pt x="692940" y="146715"/>
                    </a:moveTo>
                    <a:lnTo>
                      <a:pt x="692940" y="124566"/>
                    </a:lnTo>
                    <a:lnTo>
                      <a:pt x="642814" y="124566"/>
                    </a:lnTo>
                    <a:lnTo>
                      <a:pt x="642814" y="82433"/>
                    </a:lnTo>
                    <a:lnTo>
                      <a:pt x="687611" y="82433"/>
                    </a:lnTo>
                    <a:lnTo>
                      <a:pt x="687611" y="60285"/>
                    </a:lnTo>
                    <a:lnTo>
                      <a:pt x="642814" y="60285"/>
                    </a:lnTo>
                    <a:lnTo>
                      <a:pt x="642814" y="24647"/>
                    </a:lnTo>
                    <a:lnTo>
                      <a:pt x="691442" y="24647"/>
                    </a:lnTo>
                    <a:lnTo>
                      <a:pt x="691442" y="2498"/>
                    </a:lnTo>
                    <a:lnTo>
                      <a:pt x="612672" y="2498"/>
                    </a:lnTo>
                    <a:lnTo>
                      <a:pt x="612672" y="146715"/>
                    </a:lnTo>
                    <a:lnTo>
                      <a:pt x="692940" y="146715"/>
                    </a:lnTo>
                    <a:close/>
                    <a:moveTo>
                      <a:pt x="586360" y="46796"/>
                    </a:moveTo>
                    <a:cubicBezTo>
                      <a:pt x="588192" y="16653"/>
                      <a:pt x="569873" y="0"/>
                      <a:pt x="540231" y="0"/>
                    </a:cubicBezTo>
                    <a:cubicBezTo>
                      <a:pt x="490937" y="0"/>
                      <a:pt x="489105" y="36970"/>
                      <a:pt x="489105" y="73274"/>
                    </a:cubicBezTo>
                    <a:cubicBezTo>
                      <a:pt x="489105" y="128063"/>
                      <a:pt x="494934" y="149046"/>
                      <a:pt x="545726" y="149046"/>
                    </a:cubicBezTo>
                    <a:cubicBezTo>
                      <a:pt x="557716" y="149046"/>
                      <a:pt x="578366" y="145882"/>
                      <a:pt x="586526" y="144217"/>
                    </a:cubicBezTo>
                    <a:lnTo>
                      <a:pt x="586526" y="71109"/>
                    </a:lnTo>
                    <a:lnTo>
                      <a:pt x="540064" y="71109"/>
                    </a:lnTo>
                    <a:lnTo>
                      <a:pt x="540064" y="93258"/>
                    </a:lnTo>
                    <a:lnTo>
                      <a:pt x="556384" y="93258"/>
                    </a:lnTo>
                    <a:lnTo>
                      <a:pt x="556384" y="125232"/>
                    </a:lnTo>
                    <a:cubicBezTo>
                      <a:pt x="551721" y="126898"/>
                      <a:pt x="546392" y="128063"/>
                      <a:pt x="541396" y="128063"/>
                    </a:cubicBezTo>
                    <a:cubicBezTo>
                      <a:pt x="524243" y="128063"/>
                      <a:pt x="519747" y="120070"/>
                      <a:pt x="519747" y="74939"/>
                    </a:cubicBezTo>
                    <a:cubicBezTo>
                      <a:pt x="519747" y="46962"/>
                      <a:pt x="519747" y="21483"/>
                      <a:pt x="538565" y="21483"/>
                    </a:cubicBezTo>
                    <a:cubicBezTo>
                      <a:pt x="554552" y="21483"/>
                      <a:pt x="556717" y="33306"/>
                      <a:pt x="556551" y="46629"/>
                    </a:cubicBezTo>
                    <a:lnTo>
                      <a:pt x="586526" y="46629"/>
                    </a:lnTo>
                    <a:close/>
                    <a:moveTo>
                      <a:pt x="385522" y="146715"/>
                    </a:moveTo>
                    <a:lnTo>
                      <a:pt x="385522" y="41300"/>
                    </a:lnTo>
                    <a:lnTo>
                      <a:pt x="385855" y="41300"/>
                    </a:lnTo>
                    <a:lnTo>
                      <a:pt x="425157" y="146715"/>
                    </a:lnTo>
                    <a:lnTo>
                      <a:pt x="464958" y="146715"/>
                    </a:lnTo>
                    <a:lnTo>
                      <a:pt x="464958" y="2498"/>
                    </a:lnTo>
                    <a:lnTo>
                      <a:pt x="436814" y="2498"/>
                    </a:lnTo>
                    <a:lnTo>
                      <a:pt x="436814" y="102417"/>
                    </a:lnTo>
                    <a:lnTo>
                      <a:pt x="436481" y="102417"/>
                    </a:lnTo>
                    <a:lnTo>
                      <a:pt x="398012" y="2498"/>
                    </a:lnTo>
                    <a:lnTo>
                      <a:pt x="357212" y="2498"/>
                    </a:lnTo>
                    <a:lnTo>
                      <a:pt x="357212" y="146715"/>
                    </a:lnTo>
                    <a:lnTo>
                      <a:pt x="385355" y="146715"/>
                    </a:lnTo>
                    <a:close/>
                    <a:moveTo>
                      <a:pt x="296761" y="92592"/>
                    </a:moveTo>
                    <a:lnTo>
                      <a:pt x="267950" y="92592"/>
                    </a:lnTo>
                    <a:lnTo>
                      <a:pt x="281772" y="30142"/>
                    </a:lnTo>
                    <a:lnTo>
                      <a:pt x="282106" y="30142"/>
                    </a:lnTo>
                    <a:lnTo>
                      <a:pt x="296761" y="92592"/>
                    </a:lnTo>
                    <a:close/>
                    <a:moveTo>
                      <a:pt x="253795" y="146715"/>
                    </a:moveTo>
                    <a:lnTo>
                      <a:pt x="261955" y="114741"/>
                    </a:lnTo>
                    <a:lnTo>
                      <a:pt x="303089" y="114741"/>
                    </a:lnTo>
                    <a:lnTo>
                      <a:pt x="311082" y="146715"/>
                    </a:lnTo>
                    <a:lnTo>
                      <a:pt x="342890" y="146715"/>
                    </a:lnTo>
                    <a:lnTo>
                      <a:pt x="303755" y="2498"/>
                    </a:lnTo>
                    <a:lnTo>
                      <a:pt x="263954" y="2498"/>
                    </a:lnTo>
                    <a:lnTo>
                      <a:pt x="223986" y="146715"/>
                    </a:lnTo>
                    <a:lnTo>
                      <a:pt x="253795" y="146715"/>
                    </a:lnTo>
                    <a:close/>
                    <a:moveTo>
                      <a:pt x="144050" y="60285"/>
                    </a:moveTo>
                    <a:lnTo>
                      <a:pt x="144050" y="2498"/>
                    </a:lnTo>
                    <a:lnTo>
                      <a:pt x="113908" y="2498"/>
                    </a:lnTo>
                    <a:lnTo>
                      <a:pt x="113908" y="146715"/>
                    </a:lnTo>
                    <a:lnTo>
                      <a:pt x="144050" y="146715"/>
                    </a:lnTo>
                    <a:lnTo>
                      <a:pt x="144050" y="82433"/>
                    </a:lnTo>
                    <a:lnTo>
                      <a:pt x="178689" y="82433"/>
                    </a:lnTo>
                    <a:lnTo>
                      <a:pt x="178689" y="146715"/>
                    </a:lnTo>
                    <a:lnTo>
                      <a:pt x="208831" y="146715"/>
                    </a:lnTo>
                    <a:lnTo>
                      <a:pt x="208831" y="2498"/>
                    </a:lnTo>
                    <a:lnTo>
                      <a:pt x="178689" y="2498"/>
                    </a:lnTo>
                    <a:lnTo>
                      <a:pt x="178689" y="60285"/>
                    </a:lnTo>
                    <a:lnTo>
                      <a:pt x="144050" y="60285"/>
                    </a:lnTo>
                    <a:close/>
                    <a:moveTo>
                      <a:pt x="50126" y="149213"/>
                    </a:moveTo>
                    <a:cubicBezTo>
                      <a:pt x="78270" y="149213"/>
                      <a:pt x="93591" y="136889"/>
                      <a:pt x="93591" y="98254"/>
                    </a:cubicBezTo>
                    <a:lnTo>
                      <a:pt x="63782" y="98254"/>
                    </a:lnTo>
                    <a:cubicBezTo>
                      <a:pt x="63449" y="109578"/>
                      <a:pt x="63948" y="127564"/>
                      <a:pt x="49960" y="127564"/>
                    </a:cubicBezTo>
                    <a:cubicBezTo>
                      <a:pt x="32973" y="127564"/>
                      <a:pt x="30809" y="111577"/>
                      <a:pt x="30809" y="74606"/>
                    </a:cubicBezTo>
                    <a:cubicBezTo>
                      <a:pt x="30809" y="37636"/>
                      <a:pt x="32973" y="21649"/>
                      <a:pt x="49960" y="21649"/>
                    </a:cubicBezTo>
                    <a:cubicBezTo>
                      <a:pt x="58952" y="21649"/>
                      <a:pt x="62283" y="28810"/>
                      <a:pt x="62283" y="47961"/>
                    </a:cubicBezTo>
                    <a:lnTo>
                      <a:pt x="91759" y="47961"/>
                    </a:lnTo>
                    <a:cubicBezTo>
                      <a:pt x="92925" y="16986"/>
                      <a:pt x="80602" y="0"/>
                      <a:pt x="49793" y="0"/>
                    </a:cubicBezTo>
                    <a:cubicBezTo>
                      <a:pt x="0" y="0"/>
                      <a:pt x="0" y="36304"/>
                      <a:pt x="0" y="74606"/>
                    </a:cubicBezTo>
                    <a:cubicBezTo>
                      <a:pt x="0" y="112909"/>
                      <a:pt x="0" y="149046"/>
                      <a:pt x="49793" y="149046"/>
                    </a:cubicBezTo>
                  </a:path>
                </a:pathLst>
              </a:custGeom>
              <a:solidFill>
                <a:schemeClr val="tx2"/>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12DF569-4BB1-1023-C168-1FCAFAA3CF1C}"/>
                  </a:ext>
                </a:extLst>
              </p:cNvPr>
              <p:cNvSpPr/>
              <p:nvPr/>
            </p:nvSpPr>
            <p:spPr>
              <a:xfrm>
                <a:off x="6729428" y="5060402"/>
                <a:ext cx="813010" cy="149212"/>
              </a:xfrm>
              <a:custGeom>
                <a:avLst/>
                <a:gdLst>
                  <a:gd name="connsiteX0" fmla="*/ 813010 w 813010"/>
                  <a:gd name="connsiteY0" fmla="*/ 146882 h 149212"/>
                  <a:gd name="connsiteX1" fmla="*/ 813010 w 813010"/>
                  <a:gd name="connsiteY1" fmla="*/ 124733 h 149212"/>
                  <a:gd name="connsiteX2" fmla="*/ 762884 w 813010"/>
                  <a:gd name="connsiteY2" fmla="*/ 124733 h 149212"/>
                  <a:gd name="connsiteX3" fmla="*/ 762884 w 813010"/>
                  <a:gd name="connsiteY3" fmla="*/ 82600 h 149212"/>
                  <a:gd name="connsiteX4" fmla="*/ 807681 w 813010"/>
                  <a:gd name="connsiteY4" fmla="*/ 82600 h 149212"/>
                  <a:gd name="connsiteX5" fmla="*/ 807681 w 813010"/>
                  <a:gd name="connsiteY5" fmla="*/ 60451 h 149212"/>
                  <a:gd name="connsiteX6" fmla="*/ 762884 w 813010"/>
                  <a:gd name="connsiteY6" fmla="*/ 60451 h 149212"/>
                  <a:gd name="connsiteX7" fmla="*/ 762884 w 813010"/>
                  <a:gd name="connsiteY7" fmla="*/ 24813 h 149212"/>
                  <a:gd name="connsiteX8" fmla="*/ 811512 w 813010"/>
                  <a:gd name="connsiteY8" fmla="*/ 24813 h 149212"/>
                  <a:gd name="connsiteX9" fmla="*/ 811512 w 813010"/>
                  <a:gd name="connsiteY9" fmla="*/ 2665 h 149212"/>
                  <a:gd name="connsiteX10" fmla="*/ 732742 w 813010"/>
                  <a:gd name="connsiteY10" fmla="*/ 2665 h 149212"/>
                  <a:gd name="connsiteX11" fmla="*/ 732742 w 813010"/>
                  <a:gd name="connsiteY11" fmla="*/ 146882 h 149212"/>
                  <a:gd name="connsiteX12" fmla="*/ 813010 w 813010"/>
                  <a:gd name="connsiteY12" fmla="*/ 146882 h 149212"/>
                  <a:gd name="connsiteX13" fmla="*/ 669959 w 813010"/>
                  <a:gd name="connsiteY13" fmla="*/ 149213 h 149212"/>
                  <a:gd name="connsiteX14" fmla="*/ 713591 w 813010"/>
                  <a:gd name="connsiteY14" fmla="*/ 98254 h 149212"/>
                  <a:gd name="connsiteX15" fmla="*/ 683781 w 813010"/>
                  <a:gd name="connsiteY15" fmla="*/ 98254 h 149212"/>
                  <a:gd name="connsiteX16" fmla="*/ 669959 w 813010"/>
                  <a:gd name="connsiteY16" fmla="*/ 127564 h 149212"/>
                  <a:gd name="connsiteX17" fmla="*/ 650808 w 813010"/>
                  <a:gd name="connsiteY17" fmla="*/ 74607 h 149212"/>
                  <a:gd name="connsiteX18" fmla="*/ 669959 w 813010"/>
                  <a:gd name="connsiteY18" fmla="*/ 21649 h 149212"/>
                  <a:gd name="connsiteX19" fmla="*/ 682282 w 813010"/>
                  <a:gd name="connsiteY19" fmla="*/ 47961 h 149212"/>
                  <a:gd name="connsiteX20" fmla="*/ 711759 w 813010"/>
                  <a:gd name="connsiteY20" fmla="*/ 47961 h 149212"/>
                  <a:gd name="connsiteX21" fmla="*/ 669793 w 813010"/>
                  <a:gd name="connsiteY21" fmla="*/ 0 h 149212"/>
                  <a:gd name="connsiteX22" fmla="*/ 620000 w 813010"/>
                  <a:gd name="connsiteY22" fmla="*/ 74607 h 149212"/>
                  <a:gd name="connsiteX23" fmla="*/ 669793 w 813010"/>
                  <a:gd name="connsiteY23" fmla="*/ 149047 h 149212"/>
                  <a:gd name="connsiteX24" fmla="*/ 561047 w 813010"/>
                  <a:gd name="connsiteY24" fmla="*/ 92425 h 149212"/>
                  <a:gd name="connsiteX25" fmla="*/ 532237 w 813010"/>
                  <a:gd name="connsiteY25" fmla="*/ 92425 h 149212"/>
                  <a:gd name="connsiteX26" fmla="*/ 546059 w 813010"/>
                  <a:gd name="connsiteY26" fmla="*/ 30143 h 149212"/>
                  <a:gd name="connsiteX27" fmla="*/ 546392 w 813010"/>
                  <a:gd name="connsiteY27" fmla="*/ 30143 h 149212"/>
                  <a:gd name="connsiteX28" fmla="*/ 561047 w 813010"/>
                  <a:gd name="connsiteY28" fmla="*/ 92425 h 149212"/>
                  <a:gd name="connsiteX29" fmla="*/ 518082 w 813010"/>
                  <a:gd name="connsiteY29" fmla="*/ 146548 h 149212"/>
                  <a:gd name="connsiteX30" fmla="*/ 526242 w 813010"/>
                  <a:gd name="connsiteY30" fmla="*/ 114574 h 149212"/>
                  <a:gd name="connsiteX31" fmla="*/ 567375 w 813010"/>
                  <a:gd name="connsiteY31" fmla="*/ 114574 h 149212"/>
                  <a:gd name="connsiteX32" fmla="*/ 575369 w 813010"/>
                  <a:gd name="connsiteY32" fmla="*/ 146548 h 149212"/>
                  <a:gd name="connsiteX33" fmla="*/ 607177 w 813010"/>
                  <a:gd name="connsiteY33" fmla="*/ 146548 h 149212"/>
                  <a:gd name="connsiteX34" fmla="*/ 568041 w 813010"/>
                  <a:gd name="connsiteY34" fmla="*/ 2331 h 149212"/>
                  <a:gd name="connsiteX35" fmla="*/ 528240 w 813010"/>
                  <a:gd name="connsiteY35" fmla="*/ 2331 h 149212"/>
                  <a:gd name="connsiteX36" fmla="*/ 488273 w 813010"/>
                  <a:gd name="connsiteY36" fmla="*/ 146548 h 149212"/>
                  <a:gd name="connsiteX37" fmla="*/ 518082 w 813010"/>
                  <a:gd name="connsiteY37" fmla="*/ 146548 h 149212"/>
                  <a:gd name="connsiteX38" fmla="*/ 417829 w 813010"/>
                  <a:gd name="connsiteY38" fmla="*/ 86763 h 149212"/>
                  <a:gd name="connsiteX39" fmla="*/ 425656 w 813010"/>
                  <a:gd name="connsiteY39" fmla="*/ 86763 h 149212"/>
                  <a:gd name="connsiteX40" fmla="*/ 447305 w 813010"/>
                  <a:gd name="connsiteY40" fmla="*/ 118571 h 149212"/>
                  <a:gd name="connsiteX41" fmla="*/ 450470 w 813010"/>
                  <a:gd name="connsiteY41" fmla="*/ 146548 h 149212"/>
                  <a:gd name="connsiteX42" fmla="*/ 479946 w 813010"/>
                  <a:gd name="connsiteY42" fmla="*/ 146548 h 149212"/>
                  <a:gd name="connsiteX43" fmla="*/ 476615 w 813010"/>
                  <a:gd name="connsiteY43" fmla="*/ 104249 h 149212"/>
                  <a:gd name="connsiteX44" fmla="*/ 450470 w 813010"/>
                  <a:gd name="connsiteY44" fmla="*/ 75939 h 149212"/>
                  <a:gd name="connsiteX45" fmla="*/ 450470 w 813010"/>
                  <a:gd name="connsiteY45" fmla="*/ 75606 h 149212"/>
                  <a:gd name="connsiteX46" fmla="*/ 477281 w 813010"/>
                  <a:gd name="connsiteY46" fmla="*/ 40301 h 149212"/>
                  <a:gd name="connsiteX47" fmla="*/ 443475 w 813010"/>
                  <a:gd name="connsiteY47" fmla="*/ 2498 h 149212"/>
                  <a:gd name="connsiteX48" fmla="*/ 387687 w 813010"/>
                  <a:gd name="connsiteY48" fmla="*/ 2498 h 149212"/>
                  <a:gd name="connsiteX49" fmla="*/ 387687 w 813010"/>
                  <a:gd name="connsiteY49" fmla="*/ 146715 h 149212"/>
                  <a:gd name="connsiteX50" fmla="*/ 417829 w 813010"/>
                  <a:gd name="connsiteY50" fmla="*/ 146715 h 149212"/>
                  <a:gd name="connsiteX51" fmla="*/ 417829 w 813010"/>
                  <a:gd name="connsiteY51" fmla="*/ 86930 h 149212"/>
                  <a:gd name="connsiteX52" fmla="*/ 417829 w 813010"/>
                  <a:gd name="connsiteY52" fmla="*/ 24480 h 149212"/>
                  <a:gd name="connsiteX53" fmla="*/ 431152 w 813010"/>
                  <a:gd name="connsiteY53" fmla="*/ 24480 h 149212"/>
                  <a:gd name="connsiteX54" fmla="*/ 446473 w 813010"/>
                  <a:gd name="connsiteY54" fmla="*/ 43465 h 149212"/>
                  <a:gd name="connsiteX55" fmla="*/ 431152 w 813010"/>
                  <a:gd name="connsiteY55" fmla="*/ 64615 h 149212"/>
                  <a:gd name="connsiteX56" fmla="*/ 417829 w 813010"/>
                  <a:gd name="connsiteY56" fmla="*/ 64615 h 149212"/>
                  <a:gd name="connsiteX57" fmla="*/ 417829 w 813010"/>
                  <a:gd name="connsiteY57" fmla="*/ 24480 h 149212"/>
                  <a:gd name="connsiteX58" fmla="*/ 319908 w 813010"/>
                  <a:gd name="connsiteY58" fmla="*/ 146548 h 149212"/>
                  <a:gd name="connsiteX59" fmla="*/ 364539 w 813010"/>
                  <a:gd name="connsiteY59" fmla="*/ 108413 h 149212"/>
                  <a:gd name="connsiteX60" fmla="*/ 337561 w 813010"/>
                  <a:gd name="connsiteY60" fmla="*/ 71776 h 149212"/>
                  <a:gd name="connsiteX61" fmla="*/ 337561 w 813010"/>
                  <a:gd name="connsiteY61" fmla="*/ 71442 h 149212"/>
                  <a:gd name="connsiteX62" fmla="*/ 362208 w 813010"/>
                  <a:gd name="connsiteY62" fmla="*/ 39635 h 149212"/>
                  <a:gd name="connsiteX63" fmla="*/ 320242 w 813010"/>
                  <a:gd name="connsiteY63" fmla="*/ 2331 h 149212"/>
                  <a:gd name="connsiteX64" fmla="*/ 266618 w 813010"/>
                  <a:gd name="connsiteY64" fmla="*/ 2331 h 149212"/>
                  <a:gd name="connsiteX65" fmla="*/ 266618 w 813010"/>
                  <a:gd name="connsiteY65" fmla="*/ 146548 h 149212"/>
                  <a:gd name="connsiteX66" fmla="*/ 319908 w 813010"/>
                  <a:gd name="connsiteY66" fmla="*/ 146548 h 149212"/>
                  <a:gd name="connsiteX67" fmla="*/ 296761 w 813010"/>
                  <a:gd name="connsiteY67" fmla="*/ 24480 h 149212"/>
                  <a:gd name="connsiteX68" fmla="*/ 315412 w 813010"/>
                  <a:gd name="connsiteY68" fmla="*/ 24480 h 149212"/>
                  <a:gd name="connsiteX69" fmla="*/ 332732 w 813010"/>
                  <a:gd name="connsiteY69" fmla="*/ 42799 h 149212"/>
                  <a:gd name="connsiteX70" fmla="*/ 316911 w 813010"/>
                  <a:gd name="connsiteY70" fmla="*/ 61118 h 149212"/>
                  <a:gd name="connsiteX71" fmla="*/ 296761 w 813010"/>
                  <a:gd name="connsiteY71" fmla="*/ 61118 h 149212"/>
                  <a:gd name="connsiteX72" fmla="*/ 296761 w 813010"/>
                  <a:gd name="connsiteY72" fmla="*/ 24314 h 149212"/>
                  <a:gd name="connsiteX73" fmla="*/ 296761 w 813010"/>
                  <a:gd name="connsiteY73" fmla="*/ 83433 h 149212"/>
                  <a:gd name="connsiteX74" fmla="*/ 314413 w 813010"/>
                  <a:gd name="connsiteY74" fmla="*/ 83433 h 149212"/>
                  <a:gd name="connsiteX75" fmla="*/ 334397 w 813010"/>
                  <a:gd name="connsiteY75" fmla="*/ 104083 h 149212"/>
                  <a:gd name="connsiteX76" fmla="*/ 313580 w 813010"/>
                  <a:gd name="connsiteY76" fmla="*/ 124400 h 149212"/>
                  <a:gd name="connsiteX77" fmla="*/ 296761 w 813010"/>
                  <a:gd name="connsiteY77" fmla="*/ 124400 h 149212"/>
                  <a:gd name="connsiteX78" fmla="*/ 296761 w 813010"/>
                  <a:gd name="connsiteY78" fmla="*/ 83433 h 149212"/>
                  <a:gd name="connsiteX79" fmla="*/ 128563 w 813010"/>
                  <a:gd name="connsiteY79" fmla="*/ 146548 h 149212"/>
                  <a:gd name="connsiteX80" fmla="*/ 128563 w 813010"/>
                  <a:gd name="connsiteY80" fmla="*/ 35305 h 149212"/>
                  <a:gd name="connsiteX81" fmla="*/ 128896 w 813010"/>
                  <a:gd name="connsiteY81" fmla="*/ 35305 h 149212"/>
                  <a:gd name="connsiteX82" fmla="*/ 155208 w 813010"/>
                  <a:gd name="connsiteY82" fmla="*/ 146548 h 149212"/>
                  <a:gd name="connsiteX83" fmla="*/ 184018 w 813010"/>
                  <a:gd name="connsiteY83" fmla="*/ 146548 h 149212"/>
                  <a:gd name="connsiteX84" fmla="*/ 211829 w 813010"/>
                  <a:gd name="connsiteY84" fmla="*/ 35305 h 149212"/>
                  <a:gd name="connsiteX85" fmla="*/ 212162 w 813010"/>
                  <a:gd name="connsiteY85" fmla="*/ 35305 h 149212"/>
                  <a:gd name="connsiteX86" fmla="*/ 212162 w 813010"/>
                  <a:gd name="connsiteY86" fmla="*/ 146548 h 149212"/>
                  <a:gd name="connsiteX87" fmla="*/ 241472 w 813010"/>
                  <a:gd name="connsiteY87" fmla="*/ 146548 h 149212"/>
                  <a:gd name="connsiteX88" fmla="*/ 241472 w 813010"/>
                  <a:gd name="connsiteY88" fmla="*/ 2331 h 149212"/>
                  <a:gd name="connsiteX89" fmla="*/ 194510 w 813010"/>
                  <a:gd name="connsiteY89" fmla="*/ 2331 h 149212"/>
                  <a:gd name="connsiteX90" fmla="*/ 170529 w 813010"/>
                  <a:gd name="connsiteY90" fmla="*/ 100419 h 149212"/>
                  <a:gd name="connsiteX91" fmla="*/ 170196 w 813010"/>
                  <a:gd name="connsiteY91" fmla="*/ 100419 h 149212"/>
                  <a:gd name="connsiteX92" fmla="*/ 147548 w 813010"/>
                  <a:gd name="connsiteY92" fmla="*/ 2331 h 149212"/>
                  <a:gd name="connsiteX93" fmla="*/ 98920 w 813010"/>
                  <a:gd name="connsiteY93" fmla="*/ 2331 h 149212"/>
                  <a:gd name="connsiteX94" fmla="*/ 98920 w 813010"/>
                  <a:gd name="connsiteY94" fmla="*/ 146548 h 149212"/>
                  <a:gd name="connsiteX95" fmla="*/ 128230 w 813010"/>
                  <a:gd name="connsiteY95" fmla="*/ 146548 h 149212"/>
                  <a:gd name="connsiteX96" fmla="*/ 80269 w 813010"/>
                  <a:gd name="connsiteY96" fmla="*/ 146548 h 149212"/>
                  <a:gd name="connsiteX97" fmla="*/ 80269 w 813010"/>
                  <a:gd name="connsiteY97" fmla="*/ 124400 h 149212"/>
                  <a:gd name="connsiteX98" fmla="*/ 30142 w 813010"/>
                  <a:gd name="connsiteY98" fmla="*/ 124400 h 149212"/>
                  <a:gd name="connsiteX99" fmla="*/ 30142 w 813010"/>
                  <a:gd name="connsiteY99" fmla="*/ 82267 h 149212"/>
                  <a:gd name="connsiteX100" fmla="*/ 74939 w 813010"/>
                  <a:gd name="connsiteY100" fmla="*/ 82267 h 149212"/>
                  <a:gd name="connsiteX101" fmla="*/ 74939 w 813010"/>
                  <a:gd name="connsiteY101" fmla="*/ 60118 h 149212"/>
                  <a:gd name="connsiteX102" fmla="*/ 30142 w 813010"/>
                  <a:gd name="connsiteY102" fmla="*/ 60118 h 149212"/>
                  <a:gd name="connsiteX103" fmla="*/ 30142 w 813010"/>
                  <a:gd name="connsiteY103" fmla="*/ 24480 h 149212"/>
                  <a:gd name="connsiteX104" fmla="*/ 78770 w 813010"/>
                  <a:gd name="connsiteY104" fmla="*/ 24480 h 149212"/>
                  <a:gd name="connsiteX105" fmla="*/ 78770 w 813010"/>
                  <a:gd name="connsiteY105" fmla="*/ 2331 h 149212"/>
                  <a:gd name="connsiteX106" fmla="*/ 0 w 813010"/>
                  <a:gd name="connsiteY106" fmla="*/ 2331 h 149212"/>
                  <a:gd name="connsiteX107" fmla="*/ 0 w 813010"/>
                  <a:gd name="connsiteY107" fmla="*/ 146548 h 149212"/>
                  <a:gd name="connsiteX108" fmla="*/ 80269 w 813010"/>
                  <a:gd name="connsiteY108" fmla="*/ 146548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13010" h="149212">
                    <a:moveTo>
                      <a:pt x="813010" y="146882"/>
                    </a:moveTo>
                    <a:lnTo>
                      <a:pt x="813010" y="124733"/>
                    </a:lnTo>
                    <a:lnTo>
                      <a:pt x="762884" y="124733"/>
                    </a:lnTo>
                    <a:lnTo>
                      <a:pt x="762884" y="82600"/>
                    </a:lnTo>
                    <a:lnTo>
                      <a:pt x="807681" y="82600"/>
                    </a:lnTo>
                    <a:lnTo>
                      <a:pt x="807681" y="60451"/>
                    </a:lnTo>
                    <a:lnTo>
                      <a:pt x="762884" y="60451"/>
                    </a:lnTo>
                    <a:lnTo>
                      <a:pt x="762884" y="24813"/>
                    </a:lnTo>
                    <a:lnTo>
                      <a:pt x="811512" y="24813"/>
                    </a:lnTo>
                    <a:lnTo>
                      <a:pt x="811512" y="2665"/>
                    </a:lnTo>
                    <a:lnTo>
                      <a:pt x="732742" y="2665"/>
                    </a:lnTo>
                    <a:lnTo>
                      <a:pt x="732742" y="146882"/>
                    </a:lnTo>
                    <a:lnTo>
                      <a:pt x="813010" y="146882"/>
                    </a:lnTo>
                    <a:close/>
                    <a:moveTo>
                      <a:pt x="669959" y="149213"/>
                    </a:moveTo>
                    <a:cubicBezTo>
                      <a:pt x="698103" y="149213"/>
                      <a:pt x="713591" y="136889"/>
                      <a:pt x="713591" y="98254"/>
                    </a:cubicBezTo>
                    <a:lnTo>
                      <a:pt x="683781" y="98254"/>
                    </a:lnTo>
                    <a:cubicBezTo>
                      <a:pt x="683448" y="109578"/>
                      <a:pt x="683948" y="127564"/>
                      <a:pt x="669959" y="127564"/>
                    </a:cubicBezTo>
                    <a:cubicBezTo>
                      <a:pt x="652973" y="127564"/>
                      <a:pt x="650808" y="111577"/>
                      <a:pt x="650808" y="74607"/>
                    </a:cubicBezTo>
                    <a:cubicBezTo>
                      <a:pt x="650808" y="37636"/>
                      <a:pt x="652973" y="21649"/>
                      <a:pt x="669959" y="21649"/>
                    </a:cubicBezTo>
                    <a:cubicBezTo>
                      <a:pt x="678952" y="21649"/>
                      <a:pt x="682282" y="28810"/>
                      <a:pt x="682282" y="47961"/>
                    </a:cubicBezTo>
                    <a:lnTo>
                      <a:pt x="711759" y="47961"/>
                    </a:lnTo>
                    <a:cubicBezTo>
                      <a:pt x="712924" y="16986"/>
                      <a:pt x="700601" y="0"/>
                      <a:pt x="669793" y="0"/>
                    </a:cubicBezTo>
                    <a:cubicBezTo>
                      <a:pt x="620000" y="0"/>
                      <a:pt x="620000" y="36304"/>
                      <a:pt x="620000" y="74607"/>
                    </a:cubicBezTo>
                    <a:cubicBezTo>
                      <a:pt x="620000" y="112909"/>
                      <a:pt x="620000" y="149047"/>
                      <a:pt x="669793" y="149047"/>
                    </a:cubicBezTo>
                    <a:moveTo>
                      <a:pt x="561047" y="92425"/>
                    </a:moveTo>
                    <a:lnTo>
                      <a:pt x="532237" y="92425"/>
                    </a:lnTo>
                    <a:lnTo>
                      <a:pt x="546059" y="30143"/>
                    </a:lnTo>
                    <a:lnTo>
                      <a:pt x="546392" y="30143"/>
                    </a:lnTo>
                    <a:lnTo>
                      <a:pt x="561047" y="92425"/>
                    </a:lnTo>
                    <a:close/>
                    <a:moveTo>
                      <a:pt x="518082" y="146548"/>
                    </a:moveTo>
                    <a:lnTo>
                      <a:pt x="526242" y="114574"/>
                    </a:lnTo>
                    <a:lnTo>
                      <a:pt x="567375" y="114574"/>
                    </a:lnTo>
                    <a:lnTo>
                      <a:pt x="575369" y="146548"/>
                    </a:lnTo>
                    <a:lnTo>
                      <a:pt x="607177" y="146548"/>
                    </a:lnTo>
                    <a:lnTo>
                      <a:pt x="568041" y="2331"/>
                    </a:lnTo>
                    <a:lnTo>
                      <a:pt x="528240" y="2331"/>
                    </a:lnTo>
                    <a:lnTo>
                      <a:pt x="488273" y="146548"/>
                    </a:lnTo>
                    <a:lnTo>
                      <a:pt x="518082" y="146548"/>
                    </a:lnTo>
                    <a:close/>
                    <a:moveTo>
                      <a:pt x="417829" y="86763"/>
                    </a:moveTo>
                    <a:lnTo>
                      <a:pt x="425656" y="86763"/>
                    </a:lnTo>
                    <a:cubicBezTo>
                      <a:pt x="448804" y="86763"/>
                      <a:pt x="447305" y="101418"/>
                      <a:pt x="447305" y="118571"/>
                    </a:cubicBezTo>
                    <a:cubicBezTo>
                      <a:pt x="447305" y="127897"/>
                      <a:pt x="446473" y="137722"/>
                      <a:pt x="450470" y="146548"/>
                    </a:cubicBezTo>
                    <a:lnTo>
                      <a:pt x="479946" y="146548"/>
                    </a:lnTo>
                    <a:cubicBezTo>
                      <a:pt x="477115" y="140553"/>
                      <a:pt x="476615" y="113409"/>
                      <a:pt x="476615" y="104249"/>
                    </a:cubicBezTo>
                    <a:cubicBezTo>
                      <a:pt x="476615" y="78270"/>
                      <a:pt x="456964" y="76771"/>
                      <a:pt x="450470" y="75939"/>
                    </a:cubicBezTo>
                    <a:lnTo>
                      <a:pt x="450470" y="75606"/>
                    </a:lnTo>
                    <a:cubicBezTo>
                      <a:pt x="469954" y="72442"/>
                      <a:pt x="477281" y="58619"/>
                      <a:pt x="477281" y="40301"/>
                    </a:cubicBezTo>
                    <a:cubicBezTo>
                      <a:pt x="477281" y="15654"/>
                      <a:pt x="464125" y="2498"/>
                      <a:pt x="443475" y="2498"/>
                    </a:cubicBezTo>
                    <a:lnTo>
                      <a:pt x="387687" y="2498"/>
                    </a:lnTo>
                    <a:lnTo>
                      <a:pt x="387687" y="146715"/>
                    </a:lnTo>
                    <a:lnTo>
                      <a:pt x="417829" y="146715"/>
                    </a:lnTo>
                    <a:lnTo>
                      <a:pt x="417829" y="86930"/>
                    </a:lnTo>
                    <a:close/>
                    <a:moveTo>
                      <a:pt x="417829" y="24480"/>
                    </a:moveTo>
                    <a:lnTo>
                      <a:pt x="431152" y="24480"/>
                    </a:lnTo>
                    <a:cubicBezTo>
                      <a:pt x="440811" y="24480"/>
                      <a:pt x="446473" y="29643"/>
                      <a:pt x="446473" y="43465"/>
                    </a:cubicBezTo>
                    <a:cubicBezTo>
                      <a:pt x="446473" y="52624"/>
                      <a:pt x="443142" y="64615"/>
                      <a:pt x="431152" y="64615"/>
                    </a:cubicBezTo>
                    <a:lnTo>
                      <a:pt x="417829" y="64615"/>
                    </a:lnTo>
                    <a:lnTo>
                      <a:pt x="417829" y="24480"/>
                    </a:lnTo>
                    <a:close/>
                    <a:moveTo>
                      <a:pt x="319908" y="146548"/>
                    </a:moveTo>
                    <a:cubicBezTo>
                      <a:pt x="332732" y="146548"/>
                      <a:pt x="364539" y="144883"/>
                      <a:pt x="364539" y="108413"/>
                    </a:cubicBezTo>
                    <a:cubicBezTo>
                      <a:pt x="364539" y="88595"/>
                      <a:pt x="358877" y="74773"/>
                      <a:pt x="337561" y="71776"/>
                    </a:cubicBezTo>
                    <a:lnTo>
                      <a:pt x="337561" y="71442"/>
                    </a:lnTo>
                    <a:cubicBezTo>
                      <a:pt x="353881" y="68278"/>
                      <a:pt x="362208" y="56288"/>
                      <a:pt x="362208" y="39635"/>
                    </a:cubicBezTo>
                    <a:cubicBezTo>
                      <a:pt x="362208" y="8826"/>
                      <a:pt x="343223" y="2331"/>
                      <a:pt x="320242" y="2331"/>
                    </a:cubicBezTo>
                    <a:lnTo>
                      <a:pt x="266618" y="2331"/>
                    </a:lnTo>
                    <a:lnTo>
                      <a:pt x="266618" y="146548"/>
                    </a:lnTo>
                    <a:lnTo>
                      <a:pt x="319908" y="146548"/>
                    </a:lnTo>
                    <a:close/>
                    <a:moveTo>
                      <a:pt x="296761" y="24480"/>
                    </a:moveTo>
                    <a:lnTo>
                      <a:pt x="315412" y="24480"/>
                    </a:lnTo>
                    <a:cubicBezTo>
                      <a:pt x="325571" y="24480"/>
                      <a:pt x="332732" y="32307"/>
                      <a:pt x="332732" y="42799"/>
                    </a:cubicBezTo>
                    <a:cubicBezTo>
                      <a:pt x="332732" y="56788"/>
                      <a:pt x="323572" y="61118"/>
                      <a:pt x="316911" y="61118"/>
                    </a:cubicBezTo>
                    <a:lnTo>
                      <a:pt x="296761" y="61118"/>
                    </a:lnTo>
                    <a:lnTo>
                      <a:pt x="296761" y="24314"/>
                    </a:lnTo>
                    <a:close/>
                    <a:moveTo>
                      <a:pt x="296761" y="83433"/>
                    </a:moveTo>
                    <a:lnTo>
                      <a:pt x="314413" y="83433"/>
                    </a:lnTo>
                    <a:cubicBezTo>
                      <a:pt x="329567" y="83433"/>
                      <a:pt x="334397" y="91260"/>
                      <a:pt x="334397" y="104083"/>
                    </a:cubicBezTo>
                    <a:cubicBezTo>
                      <a:pt x="334397" y="124233"/>
                      <a:pt x="320075" y="124400"/>
                      <a:pt x="313580" y="124400"/>
                    </a:cubicBezTo>
                    <a:lnTo>
                      <a:pt x="296761" y="124400"/>
                    </a:lnTo>
                    <a:lnTo>
                      <a:pt x="296761" y="83433"/>
                    </a:lnTo>
                    <a:close/>
                    <a:moveTo>
                      <a:pt x="128563" y="146548"/>
                    </a:moveTo>
                    <a:lnTo>
                      <a:pt x="128563" y="35305"/>
                    </a:lnTo>
                    <a:lnTo>
                      <a:pt x="128896" y="35305"/>
                    </a:lnTo>
                    <a:lnTo>
                      <a:pt x="155208" y="146548"/>
                    </a:lnTo>
                    <a:lnTo>
                      <a:pt x="184018" y="146548"/>
                    </a:lnTo>
                    <a:lnTo>
                      <a:pt x="211829" y="35305"/>
                    </a:lnTo>
                    <a:lnTo>
                      <a:pt x="212162" y="35305"/>
                    </a:lnTo>
                    <a:lnTo>
                      <a:pt x="212162" y="146548"/>
                    </a:lnTo>
                    <a:lnTo>
                      <a:pt x="241472" y="146548"/>
                    </a:lnTo>
                    <a:lnTo>
                      <a:pt x="241472" y="2331"/>
                    </a:lnTo>
                    <a:lnTo>
                      <a:pt x="194510" y="2331"/>
                    </a:lnTo>
                    <a:lnTo>
                      <a:pt x="170529" y="100419"/>
                    </a:lnTo>
                    <a:lnTo>
                      <a:pt x="170196" y="100419"/>
                    </a:lnTo>
                    <a:lnTo>
                      <a:pt x="147548" y="2331"/>
                    </a:lnTo>
                    <a:lnTo>
                      <a:pt x="98920" y="2331"/>
                    </a:lnTo>
                    <a:lnTo>
                      <a:pt x="98920" y="146548"/>
                    </a:lnTo>
                    <a:lnTo>
                      <a:pt x="128230" y="146548"/>
                    </a:lnTo>
                    <a:close/>
                    <a:moveTo>
                      <a:pt x="80269" y="146548"/>
                    </a:moveTo>
                    <a:lnTo>
                      <a:pt x="80269" y="124400"/>
                    </a:lnTo>
                    <a:lnTo>
                      <a:pt x="30142" y="124400"/>
                    </a:lnTo>
                    <a:lnTo>
                      <a:pt x="30142" y="82267"/>
                    </a:lnTo>
                    <a:lnTo>
                      <a:pt x="74939" y="82267"/>
                    </a:lnTo>
                    <a:lnTo>
                      <a:pt x="74939" y="60118"/>
                    </a:lnTo>
                    <a:lnTo>
                      <a:pt x="30142" y="60118"/>
                    </a:lnTo>
                    <a:lnTo>
                      <a:pt x="30142" y="24480"/>
                    </a:lnTo>
                    <a:lnTo>
                      <a:pt x="78770" y="24480"/>
                    </a:lnTo>
                    <a:lnTo>
                      <a:pt x="78770" y="2331"/>
                    </a:lnTo>
                    <a:lnTo>
                      <a:pt x="0" y="2331"/>
                    </a:lnTo>
                    <a:lnTo>
                      <a:pt x="0" y="146548"/>
                    </a:lnTo>
                    <a:lnTo>
                      <a:pt x="80269" y="146548"/>
                    </a:lnTo>
                    <a:close/>
                  </a:path>
                </a:pathLst>
              </a:custGeom>
              <a:solidFill>
                <a:schemeClr val="tx2"/>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2EF03A4-15D4-9AAA-BEA5-E7A7AEFFE120}"/>
                  </a:ext>
                </a:extLst>
              </p:cNvPr>
              <p:cNvSpPr/>
              <p:nvPr/>
            </p:nvSpPr>
            <p:spPr>
              <a:xfrm>
                <a:off x="6716772" y="4927282"/>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a:p>
            </p:txBody>
          </p:sp>
          <p:grpSp>
            <p:nvGrpSpPr>
              <p:cNvPr id="29" name="Group 28">
                <a:extLst>
                  <a:ext uri="{FF2B5EF4-FFF2-40B4-BE49-F238E27FC236}">
                    <a16:creationId xmlns:a16="http://schemas.microsoft.com/office/drawing/2014/main" id="{716A5582-1B0E-D1E5-C0E9-5F03053E955C}"/>
                  </a:ext>
                </a:extLst>
              </p:cNvPr>
              <p:cNvGrpSpPr/>
              <p:nvPr/>
            </p:nvGrpSpPr>
            <p:grpSpPr>
              <a:xfrm>
                <a:off x="6751744" y="4424855"/>
                <a:ext cx="413499" cy="389352"/>
                <a:chOff x="6014752" y="4192839"/>
                <a:chExt cx="413499" cy="389352"/>
              </a:xfrm>
            </p:grpSpPr>
            <p:sp>
              <p:nvSpPr>
                <p:cNvPr id="30" name="Freeform: Shape 29">
                  <a:extLst>
                    <a:ext uri="{FF2B5EF4-FFF2-40B4-BE49-F238E27FC236}">
                      <a16:creationId xmlns:a16="http://schemas.microsoft.com/office/drawing/2014/main" id="{F61A5690-70D1-B2A7-B446-706702C3E667}"/>
                    </a:ext>
                  </a:extLst>
                </p:cNvPr>
                <p:cNvSpPr/>
                <p:nvPr/>
              </p:nvSpPr>
              <p:spPr>
                <a:xfrm>
                  <a:off x="6014752" y="4192839"/>
                  <a:ext cx="413499" cy="389352"/>
                </a:xfrm>
                <a:custGeom>
                  <a:avLst/>
                  <a:gdLst>
                    <a:gd name="connsiteX0" fmla="*/ 211163 w 413499"/>
                    <a:gd name="connsiteY0" fmla="*/ 0 h 389352"/>
                    <a:gd name="connsiteX1" fmla="*/ 413499 w 413499"/>
                    <a:gd name="connsiteY1" fmla="*/ 389352 h 389352"/>
                    <a:gd name="connsiteX2" fmla="*/ 0 w 413499"/>
                    <a:gd name="connsiteY2" fmla="*/ 389352 h 389352"/>
                    <a:gd name="connsiteX3" fmla="*/ 211163 w 413499"/>
                    <a:gd name="connsiteY3" fmla="*/ 0 h 389352"/>
                  </a:gdLst>
                  <a:ahLst/>
                  <a:cxnLst>
                    <a:cxn ang="0">
                      <a:pos x="connsiteX0" y="connsiteY0"/>
                    </a:cxn>
                    <a:cxn ang="0">
                      <a:pos x="connsiteX1" y="connsiteY1"/>
                    </a:cxn>
                    <a:cxn ang="0">
                      <a:pos x="connsiteX2" y="connsiteY2"/>
                    </a:cxn>
                    <a:cxn ang="0">
                      <a:pos x="connsiteX3" y="connsiteY3"/>
                    </a:cxn>
                  </a:cxnLst>
                  <a:rect l="l" t="t" r="r" b="b"/>
                  <a:pathLst>
                    <a:path w="413499" h="389352">
                      <a:moveTo>
                        <a:pt x="211163" y="0"/>
                      </a:moveTo>
                      <a:lnTo>
                        <a:pt x="413499" y="389352"/>
                      </a:lnTo>
                      <a:lnTo>
                        <a:pt x="0" y="389352"/>
                      </a:lnTo>
                      <a:lnTo>
                        <a:pt x="211163" y="0"/>
                      </a:lnTo>
                      <a:close/>
                    </a:path>
                  </a:pathLst>
                </a:custGeom>
                <a:solidFill>
                  <a:schemeClr val="accent2"/>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4199F00-D317-3F1D-3565-7C59CDE57E35}"/>
                    </a:ext>
                  </a:extLst>
                </p:cNvPr>
                <p:cNvSpPr/>
                <p:nvPr/>
              </p:nvSpPr>
              <p:spPr>
                <a:xfrm>
                  <a:off x="6014752" y="4192839"/>
                  <a:ext cx="413499" cy="389352"/>
                </a:xfrm>
                <a:custGeom>
                  <a:avLst/>
                  <a:gdLst>
                    <a:gd name="connsiteX0" fmla="*/ 211163 w 413499"/>
                    <a:gd name="connsiteY0" fmla="*/ 0 h 389352"/>
                    <a:gd name="connsiteX1" fmla="*/ 413499 w 413499"/>
                    <a:gd name="connsiteY1" fmla="*/ 389352 h 389352"/>
                    <a:gd name="connsiteX2" fmla="*/ 0 w 413499"/>
                    <a:gd name="connsiteY2" fmla="*/ 389352 h 389352"/>
                    <a:gd name="connsiteX3" fmla="*/ 211163 w 413499"/>
                    <a:gd name="connsiteY3" fmla="*/ 0 h 389352"/>
                  </a:gdLst>
                  <a:ahLst/>
                  <a:cxnLst>
                    <a:cxn ang="0">
                      <a:pos x="connsiteX0" y="connsiteY0"/>
                    </a:cxn>
                    <a:cxn ang="0">
                      <a:pos x="connsiteX1" y="connsiteY1"/>
                    </a:cxn>
                    <a:cxn ang="0">
                      <a:pos x="connsiteX2" y="connsiteY2"/>
                    </a:cxn>
                    <a:cxn ang="0">
                      <a:pos x="connsiteX3" y="connsiteY3"/>
                    </a:cxn>
                  </a:cxnLst>
                  <a:rect l="l" t="t" r="r" b="b"/>
                  <a:pathLst>
                    <a:path w="413499" h="389352">
                      <a:moveTo>
                        <a:pt x="211163" y="0"/>
                      </a:moveTo>
                      <a:lnTo>
                        <a:pt x="413499" y="389352"/>
                      </a:lnTo>
                      <a:lnTo>
                        <a:pt x="0" y="389352"/>
                      </a:lnTo>
                      <a:lnTo>
                        <a:pt x="211163" y="0"/>
                      </a:lnTo>
                      <a:close/>
                    </a:path>
                  </a:pathLst>
                </a:custGeom>
                <a:noFill/>
                <a:ln w="41605" cap="flat">
                  <a:solidFill>
                    <a:srgbClr val="0092D2"/>
                  </a:solidFill>
                  <a:prstDash val="solid"/>
                  <a:miter/>
                </a:ln>
              </p:spPr>
              <p:txBody>
                <a:bodyPr rtlCol="0" anchor="ctr"/>
                <a:lstStyle/>
                <a:p>
                  <a:endParaRPr lang="en-US"/>
                </a:p>
              </p:txBody>
            </p:sp>
          </p:grpSp>
        </p:grpSp>
        <p:sp>
          <p:nvSpPr>
            <p:cNvPr id="25" name="Title 1">
              <a:extLst>
                <a:ext uri="{FF2B5EF4-FFF2-40B4-BE49-F238E27FC236}">
                  <a16:creationId xmlns:a16="http://schemas.microsoft.com/office/drawing/2014/main" id="{98B38301-95AD-A289-5175-1A3C09A6864E}"/>
                </a:ext>
              </a:extLst>
            </p:cNvPr>
            <p:cNvSpPr txBox="1">
              <a:spLocks/>
            </p:cNvSpPr>
            <p:nvPr/>
          </p:nvSpPr>
          <p:spPr>
            <a:xfrm>
              <a:off x="6618129" y="5438971"/>
              <a:ext cx="2427454" cy="1162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a:effectLst/>
                  <a:latin typeface="Arial" panose="020B0604020202020204" pitchFamily="34" charset="0"/>
                  <a:ea typeface="Calibri" panose="020F0502020204030204" pitchFamily="34" charset="0"/>
                  <a:cs typeface="Univers LT Std 45 Light" panose="020B0403020202020204" pitchFamily="34" charset="0"/>
                </a:rPr>
                <a:t>We embrace change with a </a:t>
              </a:r>
              <a:br>
                <a:rPr lang="en-US" sz="1150" spc="10">
                  <a:effectLst/>
                  <a:latin typeface="Arial" panose="020B0604020202020204" pitchFamily="34" charset="0"/>
                  <a:ea typeface="Calibri" panose="020F0502020204030204" pitchFamily="34" charset="0"/>
                  <a:cs typeface="Univers LT Std 45 Light" panose="020B0403020202020204" pitchFamily="34" charset="0"/>
                </a:rPr>
              </a:br>
              <a:r>
                <a:rPr lang="en-US" sz="1150" spc="10">
                  <a:effectLst/>
                  <a:latin typeface="Arial" panose="020B0604020202020204" pitchFamily="34" charset="0"/>
                  <a:ea typeface="Calibri" panose="020F0502020204030204" pitchFamily="34" charset="0"/>
                  <a:cs typeface="Univers LT Std 45 Light" panose="020B0403020202020204" pitchFamily="34" charset="0"/>
                </a:rPr>
                <a:t>spirit of possibility, curiosity and adaptability. We lead the market because we anticipate our customers’ needs.</a:t>
              </a:r>
              <a:endParaRPr lang="en-US" sz="115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grpSp>
        <p:nvGrpSpPr>
          <p:cNvPr id="32" name="Group 31">
            <a:extLst>
              <a:ext uri="{FF2B5EF4-FFF2-40B4-BE49-F238E27FC236}">
                <a16:creationId xmlns:a16="http://schemas.microsoft.com/office/drawing/2014/main" id="{B9CEDDB9-596C-5D46-5FDC-95C5E95E758C}"/>
              </a:ext>
            </a:extLst>
          </p:cNvPr>
          <p:cNvGrpSpPr/>
          <p:nvPr userDrawn="1"/>
        </p:nvGrpSpPr>
        <p:grpSpPr>
          <a:xfrm>
            <a:off x="9354595" y="4380390"/>
            <a:ext cx="2427454" cy="2278457"/>
            <a:chOff x="9354595" y="4380390"/>
            <a:chExt cx="2427454" cy="2278457"/>
          </a:xfrm>
        </p:grpSpPr>
        <p:grpSp>
          <p:nvGrpSpPr>
            <p:cNvPr id="33" name="Group 32">
              <a:extLst>
                <a:ext uri="{FF2B5EF4-FFF2-40B4-BE49-F238E27FC236}">
                  <a16:creationId xmlns:a16="http://schemas.microsoft.com/office/drawing/2014/main" id="{0CBAA937-4336-82AD-1C75-ADAE90D09C1D}"/>
                </a:ext>
              </a:extLst>
            </p:cNvPr>
            <p:cNvGrpSpPr/>
            <p:nvPr/>
          </p:nvGrpSpPr>
          <p:grpSpPr>
            <a:xfrm>
              <a:off x="9448754" y="4380390"/>
              <a:ext cx="2213178" cy="1028919"/>
              <a:chOff x="9448754" y="4380390"/>
              <a:chExt cx="2213178" cy="1028919"/>
            </a:xfrm>
          </p:grpSpPr>
          <p:sp>
            <p:nvSpPr>
              <p:cNvPr id="35" name="Freeform: Shape 34">
                <a:extLst>
                  <a:ext uri="{FF2B5EF4-FFF2-40B4-BE49-F238E27FC236}">
                    <a16:creationId xmlns:a16="http://schemas.microsoft.com/office/drawing/2014/main" id="{40038C08-3205-CAE1-BD39-2B0B479CDAA7}"/>
                  </a:ext>
                </a:extLst>
              </p:cNvPr>
              <p:cNvSpPr/>
              <p:nvPr/>
            </p:nvSpPr>
            <p:spPr>
              <a:xfrm>
                <a:off x="9460210" y="5259431"/>
                <a:ext cx="2191896" cy="149878"/>
              </a:xfrm>
              <a:custGeom>
                <a:avLst/>
                <a:gdLst>
                  <a:gd name="connsiteX0" fmla="*/ 2191897 w 2191896"/>
                  <a:gd name="connsiteY0" fmla="*/ 146715 h 149878"/>
                  <a:gd name="connsiteX1" fmla="*/ 2191897 w 2191896"/>
                  <a:gd name="connsiteY1" fmla="*/ 124566 h 149878"/>
                  <a:gd name="connsiteX2" fmla="*/ 2141771 w 2191896"/>
                  <a:gd name="connsiteY2" fmla="*/ 124566 h 149878"/>
                  <a:gd name="connsiteX3" fmla="*/ 2141771 w 2191896"/>
                  <a:gd name="connsiteY3" fmla="*/ 82433 h 149878"/>
                  <a:gd name="connsiteX4" fmla="*/ 2186568 w 2191896"/>
                  <a:gd name="connsiteY4" fmla="*/ 82433 h 149878"/>
                  <a:gd name="connsiteX5" fmla="*/ 2186568 w 2191896"/>
                  <a:gd name="connsiteY5" fmla="*/ 60285 h 149878"/>
                  <a:gd name="connsiteX6" fmla="*/ 2141771 w 2191896"/>
                  <a:gd name="connsiteY6" fmla="*/ 60285 h 149878"/>
                  <a:gd name="connsiteX7" fmla="*/ 2141771 w 2191896"/>
                  <a:gd name="connsiteY7" fmla="*/ 24647 h 149878"/>
                  <a:gd name="connsiteX8" fmla="*/ 2190398 w 2191896"/>
                  <a:gd name="connsiteY8" fmla="*/ 24647 h 149878"/>
                  <a:gd name="connsiteX9" fmla="*/ 2190398 w 2191896"/>
                  <a:gd name="connsiteY9" fmla="*/ 2498 h 149878"/>
                  <a:gd name="connsiteX10" fmla="*/ 2111629 w 2191896"/>
                  <a:gd name="connsiteY10" fmla="*/ 2498 h 149878"/>
                  <a:gd name="connsiteX11" fmla="*/ 2111629 w 2191896"/>
                  <a:gd name="connsiteY11" fmla="*/ 146715 h 149878"/>
                  <a:gd name="connsiteX12" fmla="*/ 2191897 w 2191896"/>
                  <a:gd name="connsiteY12" fmla="*/ 146715 h 149878"/>
                  <a:gd name="connsiteX13" fmla="*/ 2024365 w 2191896"/>
                  <a:gd name="connsiteY13" fmla="*/ 146715 h 149878"/>
                  <a:gd name="connsiteX14" fmla="*/ 2059670 w 2191896"/>
                  <a:gd name="connsiteY14" fmla="*/ 146715 h 149878"/>
                  <a:gd name="connsiteX15" fmla="*/ 2097806 w 2191896"/>
                  <a:gd name="connsiteY15" fmla="*/ 2498 h 149878"/>
                  <a:gd name="connsiteX16" fmla="*/ 2067997 w 2191896"/>
                  <a:gd name="connsiteY16" fmla="*/ 2498 h 149878"/>
                  <a:gd name="connsiteX17" fmla="*/ 2042851 w 2191896"/>
                  <a:gd name="connsiteY17" fmla="*/ 107413 h 149878"/>
                  <a:gd name="connsiteX18" fmla="*/ 2042517 w 2191896"/>
                  <a:gd name="connsiteY18" fmla="*/ 107413 h 149878"/>
                  <a:gd name="connsiteX19" fmla="*/ 2020202 w 2191896"/>
                  <a:gd name="connsiteY19" fmla="*/ 2498 h 149878"/>
                  <a:gd name="connsiteX20" fmla="*/ 1988894 w 2191896"/>
                  <a:gd name="connsiteY20" fmla="*/ 2498 h 149878"/>
                  <a:gd name="connsiteX21" fmla="*/ 2024532 w 2191896"/>
                  <a:gd name="connsiteY21" fmla="*/ 146715 h 149878"/>
                  <a:gd name="connsiteX22" fmla="*/ 1975072 w 2191896"/>
                  <a:gd name="connsiteY22" fmla="*/ 2498 h 149878"/>
                  <a:gd name="connsiteX23" fmla="*/ 1944930 w 2191896"/>
                  <a:gd name="connsiteY23" fmla="*/ 2498 h 149878"/>
                  <a:gd name="connsiteX24" fmla="*/ 1944930 w 2191896"/>
                  <a:gd name="connsiteY24" fmla="*/ 146715 h 149878"/>
                  <a:gd name="connsiteX25" fmla="*/ 1975072 w 2191896"/>
                  <a:gd name="connsiteY25" fmla="*/ 146715 h 149878"/>
                  <a:gd name="connsiteX26" fmla="*/ 1975072 w 2191896"/>
                  <a:gd name="connsiteY26" fmla="*/ 2498 h 149878"/>
                  <a:gd name="connsiteX27" fmla="*/ 1833686 w 2191896"/>
                  <a:gd name="connsiteY27" fmla="*/ 2498 h 149878"/>
                  <a:gd name="connsiteX28" fmla="*/ 1833686 w 2191896"/>
                  <a:gd name="connsiteY28" fmla="*/ 26479 h 149878"/>
                  <a:gd name="connsiteX29" fmla="*/ 1867326 w 2191896"/>
                  <a:gd name="connsiteY29" fmla="*/ 26479 h 149878"/>
                  <a:gd name="connsiteX30" fmla="*/ 1867326 w 2191896"/>
                  <a:gd name="connsiteY30" fmla="*/ 146715 h 149878"/>
                  <a:gd name="connsiteX31" fmla="*/ 1897468 w 2191896"/>
                  <a:gd name="connsiteY31" fmla="*/ 146715 h 149878"/>
                  <a:gd name="connsiteX32" fmla="*/ 1897468 w 2191896"/>
                  <a:gd name="connsiteY32" fmla="*/ 26479 h 149878"/>
                  <a:gd name="connsiteX33" fmla="*/ 1931107 w 2191896"/>
                  <a:gd name="connsiteY33" fmla="*/ 26479 h 149878"/>
                  <a:gd name="connsiteX34" fmla="*/ 1931107 w 2191896"/>
                  <a:gd name="connsiteY34" fmla="*/ 2498 h 149878"/>
                  <a:gd name="connsiteX35" fmla="*/ 1833852 w 2191896"/>
                  <a:gd name="connsiteY35" fmla="*/ 2498 h 149878"/>
                  <a:gd name="connsiteX36" fmla="*/ 1782394 w 2191896"/>
                  <a:gd name="connsiteY36" fmla="*/ 149213 h 149878"/>
                  <a:gd name="connsiteX37" fmla="*/ 1826025 w 2191896"/>
                  <a:gd name="connsiteY37" fmla="*/ 98254 h 149878"/>
                  <a:gd name="connsiteX38" fmla="*/ 1796217 w 2191896"/>
                  <a:gd name="connsiteY38" fmla="*/ 98254 h 149878"/>
                  <a:gd name="connsiteX39" fmla="*/ 1782394 w 2191896"/>
                  <a:gd name="connsiteY39" fmla="*/ 127564 h 149878"/>
                  <a:gd name="connsiteX40" fmla="*/ 1763243 w 2191896"/>
                  <a:gd name="connsiteY40" fmla="*/ 74606 h 149878"/>
                  <a:gd name="connsiteX41" fmla="*/ 1782394 w 2191896"/>
                  <a:gd name="connsiteY41" fmla="*/ 21649 h 149878"/>
                  <a:gd name="connsiteX42" fmla="*/ 1794718 w 2191896"/>
                  <a:gd name="connsiteY42" fmla="*/ 47961 h 149878"/>
                  <a:gd name="connsiteX43" fmla="*/ 1824194 w 2191896"/>
                  <a:gd name="connsiteY43" fmla="*/ 47961 h 149878"/>
                  <a:gd name="connsiteX44" fmla="*/ 1782228 w 2191896"/>
                  <a:gd name="connsiteY44" fmla="*/ 0 h 149878"/>
                  <a:gd name="connsiteX45" fmla="*/ 1732434 w 2191896"/>
                  <a:gd name="connsiteY45" fmla="*/ 74440 h 149878"/>
                  <a:gd name="connsiteX46" fmla="*/ 1782228 w 2191896"/>
                  <a:gd name="connsiteY46" fmla="*/ 149046 h 149878"/>
                  <a:gd name="connsiteX47" fmla="*/ 1714282 w 2191896"/>
                  <a:gd name="connsiteY47" fmla="*/ 146715 h 149878"/>
                  <a:gd name="connsiteX48" fmla="*/ 1714282 w 2191896"/>
                  <a:gd name="connsiteY48" fmla="*/ 124566 h 149878"/>
                  <a:gd name="connsiteX49" fmla="*/ 1664156 w 2191896"/>
                  <a:gd name="connsiteY49" fmla="*/ 124566 h 149878"/>
                  <a:gd name="connsiteX50" fmla="*/ 1664156 w 2191896"/>
                  <a:gd name="connsiteY50" fmla="*/ 82433 h 149878"/>
                  <a:gd name="connsiteX51" fmla="*/ 1708953 w 2191896"/>
                  <a:gd name="connsiteY51" fmla="*/ 82433 h 149878"/>
                  <a:gd name="connsiteX52" fmla="*/ 1708953 w 2191896"/>
                  <a:gd name="connsiteY52" fmla="*/ 60285 h 149878"/>
                  <a:gd name="connsiteX53" fmla="*/ 1664156 w 2191896"/>
                  <a:gd name="connsiteY53" fmla="*/ 60285 h 149878"/>
                  <a:gd name="connsiteX54" fmla="*/ 1664156 w 2191896"/>
                  <a:gd name="connsiteY54" fmla="*/ 24647 h 149878"/>
                  <a:gd name="connsiteX55" fmla="*/ 1712784 w 2191896"/>
                  <a:gd name="connsiteY55" fmla="*/ 24647 h 149878"/>
                  <a:gd name="connsiteX56" fmla="*/ 1712784 w 2191896"/>
                  <a:gd name="connsiteY56" fmla="*/ 2498 h 149878"/>
                  <a:gd name="connsiteX57" fmla="*/ 1634014 w 2191896"/>
                  <a:gd name="connsiteY57" fmla="*/ 2498 h 149878"/>
                  <a:gd name="connsiteX58" fmla="*/ 1634014 w 2191896"/>
                  <a:gd name="connsiteY58" fmla="*/ 146715 h 149878"/>
                  <a:gd name="connsiteX59" fmla="*/ 1714282 w 2191896"/>
                  <a:gd name="connsiteY59" fmla="*/ 146715 h 149878"/>
                  <a:gd name="connsiteX60" fmla="*/ 1523103 w 2191896"/>
                  <a:gd name="connsiteY60" fmla="*/ 146715 h 149878"/>
                  <a:gd name="connsiteX61" fmla="*/ 1553246 w 2191896"/>
                  <a:gd name="connsiteY61" fmla="*/ 146715 h 149878"/>
                  <a:gd name="connsiteX62" fmla="*/ 1553246 w 2191896"/>
                  <a:gd name="connsiteY62" fmla="*/ 87929 h 149878"/>
                  <a:gd name="connsiteX63" fmla="*/ 1575728 w 2191896"/>
                  <a:gd name="connsiteY63" fmla="*/ 87929 h 149878"/>
                  <a:gd name="connsiteX64" fmla="*/ 1615862 w 2191896"/>
                  <a:gd name="connsiteY64" fmla="*/ 45630 h 149878"/>
                  <a:gd name="connsiteX65" fmla="*/ 1577560 w 2191896"/>
                  <a:gd name="connsiteY65" fmla="*/ 2498 h 149878"/>
                  <a:gd name="connsiteX66" fmla="*/ 1523270 w 2191896"/>
                  <a:gd name="connsiteY66" fmla="*/ 2498 h 149878"/>
                  <a:gd name="connsiteX67" fmla="*/ 1523270 w 2191896"/>
                  <a:gd name="connsiteY67" fmla="*/ 146715 h 149878"/>
                  <a:gd name="connsiteX68" fmla="*/ 1553246 w 2191896"/>
                  <a:gd name="connsiteY68" fmla="*/ 24647 h 149878"/>
                  <a:gd name="connsiteX69" fmla="*/ 1568400 w 2191896"/>
                  <a:gd name="connsiteY69" fmla="*/ 24647 h 149878"/>
                  <a:gd name="connsiteX70" fmla="*/ 1585220 w 2191896"/>
                  <a:gd name="connsiteY70" fmla="*/ 46463 h 149878"/>
                  <a:gd name="connsiteX71" fmla="*/ 1570066 w 2191896"/>
                  <a:gd name="connsiteY71" fmla="*/ 65947 h 149878"/>
                  <a:gd name="connsiteX72" fmla="*/ 1553246 w 2191896"/>
                  <a:gd name="connsiteY72" fmla="*/ 65947 h 149878"/>
                  <a:gd name="connsiteX73" fmla="*/ 1553246 w 2191896"/>
                  <a:gd name="connsiteY73" fmla="*/ 24813 h 149878"/>
                  <a:gd name="connsiteX74" fmla="*/ 1501288 w 2191896"/>
                  <a:gd name="connsiteY74" fmla="*/ 107413 h 149878"/>
                  <a:gd name="connsiteX75" fmla="*/ 1440504 w 2191896"/>
                  <a:gd name="connsiteY75" fmla="*/ 37137 h 149878"/>
                  <a:gd name="connsiteX76" fmla="*/ 1456158 w 2191896"/>
                  <a:gd name="connsiteY76" fmla="*/ 21816 h 149878"/>
                  <a:gd name="connsiteX77" fmla="*/ 1470146 w 2191896"/>
                  <a:gd name="connsiteY77" fmla="*/ 43632 h 149878"/>
                  <a:gd name="connsiteX78" fmla="*/ 1499456 w 2191896"/>
                  <a:gd name="connsiteY78" fmla="*/ 43632 h 149878"/>
                  <a:gd name="connsiteX79" fmla="*/ 1457490 w 2191896"/>
                  <a:gd name="connsiteY79" fmla="*/ 333 h 149878"/>
                  <a:gd name="connsiteX80" fmla="*/ 1409862 w 2191896"/>
                  <a:gd name="connsiteY80" fmla="*/ 40967 h 149878"/>
                  <a:gd name="connsiteX81" fmla="*/ 1470646 w 2191896"/>
                  <a:gd name="connsiteY81" fmla="*/ 111577 h 149878"/>
                  <a:gd name="connsiteX82" fmla="*/ 1455491 w 2191896"/>
                  <a:gd name="connsiteY82" fmla="*/ 127897 h 149878"/>
                  <a:gd name="connsiteX83" fmla="*/ 1438339 w 2191896"/>
                  <a:gd name="connsiteY83" fmla="*/ 102584 h 149878"/>
                  <a:gd name="connsiteX84" fmla="*/ 1408196 w 2191896"/>
                  <a:gd name="connsiteY84" fmla="*/ 102584 h 149878"/>
                  <a:gd name="connsiteX85" fmla="*/ 1450995 w 2191896"/>
                  <a:gd name="connsiteY85" fmla="*/ 149546 h 149878"/>
                  <a:gd name="connsiteX86" fmla="*/ 1501288 w 2191896"/>
                  <a:gd name="connsiteY86" fmla="*/ 107746 h 149878"/>
                  <a:gd name="connsiteX87" fmla="*/ 1330259 w 2191896"/>
                  <a:gd name="connsiteY87" fmla="*/ 87263 h 149878"/>
                  <a:gd name="connsiteX88" fmla="*/ 1338086 w 2191896"/>
                  <a:gd name="connsiteY88" fmla="*/ 87263 h 149878"/>
                  <a:gd name="connsiteX89" fmla="*/ 1359735 w 2191896"/>
                  <a:gd name="connsiteY89" fmla="*/ 119071 h 149878"/>
                  <a:gd name="connsiteX90" fmla="*/ 1362899 w 2191896"/>
                  <a:gd name="connsiteY90" fmla="*/ 147048 h 149878"/>
                  <a:gd name="connsiteX91" fmla="*/ 1392376 w 2191896"/>
                  <a:gd name="connsiteY91" fmla="*/ 147048 h 149878"/>
                  <a:gd name="connsiteX92" fmla="*/ 1389045 w 2191896"/>
                  <a:gd name="connsiteY92" fmla="*/ 104749 h 149878"/>
                  <a:gd name="connsiteX93" fmla="*/ 1362899 w 2191896"/>
                  <a:gd name="connsiteY93" fmla="*/ 76438 h 149878"/>
                  <a:gd name="connsiteX94" fmla="*/ 1362899 w 2191896"/>
                  <a:gd name="connsiteY94" fmla="*/ 76105 h 149878"/>
                  <a:gd name="connsiteX95" fmla="*/ 1389711 w 2191896"/>
                  <a:gd name="connsiteY95" fmla="*/ 40800 h 149878"/>
                  <a:gd name="connsiteX96" fmla="*/ 1355905 w 2191896"/>
                  <a:gd name="connsiteY96" fmla="*/ 2998 h 149878"/>
                  <a:gd name="connsiteX97" fmla="*/ 1300117 w 2191896"/>
                  <a:gd name="connsiteY97" fmla="*/ 2998 h 149878"/>
                  <a:gd name="connsiteX98" fmla="*/ 1300117 w 2191896"/>
                  <a:gd name="connsiteY98" fmla="*/ 147214 h 149878"/>
                  <a:gd name="connsiteX99" fmla="*/ 1330259 w 2191896"/>
                  <a:gd name="connsiteY99" fmla="*/ 147214 h 149878"/>
                  <a:gd name="connsiteX100" fmla="*/ 1330259 w 2191896"/>
                  <a:gd name="connsiteY100" fmla="*/ 87429 h 149878"/>
                  <a:gd name="connsiteX101" fmla="*/ 1330259 w 2191896"/>
                  <a:gd name="connsiteY101" fmla="*/ 24980 h 149878"/>
                  <a:gd name="connsiteX102" fmla="*/ 1343582 w 2191896"/>
                  <a:gd name="connsiteY102" fmla="*/ 24980 h 149878"/>
                  <a:gd name="connsiteX103" fmla="*/ 1359070 w 2191896"/>
                  <a:gd name="connsiteY103" fmla="*/ 43964 h 149878"/>
                  <a:gd name="connsiteX104" fmla="*/ 1343582 w 2191896"/>
                  <a:gd name="connsiteY104" fmla="*/ 65114 h 149878"/>
                  <a:gd name="connsiteX105" fmla="*/ 1330259 w 2191896"/>
                  <a:gd name="connsiteY105" fmla="*/ 65114 h 149878"/>
                  <a:gd name="connsiteX106" fmla="*/ 1330259 w 2191896"/>
                  <a:gd name="connsiteY106" fmla="*/ 24980 h 149878"/>
                  <a:gd name="connsiteX107" fmla="*/ 1281132 w 2191896"/>
                  <a:gd name="connsiteY107" fmla="*/ 147048 h 149878"/>
                  <a:gd name="connsiteX108" fmla="*/ 1281132 w 2191896"/>
                  <a:gd name="connsiteY108" fmla="*/ 124899 h 149878"/>
                  <a:gd name="connsiteX109" fmla="*/ 1231006 w 2191896"/>
                  <a:gd name="connsiteY109" fmla="*/ 124899 h 149878"/>
                  <a:gd name="connsiteX110" fmla="*/ 1231006 w 2191896"/>
                  <a:gd name="connsiteY110" fmla="*/ 82767 h 149878"/>
                  <a:gd name="connsiteX111" fmla="*/ 1275803 w 2191896"/>
                  <a:gd name="connsiteY111" fmla="*/ 82767 h 149878"/>
                  <a:gd name="connsiteX112" fmla="*/ 1275803 w 2191896"/>
                  <a:gd name="connsiteY112" fmla="*/ 60618 h 149878"/>
                  <a:gd name="connsiteX113" fmla="*/ 1231006 w 2191896"/>
                  <a:gd name="connsiteY113" fmla="*/ 60618 h 149878"/>
                  <a:gd name="connsiteX114" fmla="*/ 1231006 w 2191896"/>
                  <a:gd name="connsiteY114" fmla="*/ 24980 h 149878"/>
                  <a:gd name="connsiteX115" fmla="*/ 1279633 w 2191896"/>
                  <a:gd name="connsiteY115" fmla="*/ 24980 h 149878"/>
                  <a:gd name="connsiteX116" fmla="*/ 1279633 w 2191896"/>
                  <a:gd name="connsiteY116" fmla="*/ 2831 h 149878"/>
                  <a:gd name="connsiteX117" fmla="*/ 1200864 w 2191896"/>
                  <a:gd name="connsiteY117" fmla="*/ 2831 h 149878"/>
                  <a:gd name="connsiteX118" fmla="*/ 1200864 w 2191896"/>
                  <a:gd name="connsiteY118" fmla="*/ 147048 h 149878"/>
                  <a:gd name="connsiteX119" fmla="*/ 1281132 w 2191896"/>
                  <a:gd name="connsiteY119" fmla="*/ 147048 h 149878"/>
                  <a:gd name="connsiteX120" fmla="*/ 1089953 w 2191896"/>
                  <a:gd name="connsiteY120" fmla="*/ 147048 h 149878"/>
                  <a:gd name="connsiteX121" fmla="*/ 1120096 w 2191896"/>
                  <a:gd name="connsiteY121" fmla="*/ 147048 h 149878"/>
                  <a:gd name="connsiteX122" fmla="*/ 1120096 w 2191896"/>
                  <a:gd name="connsiteY122" fmla="*/ 88262 h 149878"/>
                  <a:gd name="connsiteX123" fmla="*/ 1142578 w 2191896"/>
                  <a:gd name="connsiteY123" fmla="*/ 88262 h 149878"/>
                  <a:gd name="connsiteX124" fmla="*/ 1182712 w 2191896"/>
                  <a:gd name="connsiteY124" fmla="*/ 45963 h 149878"/>
                  <a:gd name="connsiteX125" fmla="*/ 1144409 w 2191896"/>
                  <a:gd name="connsiteY125" fmla="*/ 2831 h 149878"/>
                  <a:gd name="connsiteX126" fmla="*/ 1090120 w 2191896"/>
                  <a:gd name="connsiteY126" fmla="*/ 2831 h 149878"/>
                  <a:gd name="connsiteX127" fmla="*/ 1090120 w 2191896"/>
                  <a:gd name="connsiteY127" fmla="*/ 147048 h 149878"/>
                  <a:gd name="connsiteX128" fmla="*/ 1120096 w 2191896"/>
                  <a:gd name="connsiteY128" fmla="*/ 24980 h 149878"/>
                  <a:gd name="connsiteX129" fmla="*/ 1135250 w 2191896"/>
                  <a:gd name="connsiteY129" fmla="*/ 24980 h 149878"/>
                  <a:gd name="connsiteX130" fmla="*/ 1152070 w 2191896"/>
                  <a:gd name="connsiteY130" fmla="*/ 46796 h 149878"/>
                  <a:gd name="connsiteX131" fmla="*/ 1136916 w 2191896"/>
                  <a:gd name="connsiteY131" fmla="*/ 66280 h 149878"/>
                  <a:gd name="connsiteX132" fmla="*/ 1120096 w 2191896"/>
                  <a:gd name="connsiteY132" fmla="*/ 66280 h 149878"/>
                  <a:gd name="connsiteX133" fmla="*/ 1120096 w 2191896"/>
                  <a:gd name="connsiteY133" fmla="*/ 25147 h 149878"/>
                  <a:gd name="connsiteX134" fmla="*/ 934412 w 2191896"/>
                  <a:gd name="connsiteY134" fmla="*/ 147048 h 149878"/>
                  <a:gd name="connsiteX135" fmla="*/ 964555 w 2191896"/>
                  <a:gd name="connsiteY135" fmla="*/ 147048 h 149878"/>
                  <a:gd name="connsiteX136" fmla="*/ 964555 w 2191896"/>
                  <a:gd name="connsiteY136" fmla="*/ 88262 h 149878"/>
                  <a:gd name="connsiteX137" fmla="*/ 987037 w 2191896"/>
                  <a:gd name="connsiteY137" fmla="*/ 88262 h 149878"/>
                  <a:gd name="connsiteX138" fmla="*/ 1027170 w 2191896"/>
                  <a:gd name="connsiteY138" fmla="*/ 45963 h 149878"/>
                  <a:gd name="connsiteX139" fmla="*/ 988868 w 2191896"/>
                  <a:gd name="connsiteY139" fmla="*/ 2831 h 149878"/>
                  <a:gd name="connsiteX140" fmla="*/ 934579 w 2191896"/>
                  <a:gd name="connsiteY140" fmla="*/ 2831 h 149878"/>
                  <a:gd name="connsiteX141" fmla="*/ 934579 w 2191896"/>
                  <a:gd name="connsiteY141" fmla="*/ 147048 h 149878"/>
                  <a:gd name="connsiteX142" fmla="*/ 964555 w 2191896"/>
                  <a:gd name="connsiteY142" fmla="*/ 24980 h 149878"/>
                  <a:gd name="connsiteX143" fmla="*/ 979709 w 2191896"/>
                  <a:gd name="connsiteY143" fmla="*/ 24980 h 149878"/>
                  <a:gd name="connsiteX144" fmla="*/ 996529 w 2191896"/>
                  <a:gd name="connsiteY144" fmla="*/ 46796 h 149878"/>
                  <a:gd name="connsiteX145" fmla="*/ 981374 w 2191896"/>
                  <a:gd name="connsiteY145" fmla="*/ 66280 h 149878"/>
                  <a:gd name="connsiteX146" fmla="*/ 964555 w 2191896"/>
                  <a:gd name="connsiteY146" fmla="*/ 66280 h 149878"/>
                  <a:gd name="connsiteX147" fmla="*/ 964555 w 2191896"/>
                  <a:gd name="connsiteY147" fmla="*/ 25147 h 149878"/>
                  <a:gd name="connsiteX148" fmla="*/ 908766 w 2191896"/>
                  <a:gd name="connsiteY148" fmla="*/ 2831 h 149878"/>
                  <a:gd name="connsiteX149" fmla="*/ 878624 w 2191896"/>
                  <a:gd name="connsiteY149" fmla="*/ 2831 h 149878"/>
                  <a:gd name="connsiteX150" fmla="*/ 878624 w 2191896"/>
                  <a:gd name="connsiteY150" fmla="*/ 147048 h 149878"/>
                  <a:gd name="connsiteX151" fmla="*/ 908766 w 2191896"/>
                  <a:gd name="connsiteY151" fmla="*/ 147048 h 149878"/>
                  <a:gd name="connsiteX152" fmla="*/ 908766 w 2191896"/>
                  <a:gd name="connsiteY152" fmla="*/ 2831 h 149878"/>
                  <a:gd name="connsiteX153" fmla="*/ 787698 w 2191896"/>
                  <a:gd name="connsiteY153" fmla="*/ 60618 h 149878"/>
                  <a:gd name="connsiteX154" fmla="*/ 787698 w 2191896"/>
                  <a:gd name="connsiteY154" fmla="*/ 2831 h 149878"/>
                  <a:gd name="connsiteX155" fmla="*/ 757555 w 2191896"/>
                  <a:gd name="connsiteY155" fmla="*/ 2831 h 149878"/>
                  <a:gd name="connsiteX156" fmla="*/ 757555 w 2191896"/>
                  <a:gd name="connsiteY156" fmla="*/ 147048 h 149878"/>
                  <a:gd name="connsiteX157" fmla="*/ 787698 w 2191896"/>
                  <a:gd name="connsiteY157" fmla="*/ 147048 h 149878"/>
                  <a:gd name="connsiteX158" fmla="*/ 787698 w 2191896"/>
                  <a:gd name="connsiteY158" fmla="*/ 82767 h 149878"/>
                  <a:gd name="connsiteX159" fmla="*/ 822336 w 2191896"/>
                  <a:gd name="connsiteY159" fmla="*/ 82767 h 149878"/>
                  <a:gd name="connsiteX160" fmla="*/ 822336 w 2191896"/>
                  <a:gd name="connsiteY160" fmla="*/ 147048 h 149878"/>
                  <a:gd name="connsiteX161" fmla="*/ 852478 w 2191896"/>
                  <a:gd name="connsiteY161" fmla="*/ 147048 h 149878"/>
                  <a:gd name="connsiteX162" fmla="*/ 852478 w 2191896"/>
                  <a:gd name="connsiteY162" fmla="*/ 2831 h 149878"/>
                  <a:gd name="connsiteX163" fmla="*/ 822336 w 2191896"/>
                  <a:gd name="connsiteY163" fmla="*/ 2831 h 149878"/>
                  <a:gd name="connsiteX164" fmla="*/ 822336 w 2191896"/>
                  <a:gd name="connsiteY164" fmla="*/ 60618 h 149878"/>
                  <a:gd name="connsiteX165" fmla="*/ 787698 w 2191896"/>
                  <a:gd name="connsiteY165" fmla="*/ 60618 h 149878"/>
                  <a:gd name="connsiteX166" fmla="*/ 734907 w 2191896"/>
                  <a:gd name="connsiteY166" fmla="*/ 107746 h 149878"/>
                  <a:gd name="connsiteX167" fmla="*/ 674123 w 2191896"/>
                  <a:gd name="connsiteY167" fmla="*/ 37470 h 149878"/>
                  <a:gd name="connsiteX168" fmla="*/ 689777 w 2191896"/>
                  <a:gd name="connsiteY168" fmla="*/ 22149 h 149878"/>
                  <a:gd name="connsiteX169" fmla="*/ 703765 w 2191896"/>
                  <a:gd name="connsiteY169" fmla="*/ 43964 h 149878"/>
                  <a:gd name="connsiteX170" fmla="*/ 733075 w 2191896"/>
                  <a:gd name="connsiteY170" fmla="*/ 43964 h 149878"/>
                  <a:gd name="connsiteX171" fmla="*/ 691109 w 2191896"/>
                  <a:gd name="connsiteY171" fmla="*/ 666 h 149878"/>
                  <a:gd name="connsiteX172" fmla="*/ 643481 w 2191896"/>
                  <a:gd name="connsiteY172" fmla="*/ 41300 h 149878"/>
                  <a:gd name="connsiteX173" fmla="*/ 704265 w 2191896"/>
                  <a:gd name="connsiteY173" fmla="*/ 111910 h 149878"/>
                  <a:gd name="connsiteX174" fmla="*/ 689110 w 2191896"/>
                  <a:gd name="connsiteY174" fmla="*/ 128230 h 149878"/>
                  <a:gd name="connsiteX175" fmla="*/ 671958 w 2191896"/>
                  <a:gd name="connsiteY175" fmla="*/ 102917 h 149878"/>
                  <a:gd name="connsiteX176" fmla="*/ 641815 w 2191896"/>
                  <a:gd name="connsiteY176" fmla="*/ 102917 h 149878"/>
                  <a:gd name="connsiteX177" fmla="*/ 684614 w 2191896"/>
                  <a:gd name="connsiteY177" fmla="*/ 149879 h 149878"/>
                  <a:gd name="connsiteX178" fmla="*/ 734907 w 2191896"/>
                  <a:gd name="connsiteY178" fmla="*/ 108079 h 149878"/>
                  <a:gd name="connsiteX179" fmla="*/ 563878 w 2191896"/>
                  <a:gd name="connsiteY179" fmla="*/ 87596 h 149878"/>
                  <a:gd name="connsiteX180" fmla="*/ 571705 w 2191896"/>
                  <a:gd name="connsiteY180" fmla="*/ 87596 h 149878"/>
                  <a:gd name="connsiteX181" fmla="*/ 593354 w 2191896"/>
                  <a:gd name="connsiteY181" fmla="*/ 119404 h 149878"/>
                  <a:gd name="connsiteX182" fmla="*/ 596518 w 2191896"/>
                  <a:gd name="connsiteY182" fmla="*/ 147381 h 149878"/>
                  <a:gd name="connsiteX183" fmla="*/ 625994 w 2191896"/>
                  <a:gd name="connsiteY183" fmla="*/ 147381 h 149878"/>
                  <a:gd name="connsiteX184" fmla="*/ 622664 w 2191896"/>
                  <a:gd name="connsiteY184" fmla="*/ 105082 h 149878"/>
                  <a:gd name="connsiteX185" fmla="*/ 596518 w 2191896"/>
                  <a:gd name="connsiteY185" fmla="*/ 76771 h 149878"/>
                  <a:gd name="connsiteX186" fmla="*/ 596518 w 2191896"/>
                  <a:gd name="connsiteY186" fmla="*/ 76438 h 149878"/>
                  <a:gd name="connsiteX187" fmla="*/ 623330 w 2191896"/>
                  <a:gd name="connsiteY187" fmla="*/ 41133 h 149878"/>
                  <a:gd name="connsiteX188" fmla="*/ 589524 w 2191896"/>
                  <a:gd name="connsiteY188" fmla="*/ 3331 h 149878"/>
                  <a:gd name="connsiteX189" fmla="*/ 533736 w 2191896"/>
                  <a:gd name="connsiteY189" fmla="*/ 3331 h 149878"/>
                  <a:gd name="connsiteX190" fmla="*/ 533736 w 2191896"/>
                  <a:gd name="connsiteY190" fmla="*/ 147548 h 149878"/>
                  <a:gd name="connsiteX191" fmla="*/ 563878 w 2191896"/>
                  <a:gd name="connsiteY191" fmla="*/ 147548 h 149878"/>
                  <a:gd name="connsiteX192" fmla="*/ 563878 w 2191896"/>
                  <a:gd name="connsiteY192" fmla="*/ 87763 h 149878"/>
                  <a:gd name="connsiteX193" fmla="*/ 563878 w 2191896"/>
                  <a:gd name="connsiteY193" fmla="*/ 25313 h 149878"/>
                  <a:gd name="connsiteX194" fmla="*/ 577201 w 2191896"/>
                  <a:gd name="connsiteY194" fmla="*/ 25313 h 149878"/>
                  <a:gd name="connsiteX195" fmla="*/ 592522 w 2191896"/>
                  <a:gd name="connsiteY195" fmla="*/ 44298 h 149878"/>
                  <a:gd name="connsiteX196" fmla="*/ 577201 w 2191896"/>
                  <a:gd name="connsiteY196" fmla="*/ 65447 h 149878"/>
                  <a:gd name="connsiteX197" fmla="*/ 563878 w 2191896"/>
                  <a:gd name="connsiteY197" fmla="*/ 65447 h 149878"/>
                  <a:gd name="connsiteX198" fmla="*/ 563878 w 2191896"/>
                  <a:gd name="connsiteY198" fmla="*/ 25313 h 149878"/>
                  <a:gd name="connsiteX199" fmla="*/ 514751 w 2191896"/>
                  <a:gd name="connsiteY199" fmla="*/ 147381 h 149878"/>
                  <a:gd name="connsiteX200" fmla="*/ 514751 w 2191896"/>
                  <a:gd name="connsiteY200" fmla="*/ 125232 h 149878"/>
                  <a:gd name="connsiteX201" fmla="*/ 464625 w 2191896"/>
                  <a:gd name="connsiteY201" fmla="*/ 125232 h 149878"/>
                  <a:gd name="connsiteX202" fmla="*/ 464625 w 2191896"/>
                  <a:gd name="connsiteY202" fmla="*/ 83100 h 149878"/>
                  <a:gd name="connsiteX203" fmla="*/ 509422 w 2191896"/>
                  <a:gd name="connsiteY203" fmla="*/ 83100 h 149878"/>
                  <a:gd name="connsiteX204" fmla="*/ 509422 w 2191896"/>
                  <a:gd name="connsiteY204" fmla="*/ 60951 h 149878"/>
                  <a:gd name="connsiteX205" fmla="*/ 464625 w 2191896"/>
                  <a:gd name="connsiteY205" fmla="*/ 60951 h 149878"/>
                  <a:gd name="connsiteX206" fmla="*/ 464625 w 2191896"/>
                  <a:gd name="connsiteY206" fmla="*/ 25313 h 149878"/>
                  <a:gd name="connsiteX207" fmla="*/ 513252 w 2191896"/>
                  <a:gd name="connsiteY207" fmla="*/ 25313 h 149878"/>
                  <a:gd name="connsiteX208" fmla="*/ 513252 w 2191896"/>
                  <a:gd name="connsiteY208" fmla="*/ 3164 h 149878"/>
                  <a:gd name="connsiteX209" fmla="*/ 434482 w 2191896"/>
                  <a:gd name="connsiteY209" fmla="*/ 3164 h 149878"/>
                  <a:gd name="connsiteX210" fmla="*/ 434482 w 2191896"/>
                  <a:gd name="connsiteY210" fmla="*/ 147381 h 149878"/>
                  <a:gd name="connsiteX211" fmla="*/ 514751 w 2191896"/>
                  <a:gd name="connsiteY211" fmla="*/ 147381 h 149878"/>
                  <a:gd name="connsiteX212" fmla="*/ 329567 w 2191896"/>
                  <a:gd name="connsiteY212" fmla="*/ 147381 h 149878"/>
                  <a:gd name="connsiteX213" fmla="*/ 329567 w 2191896"/>
                  <a:gd name="connsiteY213" fmla="*/ 41966 h 149878"/>
                  <a:gd name="connsiteX214" fmla="*/ 329900 w 2191896"/>
                  <a:gd name="connsiteY214" fmla="*/ 41966 h 149878"/>
                  <a:gd name="connsiteX215" fmla="*/ 369202 w 2191896"/>
                  <a:gd name="connsiteY215" fmla="*/ 147381 h 149878"/>
                  <a:gd name="connsiteX216" fmla="*/ 409003 w 2191896"/>
                  <a:gd name="connsiteY216" fmla="*/ 147381 h 149878"/>
                  <a:gd name="connsiteX217" fmla="*/ 409003 w 2191896"/>
                  <a:gd name="connsiteY217" fmla="*/ 3164 h 149878"/>
                  <a:gd name="connsiteX218" fmla="*/ 380859 w 2191896"/>
                  <a:gd name="connsiteY218" fmla="*/ 3164 h 149878"/>
                  <a:gd name="connsiteX219" fmla="*/ 380859 w 2191896"/>
                  <a:gd name="connsiteY219" fmla="*/ 103083 h 149878"/>
                  <a:gd name="connsiteX220" fmla="*/ 380526 w 2191896"/>
                  <a:gd name="connsiteY220" fmla="*/ 103083 h 149878"/>
                  <a:gd name="connsiteX221" fmla="*/ 342057 w 2191896"/>
                  <a:gd name="connsiteY221" fmla="*/ 3164 h 149878"/>
                  <a:gd name="connsiteX222" fmla="*/ 301257 w 2191896"/>
                  <a:gd name="connsiteY222" fmla="*/ 3164 h 149878"/>
                  <a:gd name="connsiteX223" fmla="*/ 301257 w 2191896"/>
                  <a:gd name="connsiteY223" fmla="*/ 147381 h 149878"/>
                  <a:gd name="connsiteX224" fmla="*/ 329401 w 2191896"/>
                  <a:gd name="connsiteY224" fmla="*/ 147381 h 149878"/>
                  <a:gd name="connsiteX225" fmla="*/ 142718 w 2191896"/>
                  <a:gd name="connsiteY225" fmla="*/ 147381 h 149878"/>
                  <a:gd name="connsiteX226" fmla="*/ 175525 w 2191896"/>
                  <a:gd name="connsiteY226" fmla="*/ 147381 h 149878"/>
                  <a:gd name="connsiteX227" fmla="*/ 200505 w 2191896"/>
                  <a:gd name="connsiteY227" fmla="*/ 41966 h 149878"/>
                  <a:gd name="connsiteX228" fmla="*/ 200838 w 2191896"/>
                  <a:gd name="connsiteY228" fmla="*/ 41966 h 149878"/>
                  <a:gd name="connsiteX229" fmla="*/ 223486 w 2191896"/>
                  <a:gd name="connsiteY229" fmla="*/ 147381 h 149878"/>
                  <a:gd name="connsiteX230" fmla="*/ 256793 w 2191896"/>
                  <a:gd name="connsiteY230" fmla="*/ 147381 h 149878"/>
                  <a:gd name="connsiteX231" fmla="*/ 288767 w 2191896"/>
                  <a:gd name="connsiteY231" fmla="*/ 3164 h 149878"/>
                  <a:gd name="connsiteX232" fmla="*/ 259124 w 2191896"/>
                  <a:gd name="connsiteY232" fmla="*/ 3164 h 149878"/>
                  <a:gd name="connsiteX233" fmla="*/ 241139 w 2191896"/>
                  <a:gd name="connsiteY233" fmla="*/ 104416 h 149878"/>
                  <a:gd name="connsiteX234" fmla="*/ 240805 w 2191896"/>
                  <a:gd name="connsiteY234" fmla="*/ 104416 h 149878"/>
                  <a:gd name="connsiteX235" fmla="*/ 219156 w 2191896"/>
                  <a:gd name="connsiteY235" fmla="*/ 3164 h 149878"/>
                  <a:gd name="connsiteX236" fmla="*/ 183519 w 2191896"/>
                  <a:gd name="connsiteY236" fmla="*/ 3164 h 149878"/>
                  <a:gd name="connsiteX237" fmla="*/ 160703 w 2191896"/>
                  <a:gd name="connsiteY237" fmla="*/ 104416 h 149878"/>
                  <a:gd name="connsiteX238" fmla="*/ 160371 w 2191896"/>
                  <a:gd name="connsiteY238" fmla="*/ 104416 h 149878"/>
                  <a:gd name="connsiteX239" fmla="*/ 141552 w 2191896"/>
                  <a:gd name="connsiteY239" fmla="*/ 3164 h 149878"/>
                  <a:gd name="connsiteX240" fmla="*/ 110578 w 2191896"/>
                  <a:gd name="connsiteY240" fmla="*/ 3164 h 149878"/>
                  <a:gd name="connsiteX241" fmla="*/ 142552 w 2191896"/>
                  <a:gd name="connsiteY241" fmla="*/ 147381 h 149878"/>
                  <a:gd name="connsiteX242" fmla="*/ 49793 w 2191896"/>
                  <a:gd name="connsiteY242" fmla="*/ 149713 h 149878"/>
                  <a:gd name="connsiteX243" fmla="*/ 99586 w 2191896"/>
                  <a:gd name="connsiteY243" fmla="*/ 75106 h 149878"/>
                  <a:gd name="connsiteX244" fmla="*/ 49793 w 2191896"/>
                  <a:gd name="connsiteY244" fmla="*/ 666 h 149878"/>
                  <a:gd name="connsiteX245" fmla="*/ 0 w 2191896"/>
                  <a:gd name="connsiteY245" fmla="*/ 75106 h 149878"/>
                  <a:gd name="connsiteX246" fmla="*/ 49793 w 2191896"/>
                  <a:gd name="connsiteY246" fmla="*/ 149713 h 149878"/>
                  <a:gd name="connsiteX247" fmla="*/ 49793 w 2191896"/>
                  <a:gd name="connsiteY247" fmla="*/ 128230 h 149878"/>
                  <a:gd name="connsiteX248" fmla="*/ 30642 w 2191896"/>
                  <a:gd name="connsiteY248" fmla="*/ 75273 h 149878"/>
                  <a:gd name="connsiteX249" fmla="*/ 49793 w 2191896"/>
                  <a:gd name="connsiteY249" fmla="*/ 22315 h 149878"/>
                  <a:gd name="connsiteX250" fmla="*/ 68945 w 2191896"/>
                  <a:gd name="connsiteY250" fmla="*/ 75273 h 149878"/>
                  <a:gd name="connsiteX251" fmla="*/ 49793 w 2191896"/>
                  <a:gd name="connsiteY251" fmla="*/ 128230 h 1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2191896" h="149878">
                    <a:moveTo>
                      <a:pt x="2191897" y="146715"/>
                    </a:moveTo>
                    <a:lnTo>
                      <a:pt x="2191897" y="124566"/>
                    </a:lnTo>
                    <a:lnTo>
                      <a:pt x="2141771" y="124566"/>
                    </a:lnTo>
                    <a:lnTo>
                      <a:pt x="2141771" y="82433"/>
                    </a:lnTo>
                    <a:lnTo>
                      <a:pt x="2186568" y="82433"/>
                    </a:lnTo>
                    <a:lnTo>
                      <a:pt x="2186568" y="60285"/>
                    </a:lnTo>
                    <a:lnTo>
                      <a:pt x="2141771" y="60285"/>
                    </a:lnTo>
                    <a:lnTo>
                      <a:pt x="2141771" y="24647"/>
                    </a:lnTo>
                    <a:lnTo>
                      <a:pt x="2190398" y="24647"/>
                    </a:lnTo>
                    <a:lnTo>
                      <a:pt x="2190398" y="2498"/>
                    </a:lnTo>
                    <a:lnTo>
                      <a:pt x="2111629" y="2498"/>
                    </a:lnTo>
                    <a:lnTo>
                      <a:pt x="2111629" y="146715"/>
                    </a:lnTo>
                    <a:lnTo>
                      <a:pt x="2191897" y="146715"/>
                    </a:lnTo>
                    <a:close/>
                    <a:moveTo>
                      <a:pt x="2024365" y="146715"/>
                    </a:moveTo>
                    <a:lnTo>
                      <a:pt x="2059670" y="146715"/>
                    </a:lnTo>
                    <a:lnTo>
                      <a:pt x="2097806" y="2498"/>
                    </a:lnTo>
                    <a:lnTo>
                      <a:pt x="2067997" y="2498"/>
                    </a:lnTo>
                    <a:lnTo>
                      <a:pt x="2042851" y="107413"/>
                    </a:lnTo>
                    <a:lnTo>
                      <a:pt x="2042517" y="107413"/>
                    </a:lnTo>
                    <a:lnTo>
                      <a:pt x="2020202" y="2498"/>
                    </a:lnTo>
                    <a:lnTo>
                      <a:pt x="1988894" y="2498"/>
                    </a:lnTo>
                    <a:lnTo>
                      <a:pt x="2024532" y="146715"/>
                    </a:lnTo>
                    <a:close/>
                    <a:moveTo>
                      <a:pt x="1975072" y="2498"/>
                    </a:moveTo>
                    <a:lnTo>
                      <a:pt x="1944930" y="2498"/>
                    </a:lnTo>
                    <a:lnTo>
                      <a:pt x="1944930" y="146715"/>
                    </a:lnTo>
                    <a:lnTo>
                      <a:pt x="1975072" y="146715"/>
                    </a:lnTo>
                    <a:lnTo>
                      <a:pt x="1975072" y="2498"/>
                    </a:lnTo>
                    <a:close/>
                    <a:moveTo>
                      <a:pt x="1833686" y="2498"/>
                    </a:moveTo>
                    <a:lnTo>
                      <a:pt x="1833686" y="26479"/>
                    </a:lnTo>
                    <a:lnTo>
                      <a:pt x="1867326" y="26479"/>
                    </a:lnTo>
                    <a:lnTo>
                      <a:pt x="1867326" y="146715"/>
                    </a:lnTo>
                    <a:lnTo>
                      <a:pt x="1897468" y="146715"/>
                    </a:lnTo>
                    <a:lnTo>
                      <a:pt x="1897468" y="26479"/>
                    </a:lnTo>
                    <a:lnTo>
                      <a:pt x="1931107" y="26479"/>
                    </a:lnTo>
                    <a:lnTo>
                      <a:pt x="1931107" y="2498"/>
                    </a:lnTo>
                    <a:lnTo>
                      <a:pt x="1833852" y="2498"/>
                    </a:lnTo>
                    <a:close/>
                    <a:moveTo>
                      <a:pt x="1782394" y="149213"/>
                    </a:moveTo>
                    <a:cubicBezTo>
                      <a:pt x="1810538" y="149213"/>
                      <a:pt x="1826025" y="136889"/>
                      <a:pt x="1826025" y="98254"/>
                    </a:cubicBezTo>
                    <a:lnTo>
                      <a:pt x="1796217" y="98254"/>
                    </a:lnTo>
                    <a:cubicBezTo>
                      <a:pt x="1795883" y="109578"/>
                      <a:pt x="1796383" y="127564"/>
                      <a:pt x="1782394" y="127564"/>
                    </a:cubicBezTo>
                    <a:cubicBezTo>
                      <a:pt x="1765408" y="127564"/>
                      <a:pt x="1763243" y="111577"/>
                      <a:pt x="1763243" y="74606"/>
                    </a:cubicBezTo>
                    <a:cubicBezTo>
                      <a:pt x="1763243" y="37636"/>
                      <a:pt x="1765408" y="21649"/>
                      <a:pt x="1782394" y="21649"/>
                    </a:cubicBezTo>
                    <a:cubicBezTo>
                      <a:pt x="1791387" y="21649"/>
                      <a:pt x="1794718" y="28810"/>
                      <a:pt x="1794718" y="47961"/>
                    </a:cubicBezTo>
                    <a:lnTo>
                      <a:pt x="1824194" y="47961"/>
                    </a:lnTo>
                    <a:cubicBezTo>
                      <a:pt x="1825360" y="16986"/>
                      <a:pt x="1813036" y="0"/>
                      <a:pt x="1782228" y="0"/>
                    </a:cubicBezTo>
                    <a:cubicBezTo>
                      <a:pt x="1732434" y="0"/>
                      <a:pt x="1732434" y="36304"/>
                      <a:pt x="1732434" y="74440"/>
                    </a:cubicBezTo>
                    <a:cubicBezTo>
                      <a:pt x="1732434" y="112576"/>
                      <a:pt x="1732434" y="149046"/>
                      <a:pt x="1782228" y="149046"/>
                    </a:cubicBezTo>
                    <a:moveTo>
                      <a:pt x="1714282" y="146715"/>
                    </a:moveTo>
                    <a:lnTo>
                      <a:pt x="1714282" y="124566"/>
                    </a:lnTo>
                    <a:lnTo>
                      <a:pt x="1664156" y="124566"/>
                    </a:lnTo>
                    <a:lnTo>
                      <a:pt x="1664156" y="82433"/>
                    </a:lnTo>
                    <a:lnTo>
                      <a:pt x="1708953" y="82433"/>
                    </a:lnTo>
                    <a:lnTo>
                      <a:pt x="1708953" y="60285"/>
                    </a:lnTo>
                    <a:lnTo>
                      <a:pt x="1664156" y="60285"/>
                    </a:lnTo>
                    <a:lnTo>
                      <a:pt x="1664156" y="24647"/>
                    </a:lnTo>
                    <a:lnTo>
                      <a:pt x="1712784" y="24647"/>
                    </a:lnTo>
                    <a:lnTo>
                      <a:pt x="1712784" y="2498"/>
                    </a:lnTo>
                    <a:lnTo>
                      <a:pt x="1634014" y="2498"/>
                    </a:lnTo>
                    <a:lnTo>
                      <a:pt x="1634014" y="146715"/>
                    </a:lnTo>
                    <a:lnTo>
                      <a:pt x="1714282" y="146715"/>
                    </a:lnTo>
                    <a:close/>
                    <a:moveTo>
                      <a:pt x="1523103" y="146715"/>
                    </a:moveTo>
                    <a:lnTo>
                      <a:pt x="1553246" y="146715"/>
                    </a:lnTo>
                    <a:lnTo>
                      <a:pt x="1553246" y="87929"/>
                    </a:lnTo>
                    <a:lnTo>
                      <a:pt x="1575728" y="87929"/>
                    </a:lnTo>
                    <a:cubicBezTo>
                      <a:pt x="1611033" y="87929"/>
                      <a:pt x="1615862" y="61950"/>
                      <a:pt x="1615862" y="45630"/>
                    </a:cubicBezTo>
                    <a:cubicBezTo>
                      <a:pt x="1615862" y="19318"/>
                      <a:pt x="1605037" y="2498"/>
                      <a:pt x="1577560" y="2498"/>
                    </a:cubicBezTo>
                    <a:lnTo>
                      <a:pt x="1523270" y="2498"/>
                    </a:lnTo>
                    <a:lnTo>
                      <a:pt x="1523270" y="146715"/>
                    </a:lnTo>
                    <a:close/>
                    <a:moveTo>
                      <a:pt x="1553246" y="24647"/>
                    </a:moveTo>
                    <a:lnTo>
                      <a:pt x="1568400" y="24647"/>
                    </a:lnTo>
                    <a:cubicBezTo>
                      <a:pt x="1582056" y="24647"/>
                      <a:pt x="1585220" y="34639"/>
                      <a:pt x="1585220" y="46463"/>
                    </a:cubicBezTo>
                    <a:cubicBezTo>
                      <a:pt x="1585220" y="56122"/>
                      <a:pt x="1579058" y="65947"/>
                      <a:pt x="1570066" y="65947"/>
                    </a:cubicBezTo>
                    <a:lnTo>
                      <a:pt x="1553246" y="65947"/>
                    </a:lnTo>
                    <a:lnTo>
                      <a:pt x="1553246" y="24813"/>
                    </a:lnTo>
                    <a:close/>
                    <a:moveTo>
                      <a:pt x="1501288" y="107413"/>
                    </a:moveTo>
                    <a:cubicBezTo>
                      <a:pt x="1501288" y="62116"/>
                      <a:pt x="1440504" y="64448"/>
                      <a:pt x="1440504" y="37137"/>
                    </a:cubicBezTo>
                    <a:cubicBezTo>
                      <a:pt x="1440504" y="27145"/>
                      <a:pt x="1446332" y="21816"/>
                      <a:pt x="1456158" y="21816"/>
                    </a:cubicBezTo>
                    <a:cubicBezTo>
                      <a:pt x="1468315" y="21816"/>
                      <a:pt x="1470146" y="32807"/>
                      <a:pt x="1470146" y="43632"/>
                    </a:cubicBezTo>
                    <a:lnTo>
                      <a:pt x="1499456" y="43632"/>
                    </a:lnTo>
                    <a:cubicBezTo>
                      <a:pt x="1501454" y="13489"/>
                      <a:pt x="1486799" y="333"/>
                      <a:pt x="1457490" y="333"/>
                    </a:cubicBezTo>
                    <a:cubicBezTo>
                      <a:pt x="1420686" y="333"/>
                      <a:pt x="1409862" y="18319"/>
                      <a:pt x="1409862" y="40967"/>
                    </a:cubicBezTo>
                    <a:cubicBezTo>
                      <a:pt x="1409862" y="83932"/>
                      <a:pt x="1470646" y="85598"/>
                      <a:pt x="1470646" y="111577"/>
                    </a:cubicBezTo>
                    <a:cubicBezTo>
                      <a:pt x="1470646" y="121402"/>
                      <a:pt x="1465650" y="127897"/>
                      <a:pt x="1455491" y="127897"/>
                    </a:cubicBezTo>
                    <a:cubicBezTo>
                      <a:pt x="1438838" y="127897"/>
                      <a:pt x="1438339" y="116239"/>
                      <a:pt x="1438339" y="102584"/>
                    </a:cubicBezTo>
                    <a:lnTo>
                      <a:pt x="1408196" y="102584"/>
                    </a:lnTo>
                    <a:cubicBezTo>
                      <a:pt x="1406531" y="127564"/>
                      <a:pt x="1413525" y="149546"/>
                      <a:pt x="1450995" y="149546"/>
                    </a:cubicBezTo>
                    <a:cubicBezTo>
                      <a:pt x="1473977" y="149546"/>
                      <a:pt x="1501288" y="145216"/>
                      <a:pt x="1501288" y="107746"/>
                    </a:cubicBezTo>
                    <a:moveTo>
                      <a:pt x="1330259" y="87263"/>
                    </a:moveTo>
                    <a:lnTo>
                      <a:pt x="1338086" y="87263"/>
                    </a:lnTo>
                    <a:cubicBezTo>
                      <a:pt x="1361235" y="87263"/>
                      <a:pt x="1359735" y="101918"/>
                      <a:pt x="1359735" y="119071"/>
                    </a:cubicBezTo>
                    <a:cubicBezTo>
                      <a:pt x="1359735" y="128396"/>
                      <a:pt x="1358903" y="138222"/>
                      <a:pt x="1362899" y="147048"/>
                    </a:cubicBezTo>
                    <a:lnTo>
                      <a:pt x="1392376" y="147048"/>
                    </a:lnTo>
                    <a:cubicBezTo>
                      <a:pt x="1389545" y="141053"/>
                      <a:pt x="1389045" y="113908"/>
                      <a:pt x="1389045" y="104749"/>
                    </a:cubicBezTo>
                    <a:cubicBezTo>
                      <a:pt x="1389045" y="78770"/>
                      <a:pt x="1369561" y="77271"/>
                      <a:pt x="1362899" y="76438"/>
                    </a:cubicBezTo>
                    <a:lnTo>
                      <a:pt x="1362899" y="76105"/>
                    </a:lnTo>
                    <a:cubicBezTo>
                      <a:pt x="1382384" y="72941"/>
                      <a:pt x="1389711" y="59119"/>
                      <a:pt x="1389711" y="40800"/>
                    </a:cubicBezTo>
                    <a:cubicBezTo>
                      <a:pt x="1389711" y="16154"/>
                      <a:pt x="1376555" y="2998"/>
                      <a:pt x="1355905" y="2998"/>
                    </a:cubicBezTo>
                    <a:lnTo>
                      <a:pt x="1300117" y="2998"/>
                    </a:lnTo>
                    <a:lnTo>
                      <a:pt x="1300117" y="147214"/>
                    </a:lnTo>
                    <a:lnTo>
                      <a:pt x="1330259" y="147214"/>
                    </a:lnTo>
                    <a:lnTo>
                      <a:pt x="1330259" y="87429"/>
                    </a:lnTo>
                    <a:close/>
                    <a:moveTo>
                      <a:pt x="1330259" y="24980"/>
                    </a:moveTo>
                    <a:lnTo>
                      <a:pt x="1343582" y="24980"/>
                    </a:lnTo>
                    <a:cubicBezTo>
                      <a:pt x="1353241" y="24980"/>
                      <a:pt x="1359070" y="30142"/>
                      <a:pt x="1359070" y="43964"/>
                    </a:cubicBezTo>
                    <a:cubicBezTo>
                      <a:pt x="1359070" y="53124"/>
                      <a:pt x="1355739" y="65114"/>
                      <a:pt x="1343582" y="65114"/>
                    </a:cubicBezTo>
                    <a:lnTo>
                      <a:pt x="1330259" y="65114"/>
                    </a:lnTo>
                    <a:lnTo>
                      <a:pt x="1330259" y="24980"/>
                    </a:lnTo>
                    <a:close/>
                    <a:moveTo>
                      <a:pt x="1281132" y="147048"/>
                    </a:moveTo>
                    <a:lnTo>
                      <a:pt x="1281132" y="124899"/>
                    </a:lnTo>
                    <a:lnTo>
                      <a:pt x="1231006" y="124899"/>
                    </a:lnTo>
                    <a:lnTo>
                      <a:pt x="1231006" y="82767"/>
                    </a:lnTo>
                    <a:lnTo>
                      <a:pt x="1275803" y="82767"/>
                    </a:lnTo>
                    <a:lnTo>
                      <a:pt x="1275803" y="60618"/>
                    </a:lnTo>
                    <a:lnTo>
                      <a:pt x="1231006" y="60618"/>
                    </a:lnTo>
                    <a:lnTo>
                      <a:pt x="1231006" y="24980"/>
                    </a:lnTo>
                    <a:lnTo>
                      <a:pt x="1279633" y="24980"/>
                    </a:lnTo>
                    <a:lnTo>
                      <a:pt x="1279633" y="2831"/>
                    </a:lnTo>
                    <a:lnTo>
                      <a:pt x="1200864" y="2831"/>
                    </a:lnTo>
                    <a:lnTo>
                      <a:pt x="1200864" y="147048"/>
                    </a:lnTo>
                    <a:lnTo>
                      <a:pt x="1281132" y="147048"/>
                    </a:lnTo>
                    <a:close/>
                    <a:moveTo>
                      <a:pt x="1089953" y="147048"/>
                    </a:moveTo>
                    <a:lnTo>
                      <a:pt x="1120096" y="147048"/>
                    </a:lnTo>
                    <a:lnTo>
                      <a:pt x="1120096" y="88262"/>
                    </a:lnTo>
                    <a:lnTo>
                      <a:pt x="1142578" y="88262"/>
                    </a:lnTo>
                    <a:cubicBezTo>
                      <a:pt x="1177882" y="88262"/>
                      <a:pt x="1182712" y="62283"/>
                      <a:pt x="1182712" y="45963"/>
                    </a:cubicBezTo>
                    <a:cubicBezTo>
                      <a:pt x="1182712" y="19651"/>
                      <a:pt x="1171887" y="2831"/>
                      <a:pt x="1144409" y="2831"/>
                    </a:cubicBezTo>
                    <a:lnTo>
                      <a:pt x="1090120" y="2831"/>
                    </a:lnTo>
                    <a:lnTo>
                      <a:pt x="1090120" y="147048"/>
                    </a:lnTo>
                    <a:close/>
                    <a:moveTo>
                      <a:pt x="1120096" y="24980"/>
                    </a:moveTo>
                    <a:lnTo>
                      <a:pt x="1135250" y="24980"/>
                    </a:lnTo>
                    <a:cubicBezTo>
                      <a:pt x="1148906" y="24980"/>
                      <a:pt x="1152070" y="34972"/>
                      <a:pt x="1152070" y="46796"/>
                    </a:cubicBezTo>
                    <a:cubicBezTo>
                      <a:pt x="1152070" y="56454"/>
                      <a:pt x="1145908" y="66280"/>
                      <a:pt x="1136916" y="66280"/>
                    </a:cubicBezTo>
                    <a:lnTo>
                      <a:pt x="1120096" y="66280"/>
                    </a:lnTo>
                    <a:lnTo>
                      <a:pt x="1120096" y="25147"/>
                    </a:lnTo>
                    <a:close/>
                    <a:moveTo>
                      <a:pt x="934412" y="147048"/>
                    </a:moveTo>
                    <a:lnTo>
                      <a:pt x="964555" y="147048"/>
                    </a:lnTo>
                    <a:lnTo>
                      <a:pt x="964555" y="88262"/>
                    </a:lnTo>
                    <a:lnTo>
                      <a:pt x="987037" y="88262"/>
                    </a:lnTo>
                    <a:cubicBezTo>
                      <a:pt x="1022341" y="88262"/>
                      <a:pt x="1027170" y="62283"/>
                      <a:pt x="1027170" y="45963"/>
                    </a:cubicBezTo>
                    <a:cubicBezTo>
                      <a:pt x="1027170" y="19651"/>
                      <a:pt x="1016346" y="2831"/>
                      <a:pt x="988868" y="2831"/>
                    </a:cubicBezTo>
                    <a:lnTo>
                      <a:pt x="934579" y="2831"/>
                    </a:lnTo>
                    <a:lnTo>
                      <a:pt x="934579" y="147048"/>
                    </a:lnTo>
                    <a:close/>
                    <a:moveTo>
                      <a:pt x="964555" y="24980"/>
                    </a:moveTo>
                    <a:lnTo>
                      <a:pt x="979709" y="24980"/>
                    </a:lnTo>
                    <a:cubicBezTo>
                      <a:pt x="993364" y="24980"/>
                      <a:pt x="996529" y="34972"/>
                      <a:pt x="996529" y="46796"/>
                    </a:cubicBezTo>
                    <a:cubicBezTo>
                      <a:pt x="996529" y="56454"/>
                      <a:pt x="990367" y="66280"/>
                      <a:pt x="981374" y="66280"/>
                    </a:cubicBezTo>
                    <a:lnTo>
                      <a:pt x="964555" y="66280"/>
                    </a:lnTo>
                    <a:lnTo>
                      <a:pt x="964555" y="25147"/>
                    </a:lnTo>
                    <a:close/>
                    <a:moveTo>
                      <a:pt x="908766" y="2831"/>
                    </a:moveTo>
                    <a:lnTo>
                      <a:pt x="878624" y="2831"/>
                    </a:lnTo>
                    <a:lnTo>
                      <a:pt x="878624" y="147048"/>
                    </a:lnTo>
                    <a:lnTo>
                      <a:pt x="908766" y="147048"/>
                    </a:lnTo>
                    <a:lnTo>
                      <a:pt x="908766" y="2831"/>
                    </a:lnTo>
                    <a:close/>
                    <a:moveTo>
                      <a:pt x="787698" y="60618"/>
                    </a:moveTo>
                    <a:lnTo>
                      <a:pt x="787698" y="2831"/>
                    </a:lnTo>
                    <a:lnTo>
                      <a:pt x="757555" y="2831"/>
                    </a:lnTo>
                    <a:lnTo>
                      <a:pt x="757555" y="147048"/>
                    </a:lnTo>
                    <a:lnTo>
                      <a:pt x="787698" y="147048"/>
                    </a:lnTo>
                    <a:lnTo>
                      <a:pt x="787698" y="82767"/>
                    </a:lnTo>
                    <a:lnTo>
                      <a:pt x="822336" y="82767"/>
                    </a:lnTo>
                    <a:lnTo>
                      <a:pt x="822336" y="147048"/>
                    </a:lnTo>
                    <a:lnTo>
                      <a:pt x="852478" y="147048"/>
                    </a:lnTo>
                    <a:lnTo>
                      <a:pt x="852478" y="2831"/>
                    </a:lnTo>
                    <a:lnTo>
                      <a:pt x="822336" y="2831"/>
                    </a:lnTo>
                    <a:lnTo>
                      <a:pt x="822336" y="60618"/>
                    </a:lnTo>
                    <a:lnTo>
                      <a:pt x="787698" y="60618"/>
                    </a:lnTo>
                    <a:close/>
                    <a:moveTo>
                      <a:pt x="734907" y="107746"/>
                    </a:moveTo>
                    <a:cubicBezTo>
                      <a:pt x="734907" y="62450"/>
                      <a:pt x="674123" y="64781"/>
                      <a:pt x="674123" y="37470"/>
                    </a:cubicBezTo>
                    <a:cubicBezTo>
                      <a:pt x="674123" y="27478"/>
                      <a:pt x="679951" y="22149"/>
                      <a:pt x="689777" y="22149"/>
                    </a:cubicBezTo>
                    <a:cubicBezTo>
                      <a:pt x="701933" y="22149"/>
                      <a:pt x="703765" y="33140"/>
                      <a:pt x="703765" y="43964"/>
                    </a:cubicBezTo>
                    <a:lnTo>
                      <a:pt x="733075" y="43964"/>
                    </a:lnTo>
                    <a:cubicBezTo>
                      <a:pt x="735073" y="13822"/>
                      <a:pt x="720418" y="666"/>
                      <a:pt x="691109" y="666"/>
                    </a:cubicBezTo>
                    <a:cubicBezTo>
                      <a:pt x="654305" y="666"/>
                      <a:pt x="643481" y="18652"/>
                      <a:pt x="643481" y="41300"/>
                    </a:cubicBezTo>
                    <a:cubicBezTo>
                      <a:pt x="643481" y="84265"/>
                      <a:pt x="704265" y="85931"/>
                      <a:pt x="704265" y="111910"/>
                    </a:cubicBezTo>
                    <a:cubicBezTo>
                      <a:pt x="704265" y="121735"/>
                      <a:pt x="699269" y="128230"/>
                      <a:pt x="689110" y="128230"/>
                    </a:cubicBezTo>
                    <a:cubicBezTo>
                      <a:pt x="672457" y="128230"/>
                      <a:pt x="671958" y="116573"/>
                      <a:pt x="671958" y="102917"/>
                    </a:cubicBezTo>
                    <a:lnTo>
                      <a:pt x="641815" y="102917"/>
                    </a:lnTo>
                    <a:cubicBezTo>
                      <a:pt x="640150" y="127897"/>
                      <a:pt x="647144" y="149879"/>
                      <a:pt x="684614" y="149879"/>
                    </a:cubicBezTo>
                    <a:cubicBezTo>
                      <a:pt x="707596" y="149879"/>
                      <a:pt x="734907" y="145549"/>
                      <a:pt x="734907" y="108079"/>
                    </a:cubicBezTo>
                    <a:moveTo>
                      <a:pt x="563878" y="87596"/>
                    </a:moveTo>
                    <a:lnTo>
                      <a:pt x="571705" y="87596"/>
                    </a:lnTo>
                    <a:cubicBezTo>
                      <a:pt x="594853" y="87596"/>
                      <a:pt x="593354" y="102251"/>
                      <a:pt x="593354" y="119404"/>
                    </a:cubicBezTo>
                    <a:cubicBezTo>
                      <a:pt x="593354" y="128729"/>
                      <a:pt x="592522" y="138555"/>
                      <a:pt x="596518" y="147381"/>
                    </a:cubicBezTo>
                    <a:lnTo>
                      <a:pt x="625994" y="147381"/>
                    </a:lnTo>
                    <a:cubicBezTo>
                      <a:pt x="623164" y="141386"/>
                      <a:pt x="622664" y="114241"/>
                      <a:pt x="622664" y="105082"/>
                    </a:cubicBezTo>
                    <a:cubicBezTo>
                      <a:pt x="622664" y="79103"/>
                      <a:pt x="603180" y="77604"/>
                      <a:pt x="596518" y="76771"/>
                    </a:cubicBezTo>
                    <a:lnTo>
                      <a:pt x="596518" y="76438"/>
                    </a:lnTo>
                    <a:cubicBezTo>
                      <a:pt x="616003" y="73274"/>
                      <a:pt x="623330" y="59452"/>
                      <a:pt x="623330" y="41133"/>
                    </a:cubicBezTo>
                    <a:cubicBezTo>
                      <a:pt x="623330" y="16487"/>
                      <a:pt x="610174" y="3331"/>
                      <a:pt x="589524" y="3331"/>
                    </a:cubicBezTo>
                    <a:lnTo>
                      <a:pt x="533736" y="3331"/>
                    </a:lnTo>
                    <a:lnTo>
                      <a:pt x="533736" y="147548"/>
                    </a:lnTo>
                    <a:lnTo>
                      <a:pt x="563878" y="147548"/>
                    </a:lnTo>
                    <a:lnTo>
                      <a:pt x="563878" y="87763"/>
                    </a:lnTo>
                    <a:close/>
                    <a:moveTo>
                      <a:pt x="563878" y="25313"/>
                    </a:moveTo>
                    <a:lnTo>
                      <a:pt x="577201" y="25313"/>
                    </a:lnTo>
                    <a:cubicBezTo>
                      <a:pt x="586860" y="25313"/>
                      <a:pt x="592522" y="30475"/>
                      <a:pt x="592522" y="44298"/>
                    </a:cubicBezTo>
                    <a:cubicBezTo>
                      <a:pt x="592522" y="53457"/>
                      <a:pt x="589191" y="65447"/>
                      <a:pt x="577201" y="65447"/>
                    </a:cubicBezTo>
                    <a:lnTo>
                      <a:pt x="563878" y="65447"/>
                    </a:lnTo>
                    <a:lnTo>
                      <a:pt x="563878" y="25313"/>
                    </a:lnTo>
                    <a:close/>
                    <a:moveTo>
                      <a:pt x="514751" y="147381"/>
                    </a:moveTo>
                    <a:lnTo>
                      <a:pt x="514751" y="125232"/>
                    </a:lnTo>
                    <a:lnTo>
                      <a:pt x="464625" y="125232"/>
                    </a:lnTo>
                    <a:lnTo>
                      <a:pt x="464625" y="83100"/>
                    </a:lnTo>
                    <a:lnTo>
                      <a:pt x="509422" y="83100"/>
                    </a:lnTo>
                    <a:lnTo>
                      <a:pt x="509422" y="60951"/>
                    </a:lnTo>
                    <a:lnTo>
                      <a:pt x="464625" y="60951"/>
                    </a:lnTo>
                    <a:lnTo>
                      <a:pt x="464625" y="25313"/>
                    </a:lnTo>
                    <a:lnTo>
                      <a:pt x="513252" y="25313"/>
                    </a:lnTo>
                    <a:lnTo>
                      <a:pt x="513252" y="3164"/>
                    </a:lnTo>
                    <a:lnTo>
                      <a:pt x="434482" y="3164"/>
                    </a:lnTo>
                    <a:lnTo>
                      <a:pt x="434482" y="147381"/>
                    </a:lnTo>
                    <a:lnTo>
                      <a:pt x="514751" y="147381"/>
                    </a:lnTo>
                    <a:close/>
                    <a:moveTo>
                      <a:pt x="329567" y="147381"/>
                    </a:moveTo>
                    <a:lnTo>
                      <a:pt x="329567" y="41966"/>
                    </a:lnTo>
                    <a:lnTo>
                      <a:pt x="329900" y="41966"/>
                    </a:lnTo>
                    <a:lnTo>
                      <a:pt x="369202" y="147381"/>
                    </a:lnTo>
                    <a:lnTo>
                      <a:pt x="409003" y="147381"/>
                    </a:lnTo>
                    <a:lnTo>
                      <a:pt x="409003" y="3164"/>
                    </a:lnTo>
                    <a:lnTo>
                      <a:pt x="380859" y="3164"/>
                    </a:lnTo>
                    <a:lnTo>
                      <a:pt x="380859" y="103083"/>
                    </a:lnTo>
                    <a:lnTo>
                      <a:pt x="380526" y="103083"/>
                    </a:lnTo>
                    <a:lnTo>
                      <a:pt x="342057" y="3164"/>
                    </a:lnTo>
                    <a:lnTo>
                      <a:pt x="301257" y="3164"/>
                    </a:lnTo>
                    <a:lnTo>
                      <a:pt x="301257" y="147381"/>
                    </a:lnTo>
                    <a:lnTo>
                      <a:pt x="329401" y="147381"/>
                    </a:lnTo>
                    <a:close/>
                    <a:moveTo>
                      <a:pt x="142718" y="147381"/>
                    </a:moveTo>
                    <a:lnTo>
                      <a:pt x="175525" y="147381"/>
                    </a:lnTo>
                    <a:lnTo>
                      <a:pt x="200505" y="41966"/>
                    </a:lnTo>
                    <a:lnTo>
                      <a:pt x="200838" y="41966"/>
                    </a:lnTo>
                    <a:lnTo>
                      <a:pt x="223486" y="147381"/>
                    </a:lnTo>
                    <a:lnTo>
                      <a:pt x="256793" y="147381"/>
                    </a:lnTo>
                    <a:lnTo>
                      <a:pt x="288767" y="3164"/>
                    </a:lnTo>
                    <a:lnTo>
                      <a:pt x="259124" y="3164"/>
                    </a:lnTo>
                    <a:lnTo>
                      <a:pt x="241139" y="104416"/>
                    </a:lnTo>
                    <a:lnTo>
                      <a:pt x="240805" y="104416"/>
                    </a:lnTo>
                    <a:lnTo>
                      <a:pt x="219156" y="3164"/>
                    </a:lnTo>
                    <a:lnTo>
                      <a:pt x="183519" y="3164"/>
                    </a:lnTo>
                    <a:lnTo>
                      <a:pt x="160703" y="104416"/>
                    </a:lnTo>
                    <a:lnTo>
                      <a:pt x="160371" y="104416"/>
                    </a:lnTo>
                    <a:lnTo>
                      <a:pt x="141552" y="3164"/>
                    </a:lnTo>
                    <a:lnTo>
                      <a:pt x="110578" y="3164"/>
                    </a:lnTo>
                    <a:lnTo>
                      <a:pt x="142552" y="147381"/>
                    </a:lnTo>
                    <a:close/>
                    <a:moveTo>
                      <a:pt x="49793" y="149713"/>
                    </a:moveTo>
                    <a:cubicBezTo>
                      <a:pt x="99586" y="149713"/>
                      <a:pt x="99586" y="112909"/>
                      <a:pt x="99586" y="75106"/>
                    </a:cubicBezTo>
                    <a:cubicBezTo>
                      <a:pt x="99586" y="37303"/>
                      <a:pt x="99586" y="666"/>
                      <a:pt x="49793" y="666"/>
                    </a:cubicBezTo>
                    <a:cubicBezTo>
                      <a:pt x="0" y="666"/>
                      <a:pt x="0" y="36970"/>
                      <a:pt x="0" y="75106"/>
                    </a:cubicBezTo>
                    <a:cubicBezTo>
                      <a:pt x="0" y="113242"/>
                      <a:pt x="0" y="149713"/>
                      <a:pt x="49793" y="149713"/>
                    </a:cubicBezTo>
                    <a:moveTo>
                      <a:pt x="49793" y="128230"/>
                    </a:moveTo>
                    <a:cubicBezTo>
                      <a:pt x="32807" y="128230"/>
                      <a:pt x="30642" y="112243"/>
                      <a:pt x="30642" y="75273"/>
                    </a:cubicBezTo>
                    <a:cubicBezTo>
                      <a:pt x="30642" y="38302"/>
                      <a:pt x="32807" y="22315"/>
                      <a:pt x="49793" y="22315"/>
                    </a:cubicBezTo>
                    <a:cubicBezTo>
                      <a:pt x="66780" y="22315"/>
                      <a:pt x="68945" y="38302"/>
                      <a:pt x="68945" y="75273"/>
                    </a:cubicBezTo>
                    <a:cubicBezTo>
                      <a:pt x="68945" y="112243"/>
                      <a:pt x="66780" y="128230"/>
                      <a:pt x="49793" y="128230"/>
                    </a:cubicBezTo>
                  </a:path>
                </a:pathLst>
              </a:custGeom>
              <a:solidFill>
                <a:schemeClr val="tx2"/>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CA9CE72-1295-296E-0B28-9E0D8E6E9DCB}"/>
                  </a:ext>
                </a:extLst>
              </p:cNvPr>
              <p:cNvSpPr/>
              <p:nvPr/>
            </p:nvSpPr>
            <p:spPr>
              <a:xfrm>
                <a:off x="9461709" y="5060902"/>
                <a:ext cx="1441052" cy="149212"/>
              </a:xfrm>
              <a:custGeom>
                <a:avLst/>
                <a:gdLst>
                  <a:gd name="connsiteX0" fmla="*/ 1343748 w 1441052"/>
                  <a:gd name="connsiteY0" fmla="*/ 146382 h 149212"/>
                  <a:gd name="connsiteX1" fmla="*/ 1392876 w 1441052"/>
                  <a:gd name="connsiteY1" fmla="*/ 146382 h 149212"/>
                  <a:gd name="connsiteX2" fmla="*/ 1441003 w 1441052"/>
                  <a:gd name="connsiteY2" fmla="*/ 73441 h 149212"/>
                  <a:gd name="connsiteX3" fmla="*/ 1394041 w 1441052"/>
                  <a:gd name="connsiteY3" fmla="*/ 2165 h 149212"/>
                  <a:gd name="connsiteX4" fmla="*/ 1343748 w 1441052"/>
                  <a:gd name="connsiteY4" fmla="*/ 2165 h 149212"/>
                  <a:gd name="connsiteX5" fmla="*/ 1343748 w 1441052"/>
                  <a:gd name="connsiteY5" fmla="*/ 146382 h 149212"/>
                  <a:gd name="connsiteX6" fmla="*/ 1373891 w 1441052"/>
                  <a:gd name="connsiteY6" fmla="*/ 24314 h 149212"/>
                  <a:gd name="connsiteX7" fmla="*/ 1389545 w 1441052"/>
                  <a:gd name="connsiteY7" fmla="*/ 24314 h 149212"/>
                  <a:gd name="connsiteX8" fmla="*/ 1410528 w 1441052"/>
                  <a:gd name="connsiteY8" fmla="*/ 74273 h 149212"/>
                  <a:gd name="connsiteX9" fmla="*/ 1388546 w 1441052"/>
                  <a:gd name="connsiteY9" fmla="*/ 124233 h 149212"/>
                  <a:gd name="connsiteX10" fmla="*/ 1373891 w 1441052"/>
                  <a:gd name="connsiteY10" fmla="*/ 124233 h 149212"/>
                  <a:gd name="connsiteX11" fmla="*/ 1373891 w 1441052"/>
                  <a:gd name="connsiteY11" fmla="*/ 24314 h 149212"/>
                  <a:gd name="connsiteX12" fmla="*/ 1238167 w 1441052"/>
                  <a:gd name="connsiteY12" fmla="*/ 146382 h 149212"/>
                  <a:gd name="connsiteX13" fmla="*/ 1238167 w 1441052"/>
                  <a:gd name="connsiteY13" fmla="*/ 40967 h 149212"/>
                  <a:gd name="connsiteX14" fmla="*/ 1238500 w 1441052"/>
                  <a:gd name="connsiteY14" fmla="*/ 40967 h 149212"/>
                  <a:gd name="connsiteX15" fmla="*/ 1277968 w 1441052"/>
                  <a:gd name="connsiteY15" fmla="*/ 146382 h 149212"/>
                  <a:gd name="connsiteX16" fmla="*/ 1317769 w 1441052"/>
                  <a:gd name="connsiteY16" fmla="*/ 146382 h 149212"/>
                  <a:gd name="connsiteX17" fmla="*/ 1317769 w 1441052"/>
                  <a:gd name="connsiteY17" fmla="*/ 2165 h 149212"/>
                  <a:gd name="connsiteX18" fmla="*/ 1289625 w 1441052"/>
                  <a:gd name="connsiteY18" fmla="*/ 2165 h 149212"/>
                  <a:gd name="connsiteX19" fmla="*/ 1289625 w 1441052"/>
                  <a:gd name="connsiteY19" fmla="*/ 102084 h 149212"/>
                  <a:gd name="connsiteX20" fmla="*/ 1289293 w 1441052"/>
                  <a:gd name="connsiteY20" fmla="*/ 102084 h 149212"/>
                  <a:gd name="connsiteX21" fmla="*/ 1250824 w 1441052"/>
                  <a:gd name="connsiteY21" fmla="*/ 2165 h 149212"/>
                  <a:gd name="connsiteX22" fmla="*/ 1210023 w 1441052"/>
                  <a:gd name="connsiteY22" fmla="*/ 2165 h 149212"/>
                  <a:gd name="connsiteX23" fmla="*/ 1210023 w 1441052"/>
                  <a:gd name="connsiteY23" fmla="*/ 146382 h 149212"/>
                  <a:gd name="connsiteX24" fmla="*/ 1238167 w 1441052"/>
                  <a:gd name="connsiteY24" fmla="*/ 146382 h 149212"/>
                  <a:gd name="connsiteX25" fmla="*/ 1149406 w 1441052"/>
                  <a:gd name="connsiteY25" fmla="*/ 92259 h 149212"/>
                  <a:gd name="connsiteX26" fmla="*/ 1120595 w 1441052"/>
                  <a:gd name="connsiteY26" fmla="*/ 92259 h 149212"/>
                  <a:gd name="connsiteX27" fmla="*/ 1134417 w 1441052"/>
                  <a:gd name="connsiteY27" fmla="*/ 29976 h 149212"/>
                  <a:gd name="connsiteX28" fmla="*/ 1134751 w 1441052"/>
                  <a:gd name="connsiteY28" fmla="*/ 29976 h 149212"/>
                  <a:gd name="connsiteX29" fmla="*/ 1149406 w 1441052"/>
                  <a:gd name="connsiteY29" fmla="*/ 92259 h 149212"/>
                  <a:gd name="connsiteX30" fmla="*/ 1106440 w 1441052"/>
                  <a:gd name="connsiteY30" fmla="*/ 146382 h 149212"/>
                  <a:gd name="connsiteX31" fmla="*/ 1114600 w 1441052"/>
                  <a:gd name="connsiteY31" fmla="*/ 114408 h 149212"/>
                  <a:gd name="connsiteX32" fmla="*/ 1155734 w 1441052"/>
                  <a:gd name="connsiteY32" fmla="*/ 114408 h 149212"/>
                  <a:gd name="connsiteX33" fmla="*/ 1163727 w 1441052"/>
                  <a:gd name="connsiteY33" fmla="*/ 146382 h 149212"/>
                  <a:gd name="connsiteX34" fmla="*/ 1195535 w 1441052"/>
                  <a:gd name="connsiteY34" fmla="*/ 146382 h 149212"/>
                  <a:gd name="connsiteX35" fmla="*/ 1156400 w 1441052"/>
                  <a:gd name="connsiteY35" fmla="*/ 2165 h 149212"/>
                  <a:gd name="connsiteX36" fmla="*/ 1116599 w 1441052"/>
                  <a:gd name="connsiteY36" fmla="*/ 2165 h 149212"/>
                  <a:gd name="connsiteX37" fmla="*/ 1076631 w 1441052"/>
                  <a:gd name="connsiteY37" fmla="*/ 146382 h 149212"/>
                  <a:gd name="connsiteX38" fmla="*/ 1106440 w 1441052"/>
                  <a:gd name="connsiteY38" fmla="*/ 146382 h 149212"/>
                  <a:gd name="connsiteX39" fmla="*/ 932414 w 1441052"/>
                  <a:gd name="connsiteY39" fmla="*/ 146382 h 149212"/>
                  <a:gd name="connsiteX40" fmla="*/ 962556 w 1441052"/>
                  <a:gd name="connsiteY40" fmla="*/ 146382 h 149212"/>
                  <a:gd name="connsiteX41" fmla="*/ 962556 w 1441052"/>
                  <a:gd name="connsiteY41" fmla="*/ 87596 h 149212"/>
                  <a:gd name="connsiteX42" fmla="*/ 985038 w 1441052"/>
                  <a:gd name="connsiteY42" fmla="*/ 87596 h 149212"/>
                  <a:gd name="connsiteX43" fmla="*/ 1025172 w 1441052"/>
                  <a:gd name="connsiteY43" fmla="*/ 45297 h 149212"/>
                  <a:gd name="connsiteX44" fmla="*/ 986870 w 1441052"/>
                  <a:gd name="connsiteY44" fmla="*/ 2165 h 149212"/>
                  <a:gd name="connsiteX45" fmla="*/ 932580 w 1441052"/>
                  <a:gd name="connsiteY45" fmla="*/ 2165 h 149212"/>
                  <a:gd name="connsiteX46" fmla="*/ 932580 w 1441052"/>
                  <a:gd name="connsiteY46" fmla="*/ 146382 h 149212"/>
                  <a:gd name="connsiteX47" fmla="*/ 962556 w 1441052"/>
                  <a:gd name="connsiteY47" fmla="*/ 24314 h 149212"/>
                  <a:gd name="connsiteX48" fmla="*/ 977711 w 1441052"/>
                  <a:gd name="connsiteY48" fmla="*/ 24314 h 149212"/>
                  <a:gd name="connsiteX49" fmla="*/ 994530 w 1441052"/>
                  <a:gd name="connsiteY49" fmla="*/ 46129 h 149212"/>
                  <a:gd name="connsiteX50" fmla="*/ 979376 w 1441052"/>
                  <a:gd name="connsiteY50" fmla="*/ 65447 h 149212"/>
                  <a:gd name="connsiteX51" fmla="*/ 962556 w 1441052"/>
                  <a:gd name="connsiteY51" fmla="*/ 65447 h 149212"/>
                  <a:gd name="connsiteX52" fmla="*/ 962556 w 1441052"/>
                  <a:gd name="connsiteY52" fmla="*/ 24314 h 149212"/>
                  <a:gd name="connsiteX53" fmla="*/ 906768 w 1441052"/>
                  <a:gd name="connsiteY53" fmla="*/ 2165 h 149212"/>
                  <a:gd name="connsiteX54" fmla="*/ 876626 w 1441052"/>
                  <a:gd name="connsiteY54" fmla="*/ 2165 h 149212"/>
                  <a:gd name="connsiteX55" fmla="*/ 876626 w 1441052"/>
                  <a:gd name="connsiteY55" fmla="*/ 146382 h 149212"/>
                  <a:gd name="connsiteX56" fmla="*/ 906768 w 1441052"/>
                  <a:gd name="connsiteY56" fmla="*/ 146382 h 149212"/>
                  <a:gd name="connsiteX57" fmla="*/ 906768 w 1441052"/>
                  <a:gd name="connsiteY57" fmla="*/ 2165 h 149212"/>
                  <a:gd name="connsiteX58" fmla="*/ 785699 w 1441052"/>
                  <a:gd name="connsiteY58" fmla="*/ 59951 h 149212"/>
                  <a:gd name="connsiteX59" fmla="*/ 785699 w 1441052"/>
                  <a:gd name="connsiteY59" fmla="*/ 2165 h 149212"/>
                  <a:gd name="connsiteX60" fmla="*/ 755557 w 1441052"/>
                  <a:gd name="connsiteY60" fmla="*/ 2165 h 149212"/>
                  <a:gd name="connsiteX61" fmla="*/ 755557 w 1441052"/>
                  <a:gd name="connsiteY61" fmla="*/ 146382 h 149212"/>
                  <a:gd name="connsiteX62" fmla="*/ 785699 w 1441052"/>
                  <a:gd name="connsiteY62" fmla="*/ 146382 h 149212"/>
                  <a:gd name="connsiteX63" fmla="*/ 785699 w 1441052"/>
                  <a:gd name="connsiteY63" fmla="*/ 82100 h 149212"/>
                  <a:gd name="connsiteX64" fmla="*/ 820338 w 1441052"/>
                  <a:gd name="connsiteY64" fmla="*/ 82100 h 149212"/>
                  <a:gd name="connsiteX65" fmla="*/ 820338 w 1441052"/>
                  <a:gd name="connsiteY65" fmla="*/ 146382 h 149212"/>
                  <a:gd name="connsiteX66" fmla="*/ 850480 w 1441052"/>
                  <a:gd name="connsiteY66" fmla="*/ 146382 h 149212"/>
                  <a:gd name="connsiteX67" fmla="*/ 850480 w 1441052"/>
                  <a:gd name="connsiteY67" fmla="*/ 2165 h 149212"/>
                  <a:gd name="connsiteX68" fmla="*/ 820338 w 1441052"/>
                  <a:gd name="connsiteY68" fmla="*/ 2165 h 149212"/>
                  <a:gd name="connsiteX69" fmla="*/ 820338 w 1441052"/>
                  <a:gd name="connsiteY69" fmla="*/ 59951 h 149212"/>
                  <a:gd name="connsiteX70" fmla="*/ 785699 w 1441052"/>
                  <a:gd name="connsiteY70" fmla="*/ 59951 h 149212"/>
                  <a:gd name="connsiteX71" fmla="*/ 732908 w 1441052"/>
                  <a:gd name="connsiteY71" fmla="*/ 107080 h 149212"/>
                  <a:gd name="connsiteX72" fmla="*/ 672124 w 1441052"/>
                  <a:gd name="connsiteY72" fmla="*/ 36803 h 149212"/>
                  <a:gd name="connsiteX73" fmla="*/ 687778 w 1441052"/>
                  <a:gd name="connsiteY73" fmla="*/ 21483 h 149212"/>
                  <a:gd name="connsiteX74" fmla="*/ 701767 w 1441052"/>
                  <a:gd name="connsiteY74" fmla="*/ 43298 h 149212"/>
                  <a:gd name="connsiteX75" fmla="*/ 731077 w 1441052"/>
                  <a:gd name="connsiteY75" fmla="*/ 43298 h 149212"/>
                  <a:gd name="connsiteX76" fmla="*/ 689110 w 1441052"/>
                  <a:gd name="connsiteY76" fmla="*/ 0 h 149212"/>
                  <a:gd name="connsiteX77" fmla="*/ 641649 w 1441052"/>
                  <a:gd name="connsiteY77" fmla="*/ 40634 h 149212"/>
                  <a:gd name="connsiteX78" fmla="*/ 702433 w 1441052"/>
                  <a:gd name="connsiteY78" fmla="*/ 111243 h 149212"/>
                  <a:gd name="connsiteX79" fmla="*/ 687279 w 1441052"/>
                  <a:gd name="connsiteY79" fmla="*/ 127563 h 149212"/>
                  <a:gd name="connsiteX80" fmla="*/ 670126 w 1441052"/>
                  <a:gd name="connsiteY80" fmla="*/ 102251 h 149212"/>
                  <a:gd name="connsiteX81" fmla="*/ 639984 w 1441052"/>
                  <a:gd name="connsiteY81" fmla="*/ 102251 h 149212"/>
                  <a:gd name="connsiteX82" fmla="*/ 682782 w 1441052"/>
                  <a:gd name="connsiteY82" fmla="*/ 149213 h 149212"/>
                  <a:gd name="connsiteX83" fmla="*/ 733075 w 1441052"/>
                  <a:gd name="connsiteY83" fmla="*/ 107413 h 149212"/>
                  <a:gd name="connsiteX84" fmla="*/ 562046 w 1441052"/>
                  <a:gd name="connsiteY84" fmla="*/ 87096 h 149212"/>
                  <a:gd name="connsiteX85" fmla="*/ 569873 w 1441052"/>
                  <a:gd name="connsiteY85" fmla="*/ 87096 h 149212"/>
                  <a:gd name="connsiteX86" fmla="*/ 591523 w 1441052"/>
                  <a:gd name="connsiteY86" fmla="*/ 118904 h 149212"/>
                  <a:gd name="connsiteX87" fmla="*/ 594687 w 1441052"/>
                  <a:gd name="connsiteY87" fmla="*/ 146881 h 149212"/>
                  <a:gd name="connsiteX88" fmla="*/ 624163 w 1441052"/>
                  <a:gd name="connsiteY88" fmla="*/ 146881 h 149212"/>
                  <a:gd name="connsiteX89" fmla="*/ 620832 w 1441052"/>
                  <a:gd name="connsiteY89" fmla="*/ 104582 h 149212"/>
                  <a:gd name="connsiteX90" fmla="*/ 594687 w 1441052"/>
                  <a:gd name="connsiteY90" fmla="*/ 76272 h 149212"/>
                  <a:gd name="connsiteX91" fmla="*/ 594687 w 1441052"/>
                  <a:gd name="connsiteY91" fmla="*/ 75939 h 149212"/>
                  <a:gd name="connsiteX92" fmla="*/ 621498 w 1441052"/>
                  <a:gd name="connsiteY92" fmla="*/ 40634 h 149212"/>
                  <a:gd name="connsiteX93" fmla="*/ 587692 w 1441052"/>
                  <a:gd name="connsiteY93" fmla="*/ 2831 h 149212"/>
                  <a:gd name="connsiteX94" fmla="*/ 531904 w 1441052"/>
                  <a:gd name="connsiteY94" fmla="*/ 2831 h 149212"/>
                  <a:gd name="connsiteX95" fmla="*/ 531904 w 1441052"/>
                  <a:gd name="connsiteY95" fmla="*/ 147048 h 149212"/>
                  <a:gd name="connsiteX96" fmla="*/ 562046 w 1441052"/>
                  <a:gd name="connsiteY96" fmla="*/ 147048 h 149212"/>
                  <a:gd name="connsiteX97" fmla="*/ 562046 w 1441052"/>
                  <a:gd name="connsiteY97" fmla="*/ 87263 h 149212"/>
                  <a:gd name="connsiteX98" fmla="*/ 562046 w 1441052"/>
                  <a:gd name="connsiteY98" fmla="*/ 24813 h 149212"/>
                  <a:gd name="connsiteX99" fmla="*/ 575369 w 1441052"/>
                  <a:gd name="connsiteY99" fmla="*/ 24813 h 149212"/>
                  <a:gd name="connsiteX100" fmla="*/ 590856 w 1441052"/>
                  <a:gd name="connsiteY100" fmla="*/ 43798 h 149212"/>
                  <a:gd name="connsiteX101" fmla="*/ 575369 w 1441052"/>
                  <a:gd name="connsiteY101" fmla="*/ 64947 h 149212"/>
                  <a:gd name="connsiteX102" fmla="*/ 562046 w 1441052"/>
                  <a:gd name="connsiteY102" fmla="*/ 64947 h 149212"/>
                  <a:gd name="connsiteX103" fmla="*/ 562046 w 1441052"/>
                  <a:gd name="connsiteY103" fmla="*/ 24813 h 149212"/>
                  <a:gd name="connsiteX104" fmla="*/ 512919 w 1441052"/>
                  <a:gd name="connsiteY104" fmla="*/ 146881 h 149212"/>
                  <a:gd name="connsiteX105" fmla="*/ 512919 w 1441052"/>
                  <a:gd name="connsiteY105" fmla="*/ 124732 h 149212"/>
                  <a:gd name="connsiteX106" fmla="*/ 462793 w 1441052"/>
                  <a:gd name="connsiteY106" fmla="*/ 124732 h 149212"/>
                  <a:gd name="connsiteX107" fmla="*/ 462793 w 1441052"/>
                  <a:gd name="connsiteY107" fmla="*/ 82600 h 149212"/>
                  <a:gd name="connsiteX108" fmla="*/ 507590 w 1441052"/>
                  <a:gd name="connsiteY108" fmla="*/ 82600 h 149212"/>
                  <a:gd name="connsiteX109" fmla="*/ 507590 w 1441052"/>
                  <a:gd name="connsiteY109" fmla="*/ 60451 h 149212"/>
                  <a:gd name="connsiteX110" fmla="*/ 462793 w 1441052"/>
                  <a:gd name="connsiteY110" fmla="*/ 60451 h 149212"/>
                  <a:gd name="connsiteX111" fmla="*/ 462793 w 1441052"/>
                  <a:gd name="connsiteY111" fmla="*/ 24813 h 149212"/>
                  <a:gd name="connsiteX112" fmla="*/ 511421 w 1441052"/>
                  <a:gd name="connsiteY112" fmla="*/ 24813 h 149212"/>
                  <a:gd name="connsiteX113" fmla="*/ 511421 w 1441052"/>
                  <a:gd name="connsiteY113" fmla="*/ 2664 h 149212"/>
                  <a:gd name="connsiteX114" fmla="*/ 432651 w 1441052"/>
                  <a:gd name="connsiteY114" fmla="*/ 2664 h 149212"/>
                  <a:gd name="connsiteX115" fmla="*/ 432651 w 1441052"/>
                  <a:gd name="connsiteY115" fmla="*/ 146881 h 149212"/>
                  <a:gd name="connsiteX116" fmla="*/ 512919 w 1441052"/>
                  <a:gd name="connsiteY116" fmla="*/ 146881 h 149212"/>
                  <a:gd name="connsiteX117" fmla="*/ 311083 w 1441052"/>
                  <a:gd name="connsiteY117" fmla="*/ 146881 h 149212"/>
                  <a:gd name="connsiteX118" fmla="*/ 360209 w 1441052"/>
                  <a:gd name="connsiteY118" fmla="*/ 146881 h 149212"/>
                  <a:gd name="connsiteX119" fmla="*/ 408337 w 1441052"/>
                  <a:gd name="connsiteY119" fmla="*/ 73940 h 149212"/>
                  <a:gd name="connsiteX120" fmla="*/ 361375 w 1441052"/>
                  <a:gd name="connsiteY120" fmla="*/ 2664 h 149212"/>
                  <a:gd name="connsiteX121" fmla="*/ 311083 w 1441052"/>
                  <a:gd name="connsiteY121" fmla="*/ 2664 h 149212"/>
                  <a:gd name="connsiteX122" fmla="*/ 311083 w 1441052"/>
                  <a:gd name="connsiteY122" fmla="*/ 146881 h 149212"/>
                  <a:gd name="connsiteX123" fmla="*/ 341225 w 1441052"/>
                  <a:gd name="connsiteY123" fmla="*/ 24813 h 149212"/>
                  <a:gd name="connsiteX124" fmla="*/ 356879 w 1441052"/>
                  <a:gd name="connsiteY124" fmla="*/ 24813 h 149212"/>
                  <a:gd name="connsiteX125" fmla="*/ 377862 w 1441052"/>
                  <a:gd name="connsiteY125" fmla="*/ 74773 h 149212"/>
                  <a:gd name="connsiteX126" fmla="*/ 355879 w 1441052"/>
                  <a:gd name="connsiteY126" fmla="*/ 124732 h 149212"/>
                  <a:gd name="connsiteX127" fmla="*/ 341225 w 1441052"/>
                  <a:gd name="connsiteY127" fmla="*/ 124732 h 149212"/>
                  <a:gd name="connsiteX128" fmla="*/ 341225 w 1441052"/>
                  <a:gd name="connsiteY128" fmla="*/ 24813 h 149212"/>
                  <a:gd name="connsiteX129" fmla="*/ 250132 w 1441052"/>
                  <a:gd name="connsiteY129" fmla="*/ 92758 h 149212"/>
                  <a:gd name="connsiteX130" fmla="*/ 221321 w 1441052"/>
                  <a:gd name="connsiteY130" fmla="*/ 92758 h 149212"/>
                  <a:gd name="connsiteX131" fmla="*/ 235143 w 1441052"/>
                  <a:gd name="connsiteY131" fmla="*/ 30475 h 149212"/>
                  <a:gd name="connsiteX132" fmla="*/ 235477 w 1441052"/>
                  <a:gd name="connsiteY132" fmla="*/ 30475 h 149212"/>
                  <a:gd name="connsiteX133" fmla="*/ 250132 w 1441052"/>
                  <a:gd name="connsiteY133" fmla="*/ 92758 h 149212"/>
                  <a:gd name="connsiteX134" fmla="*/ 207166 w 1441052"/>
                  <a:gd name="connsiteY134" fmla="*/ 146881 h 149212"/>
                  <a:gd name="connsiteX135" fmla="*/ 215327 w 1441052"/>
                  <a:gd name="connsiteY135" fmla="*/ 114907 h 149212"/>
                  <a:gd name="connsiteX136" fmla="*/ 256460 w 1441052"/>
                  <a:gd name="connsiteY136" fmla="*/ 114907 h 149212"/>
                  <a:gd name="connsiteX137" fmla="*/ 264453 w 1441052"/>
                  <a:gd name="connsiteY137" fmla="*/ 146881 h 149212"/>
                  <a:gd name="connsiteX138" fmla="*/ 296261 w 1441052"/>
                  <a:gd name="connsiteY138" fmla="*/ 146881 h 149212"/>
                  <a:gd name="connsiteX139" fmla="*/ 257126 w 1441052"/>
                  <a:gd name="connsiteY139" fmla="*/ 2664 h 149212"/>
                  <a:gd name="connsiteX140" fmla="*/ 217325 w 1441052"/>
                  <a:gd name="connsiteY140" fmla="*/ 2664 h 149212"/>
                  <a:gd name="connsiteX141" fmla="*/ 177357 w 1441052"/>
                  <a:gd name="connsiteY141" fmla="*/ 146881 h 149212"/>
                  <a:gd name="connsiteX142" fmla="*/ 207166 w 1441052"/>
                  <a:gd name="connsiteY142" fmla="*/ 146881 h 149212"/>
                  <a:gd name="connsiteX143" fmla="*/ 168864 w 1441052"/>
                  <a:gd name="connsiteY143" fmla="*/ 146881 h 149212"/>
                  <a:gd name="connsiteX144" fmla="*/ 168864 w 1441052"/>
                  <a:gd name="connsiteY144" fmla="*/ 124732 h 149212"/>
                  <a:gd name="connsiteX145" fmla="*/ 118738 w 1441052"/>
                  <a:gd name="connsiteY145" fmla="*/ 124732 h 149212"/>
                  <a:gd name="connsiteX146" fmla="*/ 118738 w 1441052"/>
                  <a:gd name="connsiteY146" fmla="*/ 82600 h 149212"/>
                  <a:gd name="connsiteX147" fmla="*/ 163535 w 1441052"/>
                  <a:gd name="connsiteY147" fmla="*/ 82600 h 149212"/>
                  <a:gd name="connsiteX148" fmla="*/ 163535 w 1441052"/>
                  <a:gd name="connsiteY148" fmla="*/ 60451 h 149212"/>
                  <a:gd name="connsiteX149" fmla="*/ 118738 w 1441052"/>
                  <a:gd name="connsiteY149" fmla="*/ 60451 h 149212"/>
                  <a:gd name="connsiteX150" fmla="*/ 118738 w 1441052"/>
                  <a:gd name="connsiteY150" fmla="*/ 24813 h 149212"/>
                  <a:gd name="connsiteX151" fmla="*/ 167365 w 1441052"/>
                  <a:gd name="connsiteY151" fmla="*/ 24813 h 149212"/>
                  <a:gd name="connsiteX152" fmla="*/ 167365 w 1441052"/>
                  <a:gd name="connsiteY152" fmla="*/ 2664 h 149212"/>
                  <a:gd name="connsiteX153" fmla="*/ 88595 w 1441052"/>
                  <a:gd name="connsiteY153" fmla="*/ 2664 h 149212"/>
                  <a:gd name="connsiteX154" fmla="*/ 88595 w 1441052"/>
                  <a:gd name="connsiteY154" fmla="*/ 146881 h 149212"/>
                  <a:gd name="connsiteX155" fmla="*/ 168864 w 1441052"/>
                  <a:gd name="connsiteY155" fmla="*/ 146881 h 149212"/>
                  <a:gd name="connsiteX156" fmla="*/ 75273 w 1441052"/>
                  <a:gd name="connsiteY156" fmla="*/ 146881 h 149212"/>
                  <a:gd name="connsiteX157" fmla="*/ 75273 w 1441052"/>
                  <a:gd name="connsiteY157" fmla="*/ 122901 h 149212"/>
                  <a:gd name="connsiteX158" fmla="*/ 30142 w 1441052"/>
                  <a:gd name="connsiteY158" fmla="*/ 122901 h 149212"/>
                  <a:gd name="connsiteX159" fmla="*/ 30142 w 1441052"/>
                  <a:gd name="connsiteY159" fmla="*/ 2664 h 149212"/>
                  <a:gd name="connsiteX160" fmla="*/ 0 w 1441052"/>
                  <a:gd name="connsiteY160" fmla="*/ 2664 h 149212"/>
                  <a:gd name="connsiteX161" fmla="*/ 0 w 1441052"/>
                  <a:gd name="connsiteY161" fmla="*/ 146881 h 149212"/>
                  <a:gd name="connsiteX162" fmla="*/ 75273 w 1441052"/>
                  <a:gd name="connsiteY162" fmla="*/ 146881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441052" h="149212">
                    <a:moveTo>
                      <a:pt x="1343748" y="146382"/>
                    </a:moveTo>
                    <a:lnTo>
                      <a:pt x="1392876" y="146382"/>
                    </a:lnTo>
                    <a:cubicBezTo>
                      <a:pt x="1444501" y="146382"/>
                      <a:pt x="1441003" y="95589"/>
                      <a:pt x="1441003" y="73441"/>
                    </a:cubicBezTo>
                    <a:cubicBezTo>
                      <a:pt x="1441003" y="28477"/>
                      <a:pt x="1433676" y="2165"/>
                      <a:pt x="1394041" y="2165"/>
                    </a:cubicBezTo>
                    <a:lnTo>
                      <a:pt x="1343748" y="2165"/>
                    </a:lnTo>
                    <a:lnTo>
                      <a:pt x="1343748" y="146382"/>
                    </a:lnTo>
                    <a:close/>
                    <a:moveTo>
                      <a:pt x="1373891" y="24314"/>
                    </a:moveTo>
                    <a:lnTo>
                      <a:pt x="1389545" y="24314"/>
                    </a:lnTo>
                    <a:cubicBezTo>
                      <a:pt x="1410528" y="24314"/>
                      <a:pt x="1410528" y="47628"/>
                      <a:pt x="1410528" y="74273"/>
                    </a:cubicBezTo>
                    <a:cubicBezTo>
                      <a:pt x="1410528" y="110411"/>
                      <a:pt x="1406864" y="124233"/>
                      <a:pt x="1388546" y="124233"/>
                    </a:cubicBezTo>
                    <a:lnTo>
                      <a:pt x="1373891" y="124233"/>
                    </a:lnTo>
                    <a:lnTo>
                      <a:pt x="1373891" y="24314"/>
                    </a:lnTo>
                    <a:close/>
                    <a:moveTo>
                      <a:pt x="1238167" y="146382"/>
                    </a:moveTo>
                    <a:lnTo>
                      <a:pt x="1238167" y="40967"/>
                    </a:lnTo>
                    <a:lnTo>
                      <a:pt x="1238500" y="40967"/>
                    </a:lnTo>
                    <a:lnTo>
                      <a:pt x="1277968" y="146382"/>
                    </a:lnTo>
                    <a:lnTo>
                      <a:pt x="1317769" y="146382"/>
                    </a:lnTo>
                    <a:lnTo>
                      <a:pt x="1317769" y="2165"/>
                    </a:lnTo>
                    <a:lnTo>
                      <a:pt x="1289625" y="2165"/>
                    </a:lnTo>
                    <a:lnTo>
                      <a:pt x="1289625" y="102084"/>
                    </a:lnTo>
                    <a:lnTo>
                      <a:pt x="1289293" y="102084"/>
                    </a:lnTo>
                    <a:lnTo>
                      <a:pt x="1250824" y="2165"/>
                    </a:lnTo>
                    <a:lnTo>
                      <a:pt x="1210023" y="2165"/>
                    </a:lnTo>
                    <a:lnTo>
                      <a:pt x="1210023" y="146382"/>
                    </a:lnTo>
                    <a:lnTo>
                      <a:pt x="1238167" y="146382"/>
                    </a:lnTo>
                    <a:close/>
                    <a:moveTo>
                      <a:pt x="1149406" y="92259"/>
                    </a:moveTo>
                    <a:lnTo>
                      <a:pt x="1120595" y="92259"/>
                    </a:lnTo>
                    <a:lnTo>
                      <a:pt x="1134417" y="29976"/>
                    </a:lnTo>
                    <a:lnTo>
                      <a:pt x="1134751" y="29976"/>
                    </a:lnTo>
                    <a:lnTo>
                      <a:pt x="1149406" y="92259"/>
                    </a:lnTo>
                    <a:close/>
                    <a:moveTo>
                      <a:pt x="1106440" y="146382"/>
                    </a:moveTo>
                    <a:lnTo>
                      <a:pt x="1114600" y="114408"/>
                    </a:lnTo>
                    <a:lnTo>
                      <a:pt x="1155734" y="114408"/>
                    </a:lnTo>
                    <a:lnTo>
                      <a:pt x="1163727" y="146382"/>
                    </a:lnTo>
                    <a:lnTo>
                      <a:pt x="1195535" y="146382"/>
                    </a:lnTo>
                    <a:lnTo>
                      <a:pt x="1156400" y="2165"/>
                    </a:lnTo>
                    <a:lnTo>
                      <a:pt x="1116599" y="2165"/>
                    </a:lnTo>
                    <a:lnTo>
                      <a:pt x="1076631" y="146382"/>
                    </a:lnTo>
                    <a:lnTo>
                      <a:pt x="1106440" y="146382"/>
                    </a:lnTo>
                    <a:close/>
                    <a:moveTo>
                      <a:pt x="932414" y="146382"/>
                    </a:moveTo>
                    <a:lnTo>
                      <a:pt x="962556" y="146382"/>
                    </a:lnTo>
                    <a:lnTo>
                      <a:pt x="962556" y="87596"/>
                    </a:lnTo>
                    <a:lnTo>
                      <a:pt x="985038" y="87596"/>
                    </a:lnTo>
                    <a:cubicBezTo>
                      <a:pt x="1020343" y="87596"/>
                      <a:pt x="1025172" y="61617"/>
                      <a:pt x="1025172" y="45297"/>
                    </a:cubicBezTo>
                    <a:cubicBezTo>
                      <a:pt x="1025172" y="18985"/>
                      <a:pt x="1014348" y="2165"/>
                      <a:pt x="986870" y="2165"/>
                    </a:cubicBezTo>
                    <a:lnTo>
                      <a:pt x="932580" y="2165"/>
                    </a:lnTo>
                    <a:lnTo>
                      <a:pt x="932580" y="146382"/>
                    </a:lnTo>
                    <a:close/>
                    <a:moveTo>
                      <a:pt x="962556" y="24314"/>
                    </a:moveTo>
                    <a:lnTo>
                      <a:pt x="977711" y="24314"/>
                    </a:lnTo>
                    <a:cubicBezTo>
                      <a:pt x="991366" y="24314"/>
                      <a:pt x="994530" y="34306"/>
                      <a:pt x="994530" y="46129"/>
                    </a:cubicBezTo>
                    <a:cubicBezTo>
                      <a:pt x="994530" y="55788"/>
                      <a:pt x="988369" y="65447"/>
                      <a:pt x="979376" y="65447"/>
                    </a:cubicBezTo>
                    <a:lnTo>
                      <a:pt x="962556" y="65447"/>
                    </a:lnTo>
                    <a:lnTo>
                      <a:pt x="962556" y="24314"/>
                    </a:lnTo>
                    <a:close/>
                    <a:moveTo>
                      <a:pt x="906768" y="2165"/>
                    </a:moveTo>
                    <a:lnTo>
                      <a:pt x="876626" y="2165"/>
                    </a:lnTo>
                    <a:lnTo>
                      <a:pt x="876626" y="146382"/>
                    </a:lnTo>
                    <a:lnTo>
                      <a:pt x="906768" y="146382"/>
                    </a:lnTo>
                    <a:lnTo>
                      <a:pt x="906768" y="2165"/>
                    </a:lnTo>
                    <a:close/>
                    <a:moveTo>
                      <a:pt x="785699" y="59951"/>
                    </a:moveTo>
                    <a:lnTo>
                      <a:pt x="785699" y="2165"/>
                    </a:lnTo>
                    <a:lnTo>
                      <a:pt x="755557" y="2165"/>
                    </a:lnTo>
                    <a:lnTo>
                      <a:pt x="755557" y="146382"/>
                    </a:lnTo>
                    <a:lnTo>
                      <a:pt x="785699" y="146382"/>
                    </a:lnTo>
                    <a:lnTo>
                      <a:pt x="785699" y="82100"/>
                    </a:lnTo>
                    <a:lnTo>
                      <a:pt x="820338" y="82100"/>
                    </a:lnTo>
                    <a:lnTo>
                      <a:pt x="820338" y="146382"/>
                    </a:lnTo>
                    <a:lnTo>
                      <a:pt x="850480" y="146382"/>
                    </a:lnTo>
                    <a:lnTo>
                      <a:pt x="850480" y="2165"/>
                    </a:lnTo>
                    <a:lnTo>
                      <a:pt x="820338" y="2165"/>
                    </a:lnTo>
                    <a:lnTo>
                      <a:pt x="820338" y="59951"/>
                    </a:lnTo>
                    <a:lnTo>
                      <a:pt x="785699" y="59951"/>
                    </a:lnTo>
                    <a:close/>
                    <a:moveTo>
                      <a:pt x="732908" y="107080"/>
                    </a:moveTo>
                    <a:cubicBezTo>
                      <a:pt x="732908" y="61783"/>
                      <a:pt x="672124" y="64115"/>
                      <a:pt x="672124" y="36803"/>
                    </a:cubicBezTo>
                    <a:cubicBezTo>
                      <a:pt x="672124" y="26811"/>
                      <a:pt x="677953" y="21483"/>
                      <a:pt x="687778" y="21483"/>
                    </a:cubicBezTo>
                    <a:cubicBezTo>
                      <a:pt x="699935" y="21483"/>
                      <a:pt x="701767" y="32474"/>
                      <a:pt x="701767" y="43298"/>
                    </a:cubicBezTo>
                    <a:lnTo>
                      <a:pt x="731077" y="43298"/>
                    </a:lnTo>
                    <a:cubicBezTo>
                      <a:pt x="733075" y="13156"/>
                      <a:pt x="718420" y="0"/>
                      <a:pt x="689110" y="0"/>
                    </a:cubicBezTo>
                    <a:cubicBezTo>
                      <a:pt x="652307" y="0"/>
                      <a:pt x="641649" y="17985"/>
                      <a:pt x="641649" y="40634"/>
                    </a:cubicBezTo>
                    <a:cubicBezTo>
                      <a:pt x="641649" y="83599"/>
                      <a:pt x="702433" y="85264"/>
                      <a:pt x="702433" y="111243"/>
                    </a:cubicBezTo>
                    <a:cubicBezTo>
                      <a:pt x="702433" y="121069"/>
                      <a:pt x="697437" y="127563"/>
                      <a:pt x="687279" y="127563"/>
                    </a:cubicBezTo>
                    <a:cubicBezTo>
                      <a:pt x="670625" y="127563"/>
                      <a:pt x="670126" y="115906"/>
                      <a:pt x="670126" y="102251"/>
                    </a:cubicBezTo>
                    <a:lnTo>
                      <a:pt x="639984" y="102251"/>
                    </a:lnTo>
                    <a:cubicBezTo>
                      <a:pt x="638318" y="127231"/>
                      <a:pt x="645312" y="149213"/>
                      <a:pt x="682782" y="149213"/>
                    </a:cubicBezTo>
                    <a:cubicBezTo>
                      <a:pt x="705764" y="149213"/>
                      <a:pt x="733075" y="144883"/>
                      <a:pt x="733075" y="107413"/>
                    </a:cubicBezTo>
                    <a:moveTo>
                      <a:pt x="562046" y="87096"/>
                    </a:moveTo>
                    <a:lnTo>
                      <a:pt x="569873" y="87096"/>
                    </a:lnTo>
                    <a:cubicBezTo>
                      <a:pt x="593021" y="87096"/>
                      <a:pt x="591523" y="101751"/>
                      <a:pt x="591523" y="118904"/>
                    </a:cubicBezTo>
                    <a:cubicBezTo>
                      <a:pt x="591523" y="128230"/>
                      <a:pt x="590690" y="138055"/>
                      <a:pt x="594687" y="146881"/>
                    </a:cubicBezTo>
                    <a:lnTo>
                      <a:pt x="624163" y="146881"/>
                    </a:lnTo>
                    <a:cubicBezTo>
                      <a:pt x="621332" y="140886"/>
                      <a:pt x="620832" y="113741"/>
                      <a:pt x="620832" y="104582"/>
                    </a:cubicBezTo>
                    <a:cubicBezTo>
                      <a:pt x="620832" y="78603"/>
                      <a:pt x="601348" y="77104"/>
                      <a:pt x="594687" y="76272"/>
                    </a:cubicBezTo>
                    <a:lnTo>
                      <a:pt x="594687" y="75939"/>
                    </a:lnTo>
                    <a:cubicBezTo>
                      <a:pt x="614171" y="72774"/>
                      <a:pt x="621498" y="58952"/>
                      <a:pt x="621498" y="40634"/>
                    </a:cubicBezTo>
                    <a:cubicBezTo>
                      <a:pt x="621498" y="15987"/>
                      <a:pt x="608342" y="2831"/>
                      <a:pt x="587692" y="2831"/>
                    </a:cubicBezTo>
                    <a:lnTo>
                      <a:pt x="531904" y="2831"/>
                    </a:lnTo>
                    <a:lnTo>
                      <a:pt x="531904" y="147048"/>
                    </a:lnTo>
                    <a:lnTo>
                      <a:pt x="562046" y="147048"/>
                    </a:lnTo>
                    <a:lnTo>
                      <a:pt x="562046" y="87263"/>
                    </a:lnTo>
                    <a:close/>
                    <a:moveTo>
                      <a:pt x="562046" y="24813"/>
                    </a:moveTo>
                    <a:lnTo>
                      <a:pt x="575369" y="24813"/>
                    </a:lnTo>
                    <a:cubicBezTo>
                      <a:pt x="585028" y="24813"/>
                      <a:pt x="590856" y="29976"/>
                      <a:pt x="590856" y="43798"/>
                    </a:cubicBezTo>
                    <a:cubicBezTo>
                      <a:pt x="590856" y="52957"/>
                      <a:pt x="587526" y="64947"/>
                      <a:pt x="575369" y="64947"/>
                    </a:cubicBezTo>
                    <a:lnTo>
                      <a:pt x="562046" y="64947"/>
                    </a:lnTo>
                    <a:lnTo>
                      <a:pt x="562046" y="24813"/>
                    </a:lnTo>
                    <a:close/>
                    <a:moveTo>
                      <a:pt x="512919" y="146881"/>
                    </a:moveTo>
                    <a:lnTo>
                      <a:pt x="512919" y="124732"/>
                    </a:lnTo>
                    <a:lnTo>
                      <a:pt x="462793" y="124732"/>
                    </a:lnTo>
                    <a:lnTo>
                      <a:pt x="462793" y="82600"/>
                    </a:lnTo>
                    <a:lnTo>
                      <a:pt x="507590" y="82600"/>
                    </a:lnTo>
                    <a:lnTo>
                      <a:pt x="507590" y="60451"/>
                    </a:lnTo>
                    <a:lnTo>
                      <a:pt x="462793" y="60451"/>
                    </a:lnTo>
                    <a:lnTo>
                      <a:pt x="462793" y="24813"/>
                    </a:lnTo>
                    <a:lnTo>
                      <a:pt x="511421" y="24813"/>
                    </a:lnTo>
                    <a:lnTo>
                      <a:pt x="511421" y="2664"/>
                    </a:lnTo>
                    <a:lnTo>
                      <a:pt x="432651" y="2664"/>
                    </a:lnTo>
                    <a:lnTo>
                      <a:pt x="432651" y="146881"/>
                    </a:lnTo>
                    <a:lnTo>
                      <a:pt x="512919" y="146881"/>
                    </a:lnTo>
                    <a:close/>
                    <a:moveTo>
                      <a:pt x="311083" y="146881"/>
                    </a:moveTo>
                    <a:lnTo>
                      <a:pt x="360209" y="146881"/>
                    </a:lnTo>
                    <a:cubicBezTo>
                      <a:pt x="411834" y="146881"/>
                      <a:pt x="408337" y="96089"/>
                      <a:pt x="408337" y="73940"/>
                    </a:cubicBezTo>
                    <a:cubicBezTo>
                      <a:pt x="408337" y="28976"/>
                      <a:pt x="401010" y="2664"/>
                      <a:pt x="361375" y="2664"/>
                    </a:cubicBezTo>
                    <a:lnTo>
                      <a:pt x="311083" y="2664"/>
                    </a:lnTo>
                    <a:lnTo>
                      <a:pt x="311083" y="146881"/>
                    </a:lnTo>
                    <a:close/>
                    <a:moveTo>
                      <a:pt x="341225" y="24813"/>
                    </a:moveTo>
                    <a:lnTo>
                      <a:pt x="356879" y="24813"/>
                    </a:lnTo>
                    <a:cubicBezTo>
                      <a:pt x="377862" y="24813"/>
                      <a:pt x="377862" y="48128"/>
                      <a:pt x="377862" y="74773"/>
                    </a:cubicBezTo>
                    <a:cubicBezTo>
                      <a:pt x="377862" y="110910"/>
                      <a:pt x="374198" y="124732"/>
                      <a:pt x="355879" y="124732"/>
                    </a:cubicBezTo>
                    <a:lnTo>
                      <a:pt x="341225" y="124732"/>
                    </a:lnTo>
                    <a:lnTo>
                      <a:pt x="341225" y="24813"/>
                    </a:lnTo>
                    <a:close/>
                    <a:moveTo>
                      <a:pt x="250132" y="92758"/>
                    </a:moveTo>
                    <a:lnTo>
                      <a:pt x="221321" y="92758"/>
                    </a:lnTo>
                    <a:lnTo>
                      <a:pt x="235143" y="30475"/>
                    </a:lnTo>
                    <a:lnTo>
                      <a:pt x="235477" y="30475"/>
                    </a:lnTo>
                    <a:lnTo>
                      <a:pt x="250132" y="92758"/>
                    </a:lnTo>
                    <a:close/>
                    <a:moveTo>
                      <a:pt x="207166" y="146881"/>
                    </a:moveTo>
                    <a:lnTo>
                      <a:pt x="215327" y="114907"/>
                    </a:lnTo>
                    <a:lnTo>
                      <a:pt x="256460" y="114907"/>
                    </a:lnTo>
                    <a:lnTo>
                      <a:pt x="264453" y="146881"/>
                    </a:lnTo>
                    <a:lnTo>
                      <a:pt x="296261" y="146881"/>
                    </a:lnTo>
                    <a:lnTo>
                      <a:pt x="257126" y="2664"/>
                    </a:lnTo>
                    <a:lnTo>
                      <a:pt x="217325" y="2664"/>
                    </a:lnTo>
                    <a:lnTo>
                      <a:pt x="177357" y="146881"/>
                    </a:lnTo>
                    <a:lnTo>
                      <a:pt x="207166" y="146881"/>
                    </a:lnTo>
                    <a:close/>
                    <a:moveTo>
                      <a:pt x="168864" y="146881"/>
                    </a:moveTo>
                    <a:lnTo>
                      <a:pt x="168864" y="124732"/>
                    </a:lnTo>
                    <a:lnTo>
                      <a:pt x="118738" y="124732"/>
                    </a:lnTo>
                    <a:lnTo>
                      <a:pt x="118738" y="82600"/>
                    </a:lnTo>
                    <a:lnTo>
                      <a:pt x="163535" y="82600"/>
                    </a:lnTo>
                    <a:lnTo>
                      <a:pt x="163535" y="60451"/>
                    </a:lnTo>
                    <a:lnTo>
                      <a:pt x="118738" y="60451"/>
                    </a:lnTo>
                    <a:lnTo>
                      <a:pt x="118738" y="24813"/>
                    </a:lnTo>
                    <a:lnTo>
                      <a:pt x="167365" y="24813"/>
                    </a:lnTo>
                    <a:lnTo>
                      <a:pt x="167365" y="2664"/>
                    </a:lnTo>
                    <a:lnTo>
                      <a:pt x="88595" y="2664"/>
                    </a:lnTo>
                    <a:lnTo>
                      <a:pt x="88595" y="146881"/>
                    </a:lnTo>
                    <a:lnTo>
                      <a:pt x="168864" y="146881"/>
                    </a:lnTo>
                    <a:close/>
                    <a:moveTo>
                      <a:pt x="75273" y="146881"/>
                    </a:moveTo>
                    <a:lnTo>
                      <a:pt x="75273" y="122901"/>
                    </a:lnTo>
                    <a:lnTo>
                      <a:pt x="30142" y="122901"/>
                    </a:lnTo>
                    <a:lnTo>
                      <a:pt x="30142" y="2664"/>
                    </a:lnTo>
                    <a:lnTo>
                      <a:pt x="0" y="2664"/>
                    </a:lnTo>
                    <a:lnTo>
                      <a:pt x="0" y="146881"/>
                    </a:lnTo>
                    <a:lnTo>
                      <a:pt x="75273" y="146881"/>
                    </a:lnTo>
                    <a:close/>
                  </a:path>
                </a:pathLst>
              </a:custGeom>
              <a:solidFill>
                <a:schemeClr val="tx2"/>
              </a:solidFill>
              <a:ln w="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BDA86E43-DF23-43A8-C993-321975612C9B}"/>
                  </a:ext>
                </a:extLst>
              </p:cNvPr>
              <p:cNvSpPr/>
              <p:nvPr/>
            </p:nvSpPr>
            <p:spPr>
              <a:xfrm>
                <a:off x="9448886" y="4927282"/>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a:p>
            </p:txBody>
          </p:sp>
          <p:grpSp>
            <p:nvGrpSpPr>
              <p:cNvPr id="38" name="Group 37">
                <a:extLst>
                  <a:ext uri="{FF2B5EF4-FFF2-40B4-BE49-F238E27FC236}">
                    <a16:creationId xmlns:a16="http://schemas.microsoft.com/office/drawing/2014/main" id="{B0E29AE6-F83B-43CE-640D-AF96186F66C2}"/>
                  </a:ext>
                </a:extLst>
              </p:cNvPr>
              <p:cNvGrpSpPr/>
              <p:nvPr/>
            </p:nvGrpSpPr>
            <p:grpSpPr>
              <a:xfrm>
                <a:off x="9448754" y="4380390"/>
                <a:ext cx="439444" cy="454632"/>
                <a:chOff x="9148498" y="4148374"/>
                <a:chExt cx="439444" cy="454632"/>
              </a:xfrm>
            </p:grpSpPr>
            <p:sp>
              <p:nvSpPr>
                <p:cNvPr id="39" name="Freeform: Shape 38">
                  <a:extLst>
                    <a:ext uri="{FF2B5EF4-FFF2-40B4-BE49-F238E27FC236}">
                      <a16:creationId xmlns:a16="http://schemas.microsoft.com/office/drawing/2014/main" id="{515F8B62-9287-B3EF-B4EE-2424273D1AE4}"/>
                    </a:ext>
                  </a:extLst>
                </p:cNvPr>
                <p:cNvSpPr/>
                <p:nvPr/>
              </p:nvSpPr>
              <p:spPr>
                <a:xfrm>
                  <a:off x="9278393" y="4148374"/>
                  <a:ext cx="179653" cy="454466"/>
                </a:xfrm>
                <a:custGeom>
                  <a:avLst/>
                  <a:gdLst>
                    <a:gd name="connsiteX0" fmla="*/ 4129 w 179653"/>
                    <a:gd name="connsiteY0" fmla="*/ 113575 h 454466"/>
                    <a:gd name="connsiteX1" fmla="*/ 6960 w 179653"/>
                    <a:gd name="connsiteY1" fmla="*/ 139554 h 454466"/>
                    <a:gd name="connsiteX2" fmla="*/ 32939 w 179653"/>
                    <a:gd name="connsiteY2" fmla="*/ 136723 h 454466"/>
                    <a:gd name="connsiteX3" fmla="*/ 72741 w 179653"/>
                    <a:gd name="connsiteY3" fmla="*/ 82434 h 454466"/>
                    <a:gd name="connsiteX4" fmla="*/ 72741 w 179653"/>
                    <a:gd name="connsiteY4" fmla="*/ 437314 h 454466"/>
                    <a:gd name="connsiteX5" fmla="*/ 89893 w 179653"/>
                    <a:gd name="connsiteY5" fmla="*/ 454467 h 454466"/>
                    <a:gd name="connsiteX6" fmla="*/ 107046 w 179653"/>
                    <a:gd name="connsiteY6" fmla="*/ 437314 h 454466"/>
                    <a:gd name="connsiteX7" fmla="*/ 107046 w 179653"/>
                    <a:gd name="connsiteY7" fmla="*/ 82434 h 454466"/>
                    <a:gd name="connsiteX8" fmla="*/ 146847 w 179653"/>
                    <a:gd name="connsiteY8" fmla="*/ 136723 h 454466"/>
                    <a:gd name="connsiteX9" fmla="*/ 172827 w 179653"/>
                    <a:gd name="connsiteY9" fmla="*/ 139554 h 454466"/>
                    <a:gd name="connsiteX10" fmla="*/ 179654 w 179653"/>
                    <a:gd name="connsiteY10" fmla="*/ 125066 h 454466"/>
                    <a:gd name="connsiteX11" fmla="*/ 175491 w 179653"/>
                    <a:gd name="connsiteY11" fmla="*/ 113409 h 454466"/>
                    <a:gd name="connsiteX12" fmla="*/ 89727 w 179653"/>
                    <a:gd name="connsiteY12" fmla="*/ 0 h 454466"/>
                    <a:gd name="connsiteX13" fmla="*/ 3963 w 179653"/>
                    <a:gd name="connsiteY13" fmla="*/ 113409 h 4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53" h="454466">
                      <a:moveTo>
                        <a:pt x="4129" y="113575"/>
                      </a:moveTo>
                      <a:cubicBezTo>
                        <a:pt x="-2366" y="121569"/>
                        <a:pt x="-1033" y="133226"/>
                        <a:pt x="6960" y="139554"/>
                      </a:cubicBezTo>
                      <a:cubicBezTo>
                        <a:pt x="14954" y="146049"/>
                        <a:pt x="26611" y="144717"/>
                        <a:pt x="32939" y="136723"/>
                      </a:cubicBezTo>
                      <a:lnTo>
                        <a:pt x="72741" y="82434"/>
                      </a:lnTo>
                      <a:lnTo>
                        <a:pt x="72741" y="437314"/>
                      </a:lnTo>
                      <a:cubicBezTo>
                        <a:pt x="72741" y="446806"/>
                        <a:pt x="80401" y="454467"/>
                        <a:pt x="89893" y="454467"/>
                      </a:cubicBezTo>
                      <a:cubicBezTo>
                        <a:pt x="99386" y="454467"/>
                        <a:pt x="107046" y="446806"/>
                        <a:pt x="107046" y="437314"/>
                      </a:cubicBezTo>
                      <a:lnTo>
                        <a:pt x="107046" y="82434"/>
                      </a:lnTo>
                      <a:lnTo>
                        <a:pt x="146847" y="136723"/>
                      </a:lnTo>
                      <a:cubicBezTo>
                        <a:pt x="153342" y="144717"/>
                        <a:pt x="165000" y="145882"/>
                        <a:pt x="172827" y="139554"/>
                      </a:cubicBezTo>
                      <a:cubicBezTo>
                        <a:pt x="177323" y="135890"/>
                        <a:pt x="179654" y="130561"/>
                        <a:pt x="179654" y="125066"/>
                      </a:cubicBezTo>
                      <a:cubicBezTo>
                        <a:pt x="179654" y="121069"/>
                        <a:pt x="178322" y="116906"/>
                        <a:pt x="175491" y="113409"/>
                      </a:cubicBezTo>
                      <a:lnTo>
                        <a:pt x="89727" y="0"/>
                      </a:lnTo>
                      <a:lnTo>
                        <a:pt x="3963" y="113409"/>
                      </a:lnTo>
                      <a:close/>
                    </a:path>
                  </a:pathLst>
                </a:custGeom>
                <a:solidFill>
                  <a:schemeClr val="accent2"/>
                </a:solidFill>
                <a:ln w="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AEEB90C-70D3-E5CB-FC7F-E371E295FE0D}"/>
                    </a:ext>
                  </a:extLst>
                </p:cNvPr>
                <p:cNvSpPr/>
                <p:nvPr/>
              </p:nvSpPr>
              <p:spPr>
                <a:xfrm>
                  <a:off x="9148498" y="4358371"/>
                  <a:ext cx="179654" cy="244635"/>
                </a:xfrm>
                <a:custGeom>
                  <a:avLst/>
                  <a:gdLst>
                    <a:gd name="connsiteX0" fmla="*/ 4129 w 179654"/>
                    <a:gd name="connsiteY0" fmla="*/ 113575 h 244635"/>
                    <a:gd name="connsiteX1" fmla="*/ 6960 w 179654"/>
                    <a:gd name="connsiteY1" fmla="*/ 139554 h 244635"/>
                    <a:gd name="connsiteX2" fmla="*/ 32939 w 179654"/>
                    <a:gd name="connsiteY2" fmla="*/ 136723 h 244635"/>
                    <a:gd name="connsiteX3" fmla="*/ 72740 w 179654"/>
                    <a:gd name="connsiteY3" fmla="*/ 82434 h 244635"/>
                    <a:gd name="connsiteX4" fmla="*/ 72740 w 179654"/>
                    <a:gd name="connsiteY4" fmla="*/ 227483 h 244635"/>
                    <a:gd name="connsiteX5" fmla="*/ 89893 w 179654"/>
                    <a:gd name="connsiteY5" fmla="*/ 244636 h 244635"/>
                    <a:gd name="connsiteX6" fmla="*/ 107046 w 179654"/>
                    <a:gd name="connsiteY6" fmla="*/ 227483 h 244635"/>
                    <a:gd name="connsiteX7" fmla="*/ 107046 w 179654"/>
                    <a:gd name="connsiteY7" fmla="*/ 82434 h 244635"/>
                    <a:gd name="connsiteX8" fmla="*/ 146847 w 179654"/>
                    <a:gd name="connsiteY8" fmla="*/ 136723 h 244635"/>
                    <a:gd name="connsiteX9" fmla="*/ 172826 w 179654"/>
                    <a:gd name="connsiteY9" fmla="*/ 139554 h 244635"/>
                    <a:gd name="connsiteX10" fmla="*/ 179654 w 179654"/>
                    <a:gd name="connsiteY10" fmla="*/ 125066 h 244635"/>
                    <a:gd name="connsiteX11" fmla="*/ 175491 w 179654"/>
                    <a:gd name="connsiteY11" fmla="*/ 113409 h 244635"/>
                    <a:gd name="connsiteX12" fmla="*/ 89727 w 179654"/>
                    <a:gd name="connsiteY12" fmla="*/ 0 h 244635"/>
                    <a:gd name="connsiteX13" fmla="*/ 3963 w 179654"/>
                    <a:gd name="connsiteY13" fmla="*/ 113409 h 24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54" h="244635">
                      <a:moveTo>
                        <a:pt x="4129" y="113575"/>
                      </a:moveTo>
                      <a:cubicBezTo>
                        <a:pt x="-2365" y="121569"/>
                        <a:pt x="-1033" y="133226"/>
                        <a:pt x="6960" y="139554"/>
                      </a:cubicBezTo>
                      <a:cubicBezTo>
                        <a:pt x="14954" y="146049"/>
                        <a:pt x="26611" y="144717"/>
                        <a:pt x="32939" y="136723"/>
                      </a:cubicBezTo>
                      <a:lnTo>
                        <a:pt x="72740" y="82434"/>
                      </a:lnTo>
                      <a:lnTo>
                        <a:pt x="72740" y="227483"/>
                      </a:lnTo>
                      <a:cubicBezTo>
                        <a:pt x="72740" y="236976"/>
                        <a:pt x="80401" y="244636"/>
                        <a:pt x="89893" y="244636"/>
                      </a:cubicBezTo>
                      <a:cubicBezTo>
                        <a:pt x="99386" y="244636"/>
                        <a:pt x="107046" y="236976"/>
                        <a:pt x="107046" y="227483"/>
                      </a:cubicBezTo>
                      <a:lnTo>
                        <a:pt x="107046" y="82434"/>
                      </a:lnTo>
                      <a:lnTo>
                        <a:pt x="146847" y="136723"/>
                      </a:lnTo>
                      <a:cubicBezTo>
                        <a:pt x="153342" y="144717"/>
                        <a:pt x="164999" y="145882"/>
                        <a:pt x="172826" y="139554"/>
                      </a:cubicBezTo>
                      <a:cubicBezTo>
                        <a:pt x="177323" y="135890"/>
                        <a:pt x="179654" y="130561"/>
                        <a:pt x="179654" y="125066"/>
                      </a:cubicBezTo>
                      <a:cubicBezTo>
                        <a:pt x="179654" y="121069"/>
                        <a:pt x="178322" y="116906"/>
                        <a:pt x="175491" y="113409"/>
                      </a:cubicBezTo>
                      <a:lnTo>
                        <a:pt x="89727" y="0"/>
                      </a:lnTo>
                      <a:lnTo>
                        <a:pt x="3963" y="113409"/>
                      </a:lnTo>
                      <a:close/>
                    </a:path>
                  </a:pathLst>
                </a:custGeom>
                <a:solidFill>
                  <a:schemeClr val="accent2"/>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9330E8B-3D27-1F96-E534-8EA7578815A2}"/>
                    </a:ext>
                  </a:extLst>
                </p:cNvPr>
                <p:cNvSpPr/>
                <p:nvPr/>
              </p:nvSpPr>
              <p:spPr>
                <a:xfrm>
                  <a:off x="9408288" y="4277437"/>
                  <a:ext cx="179654" cy="325404"/>
                </a:xfrm>
                <a:custGeom>
                  <a:avLst/>
                  <a:gdLst>
                    <a:gd name="connsiteX0" fmla="*/ 4129 w 179654"/>
                    <a:gd name="connsiteY0" fmla="*/ 113575 h 325404"/>
                    <a:gd name="connsiteX1" fmla="*/ 6960 w 179654"/>
                    <a:gd name="connsiteY1" fmla="*/ 139554 h 325404"/>
                    <a:gd name="connsiteX2" fmla="*/ 32939 w 179654"/>
                    <a:gd name="connsiteY2" fmla="*/ 136723 h 325404"/>
                    <a:gd name="connsiteX3" fmla="*/ 72740 w 179654"/>
                    <a:gd name="connsiteY3" fmla="*/ 82434 h 325404"/>
                    <a:gd name="connsiteX4" fmla="*/ 72740 w 179654"/>
                    <a:gd name="connsiteY4" fmla="*/ 308251 h 325404"/>
                    <a:gd name="connsiteX5" fmla="*/ 89893 w 179654"/>
                    <a:gd name="connsiteY5" fmla="*/ 325404 h 325404"/>
                    <a:gd name="connsiteX6" fmla="*/ 107046 w 179654"/>
                    <a:gd name="connsiteY6" fmla="*/ 308251 h 325404"/>
                    <a:gd name="connsiteX7" fmla="*/ 107046 w 179654"/>
                    <a:gd name="connsiteY7" fmla="*/ 82434 h 325404"/>
                    <a:gd name="connsiteX8" fmla="*/ 146847 w 179654"/>
                    <a:gd name="connsiteY8" fmla="*/ 136723 h 325404"/>
                    <a:gd name="connsiteX9" fmla="*/ 172826 w 179654"/>
                    <a:gd name="connsiteY9" fmla="*/ 139554 h 325404"/>
                    <a:gd name="connsiteX10" fmla="*/ 179654 w 179654"/>
                    <a:gd name="connsiteY10" fmla="*/ 125066 h 325404"/>
                    <a:gd name="connsiteX11" fmla="*/ 175491 w 179654"/>
                    <a:gd name="connsiteY11" fmla="*/ 113409 h 325404"/>
                    <a:gd name="connsiteX12" fmla="*/ 89727 w 179654"/>
                    <a:gd name="connsiteY12" fmla="*/ 0 h 325404"/>
                    <a:gd name="connsiteX13" fmla="*/ 3962 w 179654"/>
                    <a:gd name="connsiteY13" fmla="*/ 113409 h 32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654" h="325404">
                      <a:moveTo>
                        <a:pt x="4129" y="113575"/>
                      </a:moveTo>
                      <a:cubicBezTo>
                        <a:pt x="-2365" y="121569"/>
                        <a:pt x="-1033" y="133226"/>
                        <a:pt x="6960" y="139554"/>
                      </a:cubicBezTo>
                      <a:cubicBezTo>
                        <a:pt x="14954" y="146049"/>
                        <a:pt x="26611" y="144717"/>
                        <a:pt x="32939" y="136723"/>
                      </a:cubicBezTo>
                      <a:lnTo>
                        <a:pt x="72740" y="82434"/>
                      </a:lnTo>
                      <a:lnTo>
                        <a:pt x="72740" y="308251"/>
                      </a:lnTo>
                      <a:cubicBezTo>
                        <a:pt x="72740" y="317743"/>
                        <a:pt x="80401" y="325404"/>
                        <a:pt x="89893" y="325404"/>
                      </a:cubicBezTo>
                      <a:cubicBezTo>
                        <a:pt x="99386" y="325404"/>
                        <a:pt x="107046" y="317743"/>
                        <a:pt x="107046" y="308251"/>
                      </a:cubicBezTo>
                      <a:lnTo>
                        <a:pt x="107046" y="82434"/>
                      </a:lnTo>
                      <a:lnTo>
                        <a:pt x="146847" y="136723"/>
                      </a:lnTo>
                      <a:cubicBezTo>
                        <a:pt x="153342" y="144717"/>
                        <a:pt x="164999" y="145882"/>
                        <a:pt x="172826" y="139554"/>
                      </a:cubicBezTo>
                      <a:cubicBezTo>
                        <a:pt x="177323" y="135890"/>
                        <a:pt x="179654" y="130561"/>
                        <a:pt x="179654" y="125066"/>
                      </a:cubicBezTo>
                      <a:cubicBezTo>
                        <a:pt x="179654" y="121069"/>
                        <a:pt x="178322" y="116906"/>
                        <a:pt x="175491" y="113409"/>
                      </a:cubicBezTo>
                      <a:lnTo>
                        <a:pt x="89727" y="0"/>
                      </a:lnTo>
                      <a:lnTo>
                        <a:pt x="3962" y="113409"/>
                      </a:lnTo>
                      <a:close/>
                    </a:path>
                  </a:pathLst>
                </a:custGeom>
                <a:solidFill>
                  <a:schemeClr val="accent2"/>
                </a:solidFill>
                <a:ln w="0" cap="flat">
                  <a:noFill/>
                  <a:prstDash val="solid"/>
                  <a:miter/>
                </a:ln>
              </p:spPr>
              <p:txBody>
                <a:bodyPr rtlCol="0" anchor="ctr"/>
                <a:lstStyle/>
                <a:p>
                  <a:endParaRPr lang="en-US"/>
                </a:p>
              </p:txBody>
            </p:sp>
          </p:grpSp>
        </p:grpSp>
        <p:sp>
          <p:nvSpPr>
            <p:cNvPr id="34" name="Title 1">
              <a:extLst>
                <a:ext uri="{FF2B5EF4-FFF2-40B4-BE49-F238E27FC236}">
                  <a16:creationId xmlns:a16="http://schemas.microsoft.com/office/drawing/2014/main" id="{6F8B84F8-8FD2-68C2-EF8A-87C0892937FA}"/>
                </a:ext>
              </a:extLst>
            </p:cNvPr>
            <p:cNvSpPr txBox="1">
              <a:spLocks/>
            </p:cNvSpPr>
            <p:nvPr/>
          </p:nvSpPr>
          <p:spPr>
            <a:xfrm>
              <a:off x="9354595" y="5438971"/>
              <a:ext cx="2427454" cy="12198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a:effectLst/>
                  <a:latin typeface="Arial" panose="020B0604020202020204" pitchFamily="34" charset="0"/>
                  <a:ea typeface="Calibri" panose="020F0502020204030204" pitchFamily="34" charset="0"/>
                  <a:cs typeface="Univers LT Std 45 Light" panose="020B0403020202020204" pitchFamily="34" charset="0"/>
                </a:rPr>
                <a:t>Everyone is expected to be a leader and take ownership of their work as well as our mission. We are ALL empowered to take initiative and make decisions that serve our customers.</a:t>
              </a:r>
              <a:endParaRPr lang="en-US" sz="115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grpSp>
        <p:nvGrpSpPr>
          <p:cNvPr id="42" name="Group 41">
            <a:extLst>
              <a:ext uri="{FF2B5EF4-FFF2-40B4-BE49-F238E27FC236}">
                <a16:creationId xmlns:a16="http://schemas.microsoft.com/office/drawing/2014/main" id="{BA3B2D90-90EF-A473-D2F9-DBAD3F1563AB}"/>
              </a:ext>
            </a:extLst>
          </p:cNvPr>
          <p:cNvGrpSpPr/>
          <p:nvPr userDrawn="1"/>
        </p:nvGrpSpPr>
        <p:grpSpPr>
          <a:xfrm>
            <a:off x="3898024" y="2043203"/>
            <a:ext cx="2311856" cy="2006793"/>
            <a:chOff x="3898024" y="2043203"/>
            <a:chExt cx="2311856" cy="2006793"/>
          </a:xfrm>
        </p:grpSpPr>
        <p:sp>
          <p:nvSpPr>
            <p:cNvPr id="43" name="Title 1">
              <a:extLst>
                <a:ext uri="{FF2B5EF4-FFF2-40B4-BE49-F238E27FC236}">
                  <a16:creationId xmlns:a16="http://schemas.microsoft.com/office/drawing/2014/main" id="{319C020B-F307-47C9-CF1F-628CFE4E57BF}"/>
                </a:ext>
              </a:extLst>
            </p:cNvPr>
            <p:cNvSpPr txBox="1">
              <a:spLocks/>
            </p:cNvSpPr>
            <p:nvPr/>
          </p:nvSpPr>
          <p:spPr>
            <a:xfrm>
              <a:off x="3898024" y="3078515"/>
              <a:ext cx="2311856" cy="9714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a:effectLst/>
                  <a:latin typeface="Arial" panose="020B0604020202020204" pitchFamily="34" charset="0"/>
                  <a:ea typeface="Calibri" panose="020F0502020204030204" pitchFamily="34" charset="0"/>
                  <a:cs typeface="Univers LT Std 45 Light" panose="020B0403020202020204" pitchFamily="34" charset="0"/>
                </a:rPr>
                <a:t>Our work impacts people’s lives. It’s an honor to serve each other, our customers and the community. </a:t>
              </a:r>
              <a:endParaRPr lang="en-US" sz="115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nvGrpSpPr>
            <p:cNvPr id="44" name="Group 43">
              <a:extLst>
                <a:ext uri="{FF2B5EF4-FFF2-40B4-BE49-F238E27FC236}">
                  <a16:creationId xmlns:a16="http://schemas.microsoft.com/office/drawing/2014/main" id="{A3CE9A67-9133-F63F-8AB3-0D7EDED27A90}"/>
                </a:ext>
              </a:extLst>
            </p:cNvPr>
            <p:cNvGrpSpPr/>
            <p:nvPr/>
          </p:nvGrpSpPr>
          <p:grpSpPr>
            <a:xfrm>
              <a:off x="3960932" y="2043203"/>
              <a:ext cx="2248948" cy="1008402"/>
              <a:chOff x="3960932" y="2043203"/>
              <a:chExt cx="2248948" cy="1008402"/>
            </a:xfrm>
          </p:grpSpPr>
          <p:sp>
            <p:nvSpPr>
              <p:cNvPr id="45" name="Freeform: Shape 44">
                <a:extLst>
                  <a:ext uri="{FF2B5EF4-FFF2-40B4-BE49-F238E27FC236}">
                    <a16:creationId xmlns:a16="http://schemas.microsoft.com/office/drawing/2014/main" id="{97367A4E-4E4C-0DD4-DF6D-22D32F848C0B}"/>
                  </a:ext>
                </a:extLst>
              </p:cNvPr>
              <p:cNvSpPr/>
              <p:nvPr/>
            </p:nvSpPr>
            <p:spPr>
              <a:xfrm>
                <a:off x="4008824" y="2907222"/>
                <a:ext cx="668793" cy="144383"/>
              </a:xfrm>
              <a:custGeom>
                <a:avLst/>
                <a:gdLst>
                  <a:gd name="connsiteX0" fmla="*/ 606510 w 668793"/>
                  <a:gd name="connsiteY0" fmla="*/ 84432 h 144383"/>
                  <a:gd name="connsiteX1" fmla="*/ 614337 w 668793"/>
                  <a:gd name="connsiteY1" fmla="*/ 84432 h 144383"/>
                  <a:gd name="connsiteX2" fmla="*/ 635986 w 668793"/>
                  <a:gd name="connsiteY2" fmla="*/ 116240 h 144383"/>
                  <a:gd name="connsiteX3" fmla="*/ 639151 w 668793"/>
                  <a:gd name="connsiteY3" fmla="*/ 144217 h 144383"/>
                  <a:gd name="connsiteX4" fmla="*/ 668793 w 668793"/>
                  <a:gd name="connsiteY4" fmla="*/ 144217 h 144383"/>
                  <a:gd name="connsiteX5" fmla="*/ 665463 w 668793"/>
                  <a:gd name="connsiteY5" fmla="*/ 101918 h 144383"/>
                  <a:gd name="connsiteX6" fmla="*/ 639317 w 668793"/>
                  <a:gd name="connsiteY6" fmla="*/ 73607 h 144383"/>
                  <a:gd name="connsiteX7" fmla="*/ 639317 w 668793"/>
                  <a:gd name="connsiteY7" fmla="*/ 73274 h 144383"/>
                  <a:gd name="connsiteX8" fmla="*/ 666129 w 668793"/>
                  <a:gd name="connsiteY8" fmla="*/ 37969 h 144383"/>
                  <a:gd name="connsiteX9" fmla="*/ 632323 w 668793"/>
                  <a:gd name="connsiteY9" fmla="*/ 167 h 144383"/>
                  <a:gd name="connsiteX10" fmla="*/ 576534 w 668793"/>
                  <a:gd name="connsiteY10" fmla="*/ 167 h 144383"/>
                  <a:gd name="connsiteX11" fmla="*/ 576534 w 668793"/>
                  <a:gd name="connsiteY11" fmla="*/ 144384 h 144383"/>
                  <a:gd name="connsiteX12" fmla="*/ 606677 w 668793"/>
                  <a:gd name="connsiteY12" fmla="*/ 144384 h 144383"/>
                  <a:gd name="connsiteX13" fmla="*/ 606677 w 668793"/>
                  <a:gd name="connsiteY13" fmla="*/ 84598 h 144383"/>
                  <a:gd name="connsiteX14" fmla="*/ 606510 w 668793"/>
                  <a:gd name="connsiteY14" fmla="*/ 22149 h 144383"/>
                  <a:gd name="connsiteX15" fmla="*/ 619999 w 668793"/>
                  <a:gd name="connsiteY15" fmla="*/ 22149 h 144383"/>
                  <a:gd name="connsiteX16" fmla="*/ 635320 w 668793"/>
                  <a:gd name="connsiteY16" fmla="*/ 41133 h 144383"/>
                  <a:gd name="connsiteX17" fmla="*/ 619999 w 668793"/>
                  <a:gd name="connsiteY17" fmla="*/ 62283 h 144383"/>
                  <a:gd name="connsiteX18" fmla="*/ 606510 w 668793"/>
                  <a:gd name="connsiteY18" fmla="*/ 62283 h 144383"/>
                  <a:gd name="connsiteX19" fmla="*/ 606510 w 668793"/>
                  <a:gd name="connsiteY19" fmla="*/ 22149 h 144383"/>
                  <a:gd name="connsiteX20" fmla="*/ 557383 w 668793"/>
                  <a:gd name="connsiteY20" fmla="*/ 144217 h 144383"/>
                  <a:gd name="connsiteX21" fmla="*/ 557383 w 668793"/>
                  <a:gd name="connsiteY21" fmla="*/ 122068 h 144383"/>
                  <a:gd name="connsiteX22" fmla="*/ 507257 w 668793"/>
                  <a:gd name="connsiteY22" fmla="*/ 122068 h 144383"/>
                  <a:gd name="connsiteX23" fmla="*/ 507257 w 668793"/>
                  <a:gd name="connsiteY23" fmla="*/ 79936 h 144383"/>
                  <a:gd name="connsiteX24" fmla="*/ 552054 w 668793"/>
                  <a:gd name="connsiteY24" fmla="*/ 79936 h 144383"/>
                  <a:gd name="connsiteX25" fmla="*/ 552054 w 668793"/>
                  <a:gd name="connsiteY25" fmla="*/ 57787 h 144383"/>
                  <a:gd name="connsiteX26" fmla="*/ 507257 w 668793"/>
                  <a:gd name="connsiteY26" fmla="*/ 57787 h 144383"/>
                  <a:gd name="connsiteX27" fmla="*/ 507257 w 668793"/>
                  <a:gd name="connsiteY27" fmla="*/ 22149 h 144383"/>
                  <a:gd name="connsiteX28" fmla="*/ 555884 w 668793"/>
                  <a:gd name="connsiteY28" fmla="*/ 22149 h 144383"/>
                  <a:gd name="connsiteX29" fmla="*/ 555884 w 668793"/>
                  <a:gd name="connsiteY29" fmla="*/ 0 h 144383"/>
                  <a:gd name="connsiteX30" fmla="*/ 477115 w 668793"/>
                  <a:gd name="connsiteY30" fmla="*/ 0 h 144383"/>
                  <a:gd name="connsiteX31" fmla="*/ 477115 w 668793"/>
                  <a:gd name="connsiteY31" fmla="*/ 144217 h 144383"/>
                  <a:gd name="connsiteX32" fmla="*/ 557383 w 668793"/>
                  <a:gd name="connsiteY32" fmla="*/ 144217 h 144383"/>
                  <a:gd name="connsiteX33" fmla="*/ 365705 w 668793"/>
                  <a:gd name="connsiteY33" fmla="*/ 0 h 144383"/>
                  <a:gd name="connsiteX34" fmla="*/ 365705 w 668793"/>
                  <a:gd name="connsiteY34" fmla="*/ 23981 h 144383"/>
                  <a:gd name="connsiteX35" fmla="*/ 399344 w 668793"/>
                  <a:gd name="connsiteY35" fmla="*/ 23981 h 144383"/>
                  <a:gd name="connsiteX36" fmla="*/ 399344 w 668793"/>
                  <a:gd name="connsiteY36" fmla="*/ 144217 h 144383"/>
                  <a:gd name="connsiteX37" fmla="*/ 429487 w 668793"/>
                  <a:gd name="connsiteY37" fmla="*/ 144217 h 144383"/>
                  <a:gd name="connsiteX38" fmla="*/ 429487 w 668793"/>
                  <a:gd name="connsiteY38" fmla="*/ 23981 h 144383"/>
                  <a:gd name="connsiteX39" fmla="*/ 463126 w 668793"/>
                  <a:gd name="connsiteY39" fmla="*/ 23981 h 144383"/>
                  <a:gd name="connsiteX40" fmla="*/ 463126 w 668793"/>
                  <a:gd name="connsiteY40" fmla="*/ 0 h 144383"/>
                  <a:gd name="connsiteX41" fmla="*/ 365871 w 668793"/>
                  <a:gd name="connsiteY41" fmla="*/ 0 h 144383"/>
                  <a:gd name="connsiteX42" fmla="*/ 265785 w 668793"/>
                  <a:gd name="connsiteY42" fmla="*/ 0 h 144383"/>
                  <a:gd name="connsiteX43" fmla="*/ 265785 w 668793"/>
                  <a:gd name="connsiteY43" fmla="*/ 23981 h 144383"/>
                  <a:gd name="connsiteX44" fmla="*/ 299425 w 668793"/>
                  <a:gd name="connsiteY44" fmla="*/ 23981 h 144383"/>
                  <a:gd name="connsiteX45" fmla="*/ 299425 w 668793"/>
                  <a:gd name="connsiteY45" fmla="*/ 144217 h 144383"/>
                  <a:gd name="connsiteX46" fmla="*/ 329567 w 668793"/>
                  <a:gd name="connsiteY46" fmla="*/ 144217 h 144383"/>
                  <a:gd name="connsiteX47" fmla="*/ 329567 w 668793"/>
                  <a:gd name="connsiteY47" fmla="*/ 23981 h 144383"/>
                  <a:gd name="connsiteX48" fmla="*/ 363207 w 668793"/>
                  <a:gd name="connsiteY48" fmla="*/ 23981 h 144383"/>
                  <a:gd name="connsiteX49" fmla="*/ 363207 w 668793"/>
                  <a:gd name="connsiteY49" fmla="*/ 0 h 144383"/>
                  <a:gd name="connsiteX50" fmla="*/ 265952 w 668793"/>
                  <a:gd name="connsiteY50" fmla="*/ 0 h 144383"/>
                  <a:gd name="connsiteX51" fmla="*/ 228815 w 668793"/>
                  <a:gd name="connsiteY51" fmla="*/ 90094 h 144383"/>
                  <a:gd name="connsiteX52" fmla="*/ 200005 w 668793"/>
                  <a:gd name="connsiteY52" fmla="*/ 90094 h 144383"/>
                  <a:gd name="connsiteX53" fmla="*/ 213827 w 668793"/>
                  <a:gd name="connsiteY53" fmla="*/ 27811 h 144383"/>
                  <a:gd name="connsiteX54" fmla="*/ 214160 w 668793"/>
                  <a:gd name="connsiteY54" fmla="*/ 27811 h 144383"/>
                  <a:gd name="connsiteX55" fmla="*/ 228815 w 668793"/>
                  <a:gd name="connsiteY55" fmla="*/ 90094 h 144383"/>
                  <a:gd name="connsiteX56" fmla="*/ 185850 w 668793"/>
                  <a:gd name="connsiteY56" fmla="*/ 144217 h 144383"/>
                  <a:gd name="connsiteX57" fmla="*/ 194010 w 668793"/>
                  <a:gd name="connsiteY57" fmla="*/ 112243 h 144383"/>
                  <a:gd name="connsiteX58" fmla="*/ 235143 w 668793"/>
                  <a:gd name="connsiteY58" fmla="*/ 112243 h 144383"/>
                  <a:gd name="connsiteX59" fmla="*/ 243137 w 668793"/>
                  <a:gd name="connsiteY59" fmla="*/ 144217 h 144383"/>
                  <a:gd name="connsiteX60" fmla="*/ 274945 w 668793"/>
                  <a:gd name="connsiteY60" fmla="*/ 144217 h 144383"/>
                  <a:gd name="connsiteX61" fmla="*/ 235810 w 668793"/>
                  <a:gd name="connsiteY61" fmla="*/ 0 h 144383"/>
                  <a:gd name="connsiteX62" fmla="*/ 196008 w 668793"/>
                  <a:gd name="connsiteY62" fmla="*/ 0 h 144383"/>
                  <a:gd name="connsiteX63" fmla="*/ 156041 w 668793"/>
                  <a:gd name="connsiteY63" fmla="*/ 144217 h 144383"/>
                  <a:gd name="connsiteX64" fmla="*/ 185850 w 668793"/>
                  <a:gd name="connsiteY64" fmla="*/ 144217 h 144383"/>
                  <a:gd name="connsiteX65" fmla="*/ 29310 w 668793"/>
                  <a:gd name="connsiteY65" fmla="*/ 144217 h 144383"/>
                  <a:gd name="connsiteX66" fmla="*/ 29310 w 668793"/>
                  <a:gd name="connsiteY66" fmla="*/ 32973 h 144383"/>
                  <a:gd name="connsiteX67" fmla="*/ 29643 w 668793"/>
                  <a:gd name="connsiteY67" fmla="*/ 32973 h 144383"/>
                  <a:gd name="connsiteX68" fmla="*/ 55955 w 668793"/>
                  <a:gd name="connsiteY68" fmla="*/ 144217 h 144383"/>
                  <a:gd name="connsiteX69" fmla="*/ 84765 w 668793"/>
                  <a:gd name="connsiteY69" fmla="*/ 144217 h 144383"/>
                  <a:gd name="connsiteX70" fmla="*/ 112576 w 668793"/>
                  <a:gd name="connsiteY70" fmla="*/ 32973 h 144383"/>
                  <a:gd name="connsiteX71" fmla="*/ 112909 w 668793"/>
                  <a:gd name="connsiteY71" fmla="*/ 32973 h 144383"/>
                  <a:gd name="connsiteX72" fmla="*/ 112909 w 668793"/>
                  <a:gd name="connsiteY72" fmla="*/ 144217 h 144383"/>
                  <a:gd name="connsiteX73" fmla="*/ 142219 w 668793"/>
                  <a:gd name="connsiteY73" fmla="*/ 144217 h 144383"/>
                  <a:gd name="connsiteX74" fmla="*/ 142219 w 668793"/>
                  <a:gd name="connsiteY74" fmla="*/ 0 h 144383"/>
                  <a:gd name="connsiteX75" fmla="*/ 95256 w 668793"/>
                  <a:gd name="connsiteY75" fmla="*/ 0 h 144383"/>
                  <a:gd name="connsiteX76" fmla="*/ 71276 w 668793"/>
                  <a:gd name="connsiteY76" fmla="*/ 98088 h 144383"/>
                  <a:gd name="connsiteX77" fmla="*/ 70943 w 668793"/>
                  <a:gd name="connsiteY77" fmla="*/ 98088 h 144383"/>
                  <a:gd name="connsiteX78" fmla="*/ 48294 w 668793"/>
                  <a:gd name="connsiteY78" fmla="*/ 0 h 144383"/>
                  <a:gd name="connsiteX79" fmla="*/ 0 w 668793"/>
                  <a:gd name="connsiteY79" fmla="*/ 0 h 144383"/>
                  <a:gd name="connsiteX80" fmla="*/ 0 w 668793"/>
                  <a:gd name="connsiteY80" fmla="*/ 144217 h 144383"/>
                  <a:gd name="connsiteX81" fmla="*/ 29310 w 668793"/>
                  <a:gd name="connsiteY81" fmla="*/ 144217 h 14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68793" h="144383">
                    <a:moveTo>
                      <a:pt x="606510" y="84432"/>
                    </a:moveTo>
                    <a:lnTo>
                      <a:pt x="614337" y="84432"/>
                    </a:lnTo>
                    <a:cubicBezTo>
                      <a:pt x="637485" y="84432"/>
                      <a:pt x="635986" y="99087"/>
                      <a:pt x="635986" y="116240"/>
                    </a:cubicBezTo>
                    <a:cubicBezTo>
                      <a:pt x="635986" y="125565"/>
                      <a:pt x="635154" y="135391"/>
                      <a:pt x="639151" y="144217"/>
                    </a:cubicBezTo>
                    <a:lnTo>
                      <a:pt x="668793" y="144217"/>
                    </a:lnTo>
                    <a:cubicBezTo>
                      <a:pt x="665962" y="138222"/>
                      <a:pt x="665463" y="111077"/>
                      <a:pt x="665463" y="101918"/>
                    </a:cubicBezTo>
                    <a:cubicBezTo>
                      <a:pt x="665463" y="75939"/>
                      <a:pt x="645978" y="74440"/>
                      <a:pt x="639317" y="73607"/>
                    </a:cubicBezTo>
                    <a:lnTo>
                      <a:pt x="639317" y="73274"/>
                    </a:lnTo>
                    <a:cubicBezTo>
                      <a:pt x="658801" y="70110"/>
                      <a:pt x="666129" y="56288"/>
                      <a:pt x="666129" y="37969"/>
                    </a:cubicBezTo>
                    <a:cubicBezTo>
                      <a:pt x="666129" y="13323"/>
                      <a:pt x="652973" y="167"/>
                      <a:pt x="632323" y="167"/>
                    </a:cubicBezTo>
                    <a:lnTo>
                      <a:pt x="576534" y="167"/>
                    </a:lnTo>
                    <a:lnTo>
                      <a:pt x="576534" y="144384"/>
                    </a:lnTo>
                    <a:lnTo>
                      <a:pt x="606677" y="144384"/>
                    </a:lnTo>
                    <a:lnTo>
                      <a:pt x="606677" y="84598"/>
                    </a:lnTo>
                    <a:close/>
                    <a:moveTo>
                      <a:pt x="606510" y="22149"/>
                    </a:moveTo>
                    <a:lnTo>
                      <a:pt x="619999" y="22149"/>
                    </a:lnTo>
                    <a:cubicBezTo>
                      <a:pt x="629658" y="22149"/>
                      <a:pt x="635320" y="27311"/>
                      <a:pt x="635320" y="41133"/>
                    </a:cubicBezTo>
                    <a:cubicBezTo>
                      <a:pt x="635320" y="50293"/>
                      <a:pt x="631990" y="62283"/>
                      <a:pt x="619999" y="62283"/>
                    </a:cubicBezTo>
                    <a:lnTo>
                      <a:pt x="606510" y="62283"/>
                    </a:lnTo>
                    <a:lnTo>
                      <a:pt x="606510" y="22149"/>
                    </a:lnTo>
                    <a:close/>
                    <a:moveTo>
                      <a:pt x="557383" y="144217"/>
                    </a:moveTo>
                    <a:lnTo>
                      <a:pt x="557383" y="122068"/>
                    </a:lnTo>
                    <a:lnTo>
                      <a:pt x="507257" y="122068"/>
                    </a:lnTo>
                    <a:lnTo>
                      <a:pt x="507257" y="79936"/>
                    </a:lnTo>
                    <a:lnTo>
                      <a:pt x="552054" y="79936"/>
                    </a:lnTo>
                    <a:lnTo>
                      <a:pt x="552054" y="57787"/>
                    </a:lnTo>
                    <a:lnTo>
                      <a:pt x="507257" y="57787"/>
                    </a:lnTo>
                    <a:lnTo>
                      <a:pt x="507257" y="22149"/>
                    </a:lnTo>
                    <a:lnTo>
                      <a:pt x="555884" y="22149"/>
                    </a:lnTo>
                    <a:lnTo>
                      <a:pt x="555884" y="0"/>
                    </a:lnTo>
                    <a:lnTo>
                      <a:pt x="477115" y="0"/>
                    </a:lnTo>
                    <a:lnTo>
                      <a:pt x="477115" y="144217"/>
                    </a:lnTo>
                    <a:lnTo>
                      <a:pt x="557383" y="144217"/>
                    </a:lnTo>
                    <a:close/>
                    <a:moveTo>
                      <a:pt x="365705" y="0"/>
                    </a:moveTo>
                    <a:lnTo>
                      <a:pt x="365705" y="23981"/>
                    </a:lnTo>
                    <a:lnTo>
                      <a:pt x="399344" y="23981"/>
                    </a:lnTo>
                    <a:lnTo>
                      <a:pt x="399344" y="144217"/>
                    </a:lnTo>
                    <a:lnTo>
                      <a:pt x="429487" y="144217"/>
                    </a:lnTo>
                    <a:lnTo>
                      <a:pt x="429487" y="23981"/>
                    </a:lnTo>
                    <a:lnTo>
                      <a:pt x="463126" y="23981"/>
                    </a:lnTo>
                    <a:lnTo>
                      <a:pt x="463126" y="0"/>
                    </a:lnTo>
                    <a:lnTo>
                      <a:pt x="365871" y="0"/>
                    </a:lnTo>
                    <a:close/>
                    <a:moveTo>
                      <a:pt x="265785" y="0"/>
                    </a:moveTo>
                    <a:lnTo>
                      <a:pt x="265785" y="23981"/>
                    </a:lnTo>
                    <a:lnTo>
                      <a:pt x="299425" y="23981"/>
                    </a:lnTo>
                    <a:lnTo>
                      <a:pt x="299425" y="144217"/>
                    </a:lnTo>
                    <a:lnTo>
                      <a:pt x="329567" y="144217"/>
                    </a:lnTo>
                    <a:lnTo>
                      <a:pt x="329567" y="23981"/>
                    </a:lnTo>
                    <a:lnTo>
                      <a:pt x="363207" y="23981"/>
                    </a:lnTo>
                    <a:lnTo>
                      <a:pt x="363207" y="0"/>
                    </a:lnTo>
                    <a:lnTo>
                      <a:pt x="265952" y="0"/>
                    </a:lnTo>
                    <a:close/>
                    <a:moveTo>
                      <a:pt x="228815" y="90094"/>
                    </a:moveTo>
                    <a:lnTo>
                      <a:pt x="200005" y="90094"/>
                    </a:lnTo>
                    <a:lnTo>
                      <a:pt x="213827" y="27811"/>
                    </a:lnTo>
                    <a:lnTo>
                      <a:pt x="214160" y="27811"/>
                    </a:lnTo>
                    <a:lnTo>
                      <a:pt x="228815" y="90094"/>
                    </a:lnTo>
                    <a:close/>
                    <a:moveTo>
                      <a:pt x="185850" y="144217"/>
                    </a:moveTo>
                    <a:lnTo>
                      <a:pt x="194010" y="112243"/>
                    </a:lnTo>
                    <a:lnTo>
                      <a:pt x="235143" y="112243"/>
                    </a:lnTo>
                    <a:lnTo>
                      <a:pt x="243137" y="144217"/>
                    </a:lnTo>
                    <a:lnTo>
                      <a:pt x="274945" y="144217"/>
                    </a:lnTo>
                    <a:lnTo>
                      <a:pt x="235810" y="0"/>
                    </a:lnTo>
                    <a:lnTo>
                      <a:pt x="196008" y="0"/>
                    </a:lnTo>
                    <a:lnTo>
                      <a:pt x="156041" y="144217"/>
                    </a:lnTo>
                    <a:lnTo>
                      <a:pt x="185850" y="144217"/>
                    </a:lnTo>
                    <a:close/>
                    <a:moveTo>
                      <a:pt x="29310" y="144217"/>
                    </a:moveTo>
                    <a:lnTo>
                      <a:pt x="29310" y="32973"/>
                    </a:lnTo>
                    <a:lnTo>
                      <a:pt x="29643" y="32973"/>
                    </a:lnTo>
                    <a:lnTo>
                      <a:pt x="55955" y="144217"/>
                    </a:lnTo>
                    <a:lnTo>
                      <a:pt x="84765" y="144217"/>
                    </a:lnTo>
                    <a:lnTo>
                      <a:pt x="112576" y="32973"/>
                    </a:lnTo>
                    <a:lnTo>
                      <a:pt x="112909" y="32973"/>
                    </a:lnTo>
                    <a:lnTo>
                      <a:pt x="112909" y="144217"/>
                    </a:lnTo>
                    <a:lnTo>
                      <a:pt x="142219" y="144217"/>
                    </a:lnTo>
                    <a:lnTo>
                      <a:pt x="142219" y="0"/>
                    </a:lnTo>
                    <a:lnTo>
                      <a:pt x="95256" y="0"/>
                    </a:lnTo>
                    <a:lnTo>
                      <a:pt x="71276" y="98088"/>
                    </a:lnTo>
                    <a:lnTo>
                      <a:pt x="70943" y="98088"/>
                    </a:lnTo>
                    <a:lnTo>
                      <a:pt x="48294" y="0"/>
                    </a:lnTo>
                    <a:lnTo>
                      <a:pt x="0" y="0"/>
                    </a:lnTo>
                    <a:lnTo>
                      <a:pt x="0" y="144217"/>
                    </a:lnTo>
                    <a:lnTo>
                      <a:pt x="29310" y="144217"/>
                    </a:lnTo>
                    <a:close/>
                  </a:path>
                </a:pathLst>
              </a:custGeom>
              <a:solidFill>
                <a:schemeClr val="tx2"/>
              </a:solidFill>
              <a:ln w="0" cap="flat">
                <a:noFill/>
                <a:prstDash val="solid"/>
                <a:miter/>
              </a:ln>
            </p:spPr>
            <p:txBody>
              <a:bodyPr rtlCol="0" anchor="ctr"/>
              <a:lstStyle/>
              <a:p>
                <a:endParaRPr lang="en-US">
                  <a:solidFill>
                    <a:schemeClr val="tx2"/>
                  </a:solidFill>
                </a:endParaRPr>
              </a:p>
            </p:txBody>
          </p:sp>
          <p:sp>
            <p:nvSpPr>
              <p:cNvPr id="46" name="Freeform: Shape 45">
                <a:extLst>
                  <a:ext uri="{FF2B5EF4-FFF2-40B4-BE49-F238E27FC236}">
                    <a16:creationId xmlns:a16="http://schemas.microsoft.com/office/drawing/2014/main" id="{0FA966FC-50B7-B8BF-33B1-2DD36EEC5692}"/>
                  </a:ext>
                </a:extLst>
              </p:cNvPr>
              <p:cNvSpPr/>
              <p:nvPr/>
            </p:nvSpPr>
            <p:spPr>
              <a:xfrm>
                <a:off x="4009656" y="2705861"/>
                <a:ext cx="613005" cy="149212"/>
              </a:xfrm>
              <a:custGeom>
                <a:avLst/>
                <a:gdLst>
                  <a:gd name="connsiteX0" fmla="*/ 613005 w 613005"/>
                  <a:gd name="connsiteY0" fmla="*/ 146715 h 149212"/>
                  <a:gd name="connsiteX1" fmla="*/ 613005 w 613005"/>
                  <a:gd name="connsiteY1" fmla="*/ 124566 h 149212"/>
                  <a:gd name="connsiteX2" fmla="*/ 562879 w 613005"/>
                  <a:gd name="connsiteY2" fmla="*/ 124566 h 149212"/>
                  <a:gd name="connsiteX3" fmla="*/ 562879 w 613005"/>
                  <a:gd name="connsiteY3" fmla="*/ 82433 h 149212"/>
                  <a:gd name="connsiteX4" fmla="*/ 607676 w 613005"/>
                  <a:gd name="connsiteY4" fmla="*/ 82433 h 149212"/>
                  <a:gd name="connsiteX5" fmla="*/ 607676 w 613005"/>
                  <a:gd name="connsiteY5" fmla="*/ 60285 h 149212"/>
                  <a:gd name="connsiteX6" fmla="*/ 562879 w 613005"/>
                  <a:gd name="connsiteY6" fmla="*/ 60285 h 149212"/>
                  <a:gd name="connsiteX7" fmla="*/ 562879 w 613005"/>
                  <a:gd name="connsiteY7" fmla="*/ 24647 h 149212"/>
                  <a:gd name="connsiteX8" fmla="*/ 611506 w 613005"/>
                  <a:gd name="connsiteY8" fmla="*/ 24647 h 149212"/>
                  <a:gd name="connsiteX9" fmla="*/ 611506 w 613005"/>
                  <a:gd name="connsiteY9" fmla="*/ 2498 h 149212"/>
                  <a:gd name="connsiteX10" fmla="*/ 532736 w 613005"/>
                  <a:gd name="connsiteY10" fmla="*/ 2498 h 149212"/>
                  <a:gd name="connsiteX11" fmla="*/ 532736 w 613005"/>
                  <a:gd name="connsiteY11" fmla="*/ 146715 h 149212"/>
                  <a:gd name="connsiteX12" fmla="*/ 613005 w 613005"/>
                  <a:gd name="connsiteY12" fmla="*/ 146715 h 149212"/>
                  <a:gd name="connsiteX13" fmla="*/ 519414 w 613005"/>
                  <a:gd name="connsiteY13" fmla="*/ 146715 h 149212"/>
                  <a:gd name="connsiteX14" fmla="*/ 519414 w 613005"/>
                  <a:gd name="connsiteY14" fmla="*/ 122734 h 149212"/>
                  <a:gd name="connsiteX15" fmla="*/ 474284 w 613005"/>
                  <a:gd name="connsiteY15" fmla="*/ 122734 h 149212"/>
                  <a:gd name="connsiteX16" fmla="*/ 474284 w 613005"/>
                  <a:gd name="connsiteY16" fmla="*/ 2498 h 149212"/>
                  <a:gd name="connsiteX17" fmla="*/ 444141 w 613005"/>
                  <a:gd name="connsiteY17" fmla="*/ 2498 h 149212"/>
                  <a:gd name="connsiteX18" fmla="*/ 444141 w 613005"/>
                  <a:gd name="connsiteY18" fmla="*/ 146715 h 149212"/>
                  <a:gd name="connsiteX19" fmla="*/ 519414 w 613005"/>
                  <a:gd name="connsiteY19" fmla="*/ 146715 h 149212"/>
                  <a:gd name="connsiteX20" fmla="*/ 333064 w 613005"/>
                  <a:gd name="connsiteY20" fmla="*/ 146715 h 149212"/>
                  <a:gd name="connsiteX21" fmla="*/ 363207 w 613005"/>
                  <a:gd name="connsiteY21" fmla="*/ 146715 h 149212"/>
                  <a:gd name="connsiteX22" fmla="*/ 363207 w 613005"/>
                  <a:gd name="connsiteY22" fmla="*/ 87929 h 149212"/>
                  <a:gd name="connsiteX23" fmla="*/ 385689 w 613005"/>
                  <a:gd name="connsiteY23" fmla="*/ 87929 h 149212"/>
                  <a:gd name="connsiteX24" fmla="*/ 425823 w 613005"/>
                  <a:gd name="connsiteY24" fmla="*/ 45630 h 149212"/>
                  <a:gd name="connsiteX25" fmla="*/ 387520 w 613005"/>
                  <a:gd name="connsiteY25" fmla="*/ 2498 h 149212"/>
                  <a:gd name="connsiteX26" fmla="*/ 333231 w 613005"/>
                  <a:gd name="connsiteY26" fmla="*/ 2498 h 149212"/>
                  <a:gd name="connsiteX27" fmla="*/ 333231 w 613005"/>
                  <a:gd name="connsiteY27" fmla="*/ 146715 h 149212"/>
                  <a:gd name="connsiteX28" fmla="*/ 363207 w 613005"/>
                  <a:gd name="connsiteY28" fmla="*/ 24647 h 149212"/>
                  <a:gd name="connsiteX29" fmla="*/ 378361 w 613005"/>
                  <a:gd name="connsiteY29" fmla="*/ 24647 h 149212"/>
                  <a:gd name="connsiteX30" fmla="*/ 395181 w 613005"/>
                  <a:gd name="connsiteY30" fmla="*/ 46462 h 149212"/>
                  <a:gd name="connsiteX31" fmla="*/ 380026 w 613005"/>
                  <a:gd name="connsiteY31" fmla="*/ 65947 h 149212"/>
                  <a:gd name="connsiteX32" fmla="*/ 363207 w 613005"/>
                  <a:gd name="connsiteY32" fmla="*/ 65947 h 149212"/>
                  <a:gd name="connsiteX33" fmla="*/ 363207 w 613005"/>
                  <a:gd name="connsiteY33" fmla="*/ 24813 h 149212"/>
                  <a:gd name="connsiteX34" fmla="*/ 259124 w 613005"/>
                  <a:gd name="connsiteY34" fmla="*/ 149213 h 149212"/>
                  <a:gd name="connsiteX35" fmla="*/ 308917 w 613005"/>
                  <a:gd name="connsiteY35" fmla="*/ 74606 h 149212"/>
                  <a:gd name="connsiteX36" fmla="*/ 259124 w 613005"/>
                  <a:gd name="connsiteY36" fmla="*/ 0 h 149212"/>
                  <a:gd name="connsiteX37" fmla="*/ 209331 w 613005"/>
                  <a:gd name="connsiteY37" fmla="*/ 74606 h 149212"/>
                  <a:gd name="connsiteX38" fmla="*/ 259124 w 613005"/>
                  <a:gd name="connsiteY38" fmla="*/ 149213 h 149212"/>
                  <a:gd name="connsiteX39" fmla="*/ 259124 w 613005"/>
                  <a:gd name="connsiteY39" fmla="*/ 127730 h 149212"/>
                  <a:gd name="connsiteX40" fmla="*/ 239973 w 613005"/>
                  <a:gd name="connsiteY40" fmla="*/ 74773 h 149212"/>
                  <a:gd name="connsiteX41" fmla="*/ 259124 w 613005"/>
                  <a:gd name="connsiteY41" fmla="*/ 21816 h 149212"/>
                  <a:gd name="connsiteX42" fmla="*/ 278275 w 613005"/>
                  <a:gd name="connsiteY42" fmla="*/ 74773 h 149212"/>
                  <a:gd name="connsiteX43" fmla="*/ 259124 w 613005"/>
                  <a:gd name="connsiteY43" fmla="*/ 127730 h 149212"/>
                  <a:gd name="connsiteX44" fmla="*/ 191179 w 613005"/>
                  <a:gd name="connsiteY44" fmla="*/ 146881 h 149212"/>
                  <a:gd name="connsiteX45" fmla="*/ 191179 w 613005"/>
                  <a:gd name="connsiteY45" fmla="*/ 124733 h 149212"/>
                  <a:gd name="connsiteX46" fmla="*/ 141053 w 613005"/>
                  <a:gd name="connsiteY46" fmla="*/ 124733 h 149212"/>
                  <a:gd name="connsiteX47" fmla="*/ 141053 w 613005"/>
                  <a:gd name="connsiteY47" fmla="*/ 82600 h 149212"/>
                  <a:gd name="connsiteX48" fmla="*/ 185850 w 613005"/>
                  <a:gd name="connsiteY48" fmla="*/ 82600 h 149212"/>
                  <a:gd name="connsiteX49" fmla="*/ 185850 w 613005"/>
                  <a:gd name="connsiteY49" fmla="*/ 60451 h 149212"/>
                  <a:gd name="connsiteX50" fmla="*/ 141053 w 613005"/>
                  <a:gd name="connsiteY50" fmla="*/ 60451 h 149212"/>
                  <a:gd name="connsiteX51" fmla="*/ 141053 w 613005"/>
                  <a:gd name="connsiteY51" fmla="*/ 24813 h 149212"/>
                  <a:gd name="connsiteX52" fmla="*/ 189680 w 613005"/>
                  <a:gd name="connsiteY52" fmla="*/ 24813 h 149212"/>
                  <a:gd name="connsiteX53" fmla="*/ 189680 w 613005"/>
                  <a:gd name="connsiteY53" fmla="*/ 2665 h 149212"/>
                  <a:gd name="connsiteX54" fmla="*/ 110910 w 613005"/>
                  <a:gd name="connsiteY54" fmla="*/ 2665 h 149212"/>
                  <a:gd name="connsiteX55" fmla="*/ 110910 w 613005"/>
                  <a:gd name="connsiteY55" fmla="*/ 146881 h 149212"/>
                  <a:gd name="connsiteX56" fmla="*/ 191179 w 613005"/>
                  <a:gd name="connsiteY56" fmla="*/ 146881 h 149212"/>
                  <a:gd name="connsiteX57" fmla="*/ 0 w 613005"/>
                  <a:gd name="connsiteY57" fmla="*/ 146881 h 149212"/>
                  <a:gd name="connsiteX58" fmla="*/ 30142 w 613005"/>
                  <a:gd name="connsiteY58" fmla="*/ 146881 h 149212"/>
                  <a:gd name="connsiteX59" fmla="*/ 30142 w 613005"/>
                  <a:gd name="connsiteY59" fmla="*/ 88095 h 149212"/>
                  <a:gd name="connsiteX60" fmla="*/ 52624 w 613005"/>
                  <a:gd name="connsiteY60" fmla="*/ 88095 h 149212"/>
                  <a:gd name="connsiteX61" fmla="*/ 92758 w 613005"/>
                  <a:gd name="connsiteY61" fmla="*/ 45796 h 149212"/>
                  <a:gd name="connsiteX62" fmla="*/ 54456 w 613005"/>
                  <a:gd name="connsiteY62" fmla="*/ 2665 h 149212"/>
                  <a:gd name="connsiteX63" fmla="*/ 0 w 613005"/>
                  <a:gd name="connsiteY63" fmla="*/ 2665 h 149212"/>
                  <a:gd name="connsiteX64" fmla="*/ 0 w 613005"/>
                  <a:gd name="connsiteY64" fmla="*/ 146881 h 149212"/>
                  <a:gd name="connsiteX65" fmla="*/ 30142 w 613005"/>
                  <a:gd name="connsiteY65" fmla="*/ 24813 h 149212"/>
                  <a:gd name="connsiteX66" fmla="*/ 45297 w 613005"/>
                  <a:gd name="connsiteY66" fmla="*/ 24813 h 149212"/>
                  <a:gd name="connsiteX67" fmla="*/ 62117 w 613005"/>
                  <a:gd name="connsiteY67" fmla="*/ 46629 h 149212"/>
                  <a:gd name="connsiteX68" fmla="*/ 46962 w 613005"/>
                  <a:gd name="connsiteY68" fmla="*/ 66113 h 149212"/>
                  <a:gd name="connsiteX69" fmla="*/ 30142 w 613005"/>
                  <a:gd name="connsiteY69" fmla="*/ 66113 h 149212"/>
                  <a:gd name="connsiteX70" fmla="*/ 30142 w 613005"/>
                  <a:gd name="connsiteY70" fmla="*/ 24980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13005" h="149212">
                    <a:moveTo>
                      <a:pt x="613005" y="146715"/>
                    </a:moveTo>
                    <a:lnTo>
                      <a:pt x="613005" y="124566"/>
                    </a:lnTo>
                    <a:lnTo>
                      <a:pt x="562879" y="124566"/>
                    </a:lnTo>
                    <a:lnTo>
                      <a:pt x="562879" y="82433"/>
                    </a:lnTo>
                    <a:lnTo>
                      <a:pt x="607676" y="82433"/>
                    </a:lnTo>
                    <a:lnTo>
                      <a:pt x="607676" y="60285"/>
                    </a:lnTo>
                    <a:lnTo>
                      <a:pt x="562879" y="60285"/>
                    </a:lnTo>
                    <a:lnTo>
                      <a:pt x="562879" y="24647"/>
                    </a:lnTo>
                    <a:lnTo>
                      <a:pt x="611506" y="24647"/>
                    </a:lnTo>
                    <a:lnTo>
                      <a:pt x="611506" y="2498"/>
                    </a:lnTo>
                    <a:lnTo>
                      <a:pt x="532736" y="2498"/>
                    </a:lnTo>
                    <a:lnTo>
                      <a:pt x="532736" y="146715"/>
                    </a:lnTo>
                    <a:lnTo>
                      <a:pt x="613005" y="146715"/>
                    </a:lnTo>
                    <a:close/>
                    <a:moveTo>
                      <a:pt x="519414" y="146715"/>
                    </a:moveTo>
                    <a:lnTo>
                      <a:pt x="519414" y="122734"/>
                    </a:lnTo>
                    <a:lnTo>
                      <a:pt x="474284" y="122734"/>
                    </a:lnTo>
                    <a:lnTo>
                      <a:pt x="474284" y="2498"/>
                    </a:lnTo>
                    <a:lnTo>
                      <a:pt x="444141" y="2498"/>
                    </a:lnTo>
                    <a:lnTo>
                      <a:pt x="444141" y="146715"/>
                    </a:lnTo>
                    <a:lnTo>
                      <a:pt x="519414" y="146715"/>
                    </a:lnTo>
                    <a:close/>
                    <a:moveTo>
                      <a:pt x="333064" y="146715"/>
                    </a:moveTo>
                    <a:lnTo>
                      <a:pt x="363207" y="146715"/>
                    </a:lnTo>
                    <a:lnTo>
                      <a:pt x="363207" y="87929"/>
                    </a:lnTo>
                    <a:lnTo>
                      <a:pt x="385689" y="87929"/>
                    </a:lnTo>
                    <a:cubicBezTo>
                      <a:pt x="420993" y="87929"/>
                      <a:pt x="425823" y="61950"/>
                      <a:pt x="425823" y="45630"/>
                    </a:cubicBezTo>
                    <a:cubicBezTo>
                      <a:pt x="425823" y="19318"/>
                      <a:pt x="414998" y="2498"/>
                      <a:pt x="387520" y="2498"/>
                    </a:cubicBezTo>
                    <a:lnTo>
                      <a:pt x="333231" y="2498"/>
                    </a:lnTo>
                    <a:lnTo>
                      <a:pt x="333231" y="146715"/>
                    </a:lnTo>
                    <a:close/>
                    <a:moveTo>
                      <a:pt x="363207" y="24647"/>
                    </a:moveTo>
                    <a:lnTo>
                      <a:pt x="378361" y="24647"/>
                    </a:lnTo>
                    <a:cubicBezTo>
                      <a:pt x="392017" y="24647"/>
                      <a:pt x="395181" y="34639"/>
                      <a:pt x="395181" y="46462"/>
                    </a:cubicBezTo>
                    <a:cubicBezTo>
                      <a:pt x="395181" y="56121"/>
                      <a:pt x="389019" y="65947"/>
                      <a:pt x="380026" y="65947"/>
                    </a:cubicBezTo>
                    <a:lnTo>
                      <a:pt x="363207" y="65947"/>
                    </a:lnTo>
                    <a:lnTo>
                      <a:pt x="363207" y="24813"/>
                    </a:lnTo>
                    <a:close/>
                    <a:moveTo>
                      <a:pt x="259124" y="149213"/>
                    </a:moveTo>
                    <a:cubicBezTo>
                      <a:pt x="308917" y="149213"/>
                      <a:pt x="308917" y="112409"/>
                      <a:pt x="308917" y="74606"/>
                    </a:cubicBezTo>
                    <a:cubicBezTo>
                      <a:pt x="308917" y="36804"/>
                      <a:pt x="308917" y="0"/>
                      <a:pt x="259124" y="0"/>
                    </a:cubicBezTo>
                    <a:cubicBezTo>
                      <a:pt x="209331" y="0"/>
                      <a:pt x="209331" y="36304"/>
                      <a:pt x="209331" y="74606"/>
                    </a:cubicBezTo>
                    <a:cubicBezTo>
                      <a:pt x="209331" y="112909"/>
                      <a:pt x="209331" y="149213"/>
                      <a:pt x="259124" y="149213"/>
                    </a:cubicBezTo>
                    <a:moveTo>
                      <a:pt x="259124" y="127730"/>
                    </a:moveTo>
                    <a:cubicBezTo>
                      <a:pt x="242138" y="127730"/>
                      <a:pt x="239973" y="111743"/>
                      <a:pt x="239973" y="74773"/>
                    </a:cubicBezTo>
                    <a:cubicBezTo>
                      <a:pt x="239973" y="37803"/>
                      <a:pt x="242138" y="21816"/>
                      <a:pt x="259124" y="21816"/>
                    </a:cubicBezTo>
                    <a:cubicBezTo>
                      <a:pt x="276110" y="21816"/>
                      <a:pt x="278275" y="37803"/>
                      <a:pt x="278275" y="74773"/>
                    </a:cubicBezTo>
                    <a:cubicBezTo>
                      <a:pt x="278275" y="111743"/>
                      <a:pt x="276110" y="127730"/>
                      <a:pt x="259124" y="127730"/>
                    </a:cubicBezTo>
                    <a:moveTo>
                      <a:pt x="191179" y="146881"/>
                    </a:moveTo>
                    <a:lnTo>
                      <a:pt x="191179" y="124733"/>
                    </a:lnTo>
                    <a:lnTo>
                      <a:pt x="141053" y="124733"/>
                    </a:lnTo>
                    <a:lnTo>
                      <a:pt x="141053" y="82600"/>
                    </a:lnTo>
                    <a:lnTo>
                      <a:pt x="185850" y="82600"/>
                    </a:lnTo>
                    <a:lnTo>
                      <a:pt x="185850" y="60451"/>
                    </a:lnTo>
                    <a:lnTo>
                      <a:pt x="141053" y="60451"/>
                    </a:lnTo>
                    <a:lnTo>
                      <a:pt x="141053" y="24813"/>
                    </a:lnTo>
                    <a:lnTo>
                      <a:pt x="189680" y="24813"/>
                    </a:lnTo>
                    <a:lnTo>
                      <a:pt x="189680" y="2665"/>
                    </a:lnTo>
                    <a:lnTo>
                      <a:pt x="110910" y="2665"/>
                    </a:lnTo>
                    <a:lnTo>
                      <a:pt x="110910" y="146881"/>
                    </a:lnTo>
                    <a:lnTo>
                      <a:pt x="191179" y="146881"/>
                    </a:lnTo>
                    <a:close/>
                    <a:moveTo>
                      <a:pt x="0" y="146881"/>
                    </a:moveTo>
                    <a:lnTo>
                      <a:pt x="30142" y="146881"/>
                    </a:lnTo>
                    <a:lnTo>
                      <a:pt x="30142" y="88095"/>
                    </a:lnTo>
                    <a:lnTo>
                      <a:pt x="52624" y="88095"/>
                    </a:lnTo>
                    <a:cubicBezTo>
                      <a:pt x="87929" y="88095"/>
                      <a:pt x="92758" y="62117"/>
                      <a:pt x="92758" y="45796"/>
                    </a:cubicBezTo>
                    <a:cubicBezTo>
                      <a:pt x="92758" y="19484"/>
                      <a:pt x="81934" y="2665"/>
                      <a:pt x="54456" y="2665"/>
                    </a:cubicBezTo>
                    <a:lnTo>
                      <a:pt x="0" y="2665"/>
                    </a:lnTo>
                    <a:lnTo>
                      <a:pt x="0" y="146881"/>
                    </a:lnTo>
                    <a:close/>
                    <a:moveTo>
                      <a:pt x="30142" y="24813"/>
                    </a:moveTo>
                    <a:lnTo>
                      <a:pt x="45297" y="24813"/>
                    </a:lnTo>
                    <a:cubicBezTo>
                      <a:pt x="58952" y="24813"/>
                      <a:pt x="62117" y="34805"/>
                      <a:pt x="62117" y="46629"/>
                    </a:cubicBezTo>
                    <a:cubicBezTo>
                      <a:pt x="62117" y="56288"/>
                      <a:pt x="55955" y="66113"/>
                      <a:pt x="46962" y="66113"/>
                    </a:cubicBezTo>
                    <a:lnTo>
                      <a:pt x="30142" y="66113"/>
                    </a:lnTo>
                    <a:lnTo>
                      <a:pt x="30142" y="24980"/>
                    </a:lnTo>
                    <a:close/>
                  </a:path>
                </a:pathLst>
              </a:custGeom>
              <a:solidFill>
                <a:schemeClr val="tx2"/>
              </a:solidFill>
              <a:ln w="0" cap="flat">
                <a:noFill/>
                <a:prstDash val="solid"/>
                <a:miter/>
              </a:ln>
            </p:spPr>
            <p:txBody>
              <a:bodyPr rtlCol="0" anchor="ctr"/>
              <a:lstStyle/>
              <a:p>
                <a:endParaRPr lang="en-US">
                  <a:solidFill>
                    <a:schemeClr val="tx2"/>
                  </a:solidFill>
                </a:endParaRPr>
              </a:p>
            </p:txBody>
          </p:sp>
          <p:sp>
            <p:nvSpPr>
              <p:cNvPr id="47" name="Freeform: Shape 46">
                <a:extLst>
                  <a:ext uri="{FF2B5EF4-FFF2-40B4-BE49-F238E27FC236}">
                    <a16:creationId xmlns:a16="http://schemas.microsoft.com/office/drawing/2014/main" id="{F1EA9698-D941-ECB8-4C52-C91534C7D2E3}"/>
                  </a:ext>
                </a:extLst>
              </p:cNvPr>
              <p:cNvSpPr/>
              <p:nvPr/>
            </p:nvSpPr>
            <p:spPr>
              <a:xfrm>
                <a:off x="3996834" y="2575239"/>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a:p>
            </p:txBody>
          </p:sp>
          <p:pic>
            <p:nvPicPr>
              <p:cNvPr id="48" name="Graphic 47">
                <a:extLst>
                  <a:ext uri="{FF2B5EF4-FFF2-40B4-BE49-F238E27FC236}">
                    <a16:creationId xmlns:a16="http://schemas.microsoft.com/office/drawing/2014/main" id="{D04B9CBE-31CB-D69A-9291-3CE44968CA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60932" y="2043203"/>
                <a:ext cx="548785" cy="460271"/>
              </a:xfrm>
              <a:prstGeom prst="rect">
                <a:avLst/>
              </a:prstGeom>
            </p:spPr>
          </p:pic>
        </p:grpSp>
      </p:grpSp>
      <p:grpSp>
        <p:nvGrpSpPr>
          <p:cNvPr id="49" name="Group 48">
            <a:extLst>
              <a:ext uri="{FF2B5EF4-FFF2-40B4-BE49-F238E27FC236}">
                <a16:creationId xmlns:a16="http://schemas.microsoft.com/office/drawing/2014/main" id="{B8ADF69A-AED5-C02A-C2EF-25C0F12FDE35}"/>
              </a:ext>
            </a:extLst>
          </p:cNvPr>
          <p:cNvGrpSpPr/>
          <p:nvPr userDrawn="1"/>
        </p:nvGrpSpPr>
        <p:grpSpPr>
          <a:xfrm>
            <a:off x="9354595" y="1950277"/>
            <a:ext cx="2424160" cy="2337687"/>
            <a:chOff x="9354595" y="1950277"/>
            <a:chExt cx="2424160" cy="2337687"/>
          </a:xfrm>
        </p:grpSpPr>
        <p:sp>
          <p:nvSpPr>
            <p:cNvPr id="50" name="Title 1">
              <a:extLst>
                <a:ext uri="{FF2B5EF4-FFF2-40B4-BE49-F238E27FC236}">
                  <a16:creationId xmlns:a16="http://schemas.microsoft.com/office/drawing/2014/main" id="{8FD7AD61-B9F9-F113-2B6E-5CEE06B49671}"/>
                </a:ext>
              </a:extLst>
            </p:cNvPr>
            <p:cNvSpPr txBox="1">
              <a:spLocks/>
            </p:cNvSpPr>
            <p:nvPr/>
          </p:nvSpPr>
          <p:spPr>
            <a:xfrm>
              <a:off x="9354595" y="3068088"/>
              <a:ext cx="2424160" cy="12198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1400"/>
                </a:lnSpc>
                <a:spcBef>
                  <a:spcPts val="0"/>
                </a:spcBef>
                <a:spcAft>
                  <a:spcPts val="900"/>
                </a:spcAft>
              </a:pPr>
              <a:r>
                <a:rPr lang="en-US" sz="1150" spc="10">
                  <a:effectLst/>
                  <a:latin typeface="Arial" panose="020B0604020202020204" pitchFamily="34" charset="0"/>
                  <a:ea typeface="Calibri" panose="020F0502020204030204" pitchFamily="34" charset="0"/>
                  <a:cs typeface="Univers LT Std 45 Light" panose="020B0403020202020204" pitchFamily="34" charset="0"/>
                </a:rPr>
                <a:t>We value action and decision making over delay. We are </a:t>
              </a:r>
              <a:br>
                <a:rPr lang="en-US" sz="1150" spc="10">
                  <a:effectLst/>
                  <a:latin typeface="Arial" panose="020B0604020202020204" pitchFamily="34" charset="0"/>
                  <a:ea typeface="Calibri" panose="020F0502020204030204" pitchFamily="34" charset="0"/>
                  <a:cs typeface="Univers LT Std 45 Light" panose="020B0403020202020204" pitchFamily="34" charset="0"/>
                </a:rPr>
              </a:br>
              <a:r>
                <a:rPr lang="en-US" sz="1150" spc="10">
                  <a:effectLst/>
                  <a:latin typeface="Arial" panose="020B0604020202020204" pitchFamily="34" charset="0"/>
                  <a:ea typeface="Calibri" panose="020F0502020204030204" pitchFamily="34" charset="0"/>
                  <a:cs typeface="Univers LT Std 45 Light" panose="020B0403020202020204" pitchFamily="34" charset="0"/>
                </a:rPr>
                <a:t>willing to take strategic risks and try new things. We collaborate and move forward with our customers’ needs in mind. </a:t>
              </a:r>
              <a:endParaRPr lang="en-US" sz="1150">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grpSp>
          <p:nvGrpSpPr>
            <p:cNvPr id="51" name="Group 50">
              <a:extLst>
                <a:ext uri="{FF2B5EF4-FFF2-40B4-BE49-F238E27FC236}">
                  <a16:creationId xmlns:a16="http://schemas.microsoft.com/office/drawing/2014/main" id="{BDFB8F57-E786-8E3D-03E6-49742592FCB1}"/>
                </a:ext>
              </a:extLst>
            </p:cNvPr>
            <p:cNvGrpSpPr/>
            <p:nvPr/>
          </p:nvGrpSpPr>
          <p:grpSpPr>
            <a:xfrm>
              <a:off x="9448887" y="1950277"/>
              <a:ext cx="2213046" cy="1103659"/>
              <a:chOff x="9448887" y="1950277"/>
              <a:chExt cx="2213046" cy="1103659"/>
            </a:xfrm>
          </p:grpSpPr>
          <p:sp>
            <p:nvSpPr>
              <p:cNvPr id="52" name="Freeform: Shape 51">
                <a:extLst>
                  <a:ext uri="{FF2B5EF4-FFF2-40B4-BE49-F238E27FC236}">
                    <a16:creationId xmlns:a16="http://schemas.microsoft.com/office/drawing/2014/main" id="{86A8BC47-52AB-EF04-953F-7FBBBC919FF5}"/>
                  </a:ext>
                </a:extLst>
              </p:cNvPr>
              <p:cNvSpPr/>
              <p:nvPr/>
            </p:nvSpPr>
            <p:spPr>
              <a:xfrm>
                <a:off x="9449720" y="2904724"/>
                <a:ext cx="896775" cy="149212"/>
              </a:xfrm>
              <a:custGeom>
                <a:avLst/>
                <a:gdLst>
                  <a:gd name="connsiteX0" fmla="*/ 817174 w 896775"/>
                  <a:gd name="connsiteY0" fmla="*/ 146715 h 149212"/>
                  <a:gd name="connsiteX1" fmla="*/ 817174 w 896775"/>
                  <a:gd name="connsiteY1" fmla="*/ 41133 h 149212"/>
                  <a:gd name="connsiteX2" fmla="*/ 817507 w 896775"/>
                  <a:gd name="connsiteY2" fmla="*/ 41133 h 149212"/>
                  <a:gd name="connsiteX3" fmla="*/ 856975 w 896775"/>
                  <a:gd name="connsiteY3" fmla="*/ 146715 h 149212"/>
                  <a:gd name="connsiteX4" fmla="*/ 896776 w 896775"/>
                  <a:gd name="connsiteY4" fmla="*/ 146715 h 149212"/>
                  <a:gd name="connsiteX5" fmla="*/ 896776 w 896775"/>
                  <a:gd name="connsiteY5" fmla="*/ 2498 h 149212"/>
                  <a:gd name="connsiteX6" fmla="*/ 868632 w 896775"/>
                  <a:gd name="connsiteY6" fmla="*/ 2498 h 149212"/>
                  <a:gd name="connsiteX7" fmla="*/ 868632 w 896775"/>
                  <a:gd name="connsiteY7" fmla="*/ 102417 h 149212"/>
                  <a:gd name="connsiteX8" fmla="*/ 868299 w 896775"/>
                  <a:gd name="connsiteY8" fmla="*/ 102417 h 149212"/>
                  <a:gd name="connsiteX9" fmla="*/ 829830 w 896775"/>
                  <a:gd name="connsiteY9" fmla="*/ 2498 h 149212"/>
                  <a:gd name="connsiteX10" fmla="*/ 789030 w 896775"/>
                  <a:gd name="connsiteY10" fmla="*/ 2498 h 149212"/>
                  <a:gd name="connsiteX11" fmla="*/ 789030 w 896775"/>
                  <a:gd name="connsiteY11" fmla="*/ 146715 h 149212"/>
                  <a:gd name="connsiteX12" fmla="*/ 817174 w 896775"/>
                  <a:gd name="connsiteY12" fmla="*/ 146715 h 149212"/>
                  <a:gd name="connsiteX13" fmla="*/ 715089 w 896775"/>
                  <a:gd name="connsiteY13" fmla="*/ 149046 h 149212"/>
                  <a:gd name="connsiteX14" fmla="*/ 764883 w 896775"/>
                  <a:gd name="connsiteY14" fmla="*/ 74606 h 149212"/>
                  <a:gd name="connsiteX15" fmla="*/ 715089 w 896775"/>
                  <a:gd name="connsiteY15" fmla="*/ 0 h 149212"/>
                  <a:gd name="connsiteX16" fmla="*/ 665296 w 896775"/>
                  <a:gd name="connsiteY16" fmla="*/ 74606 h 149212"/>
                  <a:gd name="connsiteX17" fmla="*/ 715089 w 896775"/>
                  <a:gd name="connsiteY17" fmla="*/ 149046 h 149212"/>
                  <a:gd name="connsiteX18" fmla="*/ 715089 w 896775"/>
                  <a:gd name="connsiteY18" fmla="*/ 127564 h 149212"/>
                  <a:gd name="connsiteX19" fmla="*/ 695938 w 896775"/>
                  <a:gd name="connsiteY19" fmla="*/ 74606 h 149212"/>
                  <a:gd name="connsiteX20" fmla="*/ 715089 w 896775"/>
                  <a:gd name="connsiteY20" fmla="*/ 21649 h 149212"/>
                  <a:gd name="connsiteX21" fmla="*/ 734240 w 896775"/>
                  <a:gd name="connsiteY21" fmla="*/ 74606 h 149212"/>
                  <a:gd name="connsiteX22" fmla="*/ 715089 w 896775"/>
                  <a:gd name="connsiteY22" fmla="*/ 127564 h 149212"/>
                  <a:gd name="connsiteX23" fmla="*/ 641316 w 896775"/>
                  <a:gd name="connsiteY23" fmla="*/ 2498 h 149212"/>
                  <a:gd name="connsiteX24" fmla="*/ 611173 w 896775"/>
                  <a:gd name="connsiteY24" fmla="*/ 2498 h 149212"/>
                  <a:gd name="connsiteX25" fmla="*/ 611173 w 896775"/>
                  <a:gd name="connsiteY25" fmla="*/ 146715 h 149212"/>
                  <a:gd name="connsiteX26" fmla="*/ 641316 w 896775"/>
                  <a:gd name="connsiteY26" fmla="*/ 146715 h 149212"/>
                  <a:gd name="connsiteX27" fmla="*/ 641316 w 896775"/>
                  <a:gd name="connsiteY27" fmla="*/ 2498 h 149212"/>
                  <a:gd name="connsiteX28" fmla="*/ 499930 w 896775"/>
                  <a:gd name="connsiteY28" fmla="*/ 2498 h 149212"/>
                  <a:gd name="connsiteX29" fmla="*/ 499930 w 896775"/>
                  <a:gd name="connsiteY29" fmla="*/ 26479 h 149212"/>
                  <a:gd name="connsiteX30" fmla="*/ 533569 w 896775"/>
                  <a:gd name="connsiteY30" fmla="*/ 26479 h 149212"/>
                  <a:gd name="connsiteX31" fmla="*/ 533569 w 896775"/>
                  <a:gd name="connsiteY31" fmla="*/ 146715 h 149212"/>
                  <a:gd name="connsiteX32" fmla="*/ 563712 w 896775"/>
                  <a:gd name="connsiteY32" fmla="*/ 146715 h 149212"/>
                  <a:gd name="connsiteX33" fmla="*/ 563712 w 896775"/>
                  <a:gd name="connsiteY33" fmla="*/ 26479 h 149212"/>
                  <a:gd name="connsiteX34" fmla="*/ 597351 w 896775"/>
                  <a:gd name="connsiteY34" fmla="*/ 26479 h 149212"/>
                  <a:gd name="connsiteX35" fmla="*/ 597351 w 896775"/>
                  <a:gd name="connsiteY35" fmla="*/ 2498 h 149212"/>
                  <a:gd name="connsiteX36" fmla="*/ 500096 w 896775"/>
                  <a:gd name="connsiteY36" fmla="*/ 2498 h 149212"/>
                  <a:gd name="connsiteX37" fmla="*/ 448472 w 896775"/>
                  <a:gd name="connsiteY37" fmla="*/ 149213 h 149212"/>
                  <a:gd name="connsiteX38" fmla="*/ 492103 w 896775"/>
                  <a:gd name="connsiteY38" fmla="*/ 98254 h 149212"/>
                  <a:gd name="connsiteX39" fmla="*/ 462294 w 896775"/>
                  <a:gd name="connsiteY39" fmla="*/ 98254 h 149212"/>
                  <a:gd name="connsiteX40" fmla="*/ 448472 w 896775"/>
                  <a:gd name="connsiteY40" fmla="*/ 127564 h 149212"/>
                  <a:gd name="connsiteX41" fmla="*/ 429320 w 896775"/>
                  <a:gd name="connsiteY41" fmla="*/ 74606 h 149212"/>
                  <a:gd name="connsiteX42" fmla="*/ 448472 w 896775"/>
                  <a:gd name="connsiteY42" fmla="*/ 21649 h 149212"/>
                  <a:gd name="connsiteX43" fmla="*/ 460795 w 896775"/>
                  <a:gd name="connsiteY43" fmla="*/ 47961 h 149212"/>
                  <a:gd name="connsiteX44" fmla="*/ 490271 w 896775"/>
                  <a:gd name="connsiteY44" fmla="*/ 47961 h 149212"/>
                  <a:gd name="connsiteX45" fmla="*/ 448305 w 896775"/>
                  <a:gd name="connsiteY45" fmla="*/ 0 h 149212"/>
                  <a:gd name="connsiteX46" fmla="*/ 398512 w 896775"/>
                  <a:gd name="connsiteY46" fmla="*/ 74606 h 149212"/>
                  <a:gd name="connsiteX47" fmla="*/ 448305 w 896775"/>
                  <a:gd name="connsiteY47" fmla="*/ 149046 h 149212"/>
                  <a:gd name="connsiteX48" fmla="*/ 339559 w 896775"/>
                  <a:gd name="connsiteY48" fmla="*/ 92592 h 149212"/>
                  <a:gd name="connsiteX49" fmla="*/ 310749 w 896775"/>
                  <a:gd name="connsiteY49" fmla="*/ 92592 h 149212"/>
                  <a:gd name="connsiteX50" fmla="*/ 324572 w 896775"/>
                  <a:gd name="connsiteY50" fmla="*/ 30309 h 149212"/>
                  <a:gd name="connsiteX51" fmla="*/ 324904 w 896775"/>
                  <a:gd name="connsiteY51" fmla="*/ 30309 h 149212"/>
                  <a:gd name="connsiteX52" fmla="*/ 339559 w 896775"/>
                  <a:gd name="connsiteY52" fmla="*/ 92592 h 149212"/>
                  <a:gd name="connsiteX53" fmla="*/ 296594 w 896775"/>
                  <a:gd name="connsiteY53" fmla="*/ 146715 h 149212"/>
                  <a:gd name="connsiteX54" fmla="*/ 304754 w 896775"/>
                  <a:gd name="connsiteY54" fmla="*/ 114741 h 149212"/>
                  <a:gd name="connsiteX55" fmla="*/ 345888 w 896775"/>
                  <a:gd name="connsiteY55" fmla="*/ 114741 h 149212"/>
                  <a:gd name="connsiteX56" fmla="*/ 353881 w 896775"/>
                  <a:gd name="connsiteY56" fmla="*/ 146715 h 149212"/>
                  <a:gd name="connsiteX57" fmla="*/ 385689 w 896775"/>
                  <a:gd name="connsiteY57" fmla="*/ 146715 h 149212"/>
                  <a:gd name="connsiteX58" fmla="*/ 346553 w 896775"/>
                  <a:gd name="connsiteY58" fmla="*/ 2498 h 149212"/>
                  <a:gd name="connsiteX59" fmla="*/ 306753 w 896775"/>
                  <a:gd name="connsiteY59" fmla="*/ 2498 h 149212"/>
                  <a:gd name="connsiteX60" fmla="*/ 266785 w 896775"/>
                  <a:gd name="connsiteY60" fmla="*/ 146715 h 149212"/>
                  <a:gd name="connsiteX61" fmla="*/ 296594 w 896775"/>
                  <a:gd name="connsiteY61" fmla="*/ 146715 h 149212"/>
                  <a:gd name="connsiteX62" fmla="*/ 159704 w 896775"/>
                  <a:gd name="connsiteY62" fmla="*/ 149046 h 149212"/>
                  <a:gd name="connsiteX63" fmla="*/ 209498 w 896775"/>
                  <a:gd name="connsiteY63" fmla="*/ 74606 h 149212"/>
                  <a:gd name="connsiteX64" fmla="*/ 159704 w 896775"/>
                  <a:gd name="connsiteY64" fmla="*/ 0 h 149212"/>
                  <a:gd name="connsiteX65" fmla="*/ 109911 w 896775"/>
                  <a:gd name="connsiteY65" fmla="*/ 74606 h 149212"/>
                  <a:gd name="connsiteX66" fmla="*/ 159704 w 896775"/>
                  <a:gd name="connsiteY66" fmla="*/ 149046 h 149212"/>
                  <a:gd name="connsiteX67" fmla="*/ 159704 w 896775"/>
                  <a:gd name="connsiteY67" fmla="*/ 127564 h 149212"/>
                  <a:gd name="connsiteX68" fmla="*/ 140553 w 896775"/>
                  <a:gd name="connsiteY68" fmla="*/ 74606 h 149212"/>
                  <a:gd name="connsiteX69" fmla="*/ 159704 w 896775"/>
                  <a:gd name="connsiteY69" fmla="*/ 21649 h 149212"/>
                  <a:gd name="connsiteX70" fmla="*/ 178856 w 896775"/>
                  <a:gd name="connsiteY70" fmla="*/ 74606 h 149212"/>
                  <a:gd name="connsiteX71" fmla="*/ 159704 w 896775"/>
                  <a:gd name="connsiteY71" fmla="*/ 127564 h 149212"/>
                  <a:gd name="connsiteX72" fmla="*/ 0 w 896775"/>
                  <a:gd name="connsiteY72" fmla="*/ 2498 h 149212"/>
                  <a:gd name="connsiteX73" fmla="*/ 0 w 896775"/>
                  <a:gd name="connsiteY73" fmla="*/ 26479 h 149212"/>
                  <a:gd name="connsiteX74" fmla="*/ 33640 w 896775"/>
                  <a:gd name="connsiteY74" fmla="*/ 26479 h 149212"/>
                  <a:gd name="connsiteX75" fmla="*/ 33640 w 896775"/>
                  <a:gd name="connsiteY75" fmla="*/ 146715 h 149212"/>
                  <a:gd name="connsiteX76" fmla="*/ 63782 w 896775"/>
                  <a:gd name="connsiteY76" fmla="*/ 146715 h 149212"/>
                  <a:gd name="connsiteX77" fmla="*/ 63782 w 896775"/>
                  <a:gd name="connsiteY77" fmla="*/ 26479 h 149212"/>
                  <a:gd name="connsiteX78" fmla="*/ 97255 w 896775"/>
                  <a:gd name="connsiteY78" fmla="*/ 26479 h 149212"/>
                  <a:gd name="connsiteX79" fmla="*/ 97255 w 896775"/>
                  <a:gd name="connsiteY79" fmla="*/ 2498 h 149212"/>
                  <a:gd name="connsiteX80" fmla="*/ 0 w 896775"/>
                  <a:gd name="connsiteY80" fmla="*/ 2498 h 1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96775" h="149212">
                    <a:moveTo>
                      <a:pt x="817174" y="146715"/>
                    </a:moveTo>
                    <a:lnTo>
                      <a:pt x="817174" y="41133"/>
                    </a:lnTo>
                    <a:lnTo>
                      <a:pt x="817507" y="41133"/>
                    </a:lnTo>
                    <a:lnTo>
                      <a:pt x="856975" y="146715"/>
                    </a:lnTo>
                    <a:lnTo>
                      <a:pt x="896776" y="146715"/>
                    </a:lnTo>
                    <a:lnTo>
                      <a:pt x="896776" y="2498"/>
                    </a:lnTo>
                    <a:lnTo>
                      <a:pt x="868632" y="2498"/>
                    </a:lnTo>
                    <a:lnTo>
                      <a:pt x="868632" y="102417"/>
                    </a:lnTo>
                    <a:lnTo>
                      <a:pt x="868299" y="102417"/>
                    </a:lnTo>
                    <a:lnTo>
                      <a:pt x="829830" y="2498"/>
                    </a:lnTo>
                    <a:lnTo>
                      <a:pt x="789030" y="2498"/>
                    </a:lnTo>
                    <a:lnTo>
                      <a:pt x="789030" y="146715"/>
                    </a:lnTo>
                    <a:lnTo>
                      <a:pt x="817174" y="146715"/>
                    </a:lnTo>
                    <a:close/>
                    <a:moveTo>
                      <a:pt x="715089" y="149046"/>
                    </a:moveTo>
                    <a:cubicBezTo>
                      <a:pt x="764883" y="149046"/>
                      <a:pt x="764883" y="112243"/>
                      <a:pt x="764883" y="74606"/>
                    </a:cubicBezTo>
                    <a:cubicBezTo>
                      <a:pt x="764883" y="36970"/>
                      <a:pt x="764883" y="0"/>
                      <a:pt x="715089" y="0"/>
                    </a:cubicBezTo>
                    <a:cubicBezTo>
                      <a:pt x="665296" y="0"/>
                      <a:pt x="665296" y="36304"/>
                      <a:pt x="665296" y="74606"/>
                    </a:cubicBezTo>
                    <a:cubicBezTo>
                      <a:pt x="665296" y="112909"/>
                      <a:pt x="665296" y="149046"/>
                      <a:pt x="715089" y="149046"/>
                    </a:cubicBezTo>
                    <a:moveTo>
                      <a:pt x="715089" y="127564"/>
                    </a:moveTo>
                    <a:cubicBezTo>
                      <a:pt x="698103" y="127564"/>
                      <a:pt x="695938" y="111577"/>
                      <a:pt x="695938" y="74606"/>
                    </a:cubicBezTo>
                    <a:cubicBezTo>
                      <a:pt x="695938" y="37636"/>
                      <a:pt x="698103" y="21649"/>
                      <a:pt x="715089" y="21649"/>
                    </a:cubicBezTo>
                    <a:cubicBezTo>
                      <a:pt x="732076" y="21649"/>
                      <a:pt x="734240" y="37636"/>
                      <a:pt x="734240" y="74606"/>
                    </a:cubicBezTo>
                    <a:cubicBezTo>
                      <a:pt x="734240" y="111577"/>
                      <a:pt x="732076" y="127564"/>
                      <a:pt x="715089" y="127564"/>
                    </a:cubicBezTo>
                    <a:moveTo>
                      <a:pt x="641316" y="2498"/>
                    </a:moveTo>
                    <a:lnTo>
                      <a:pt x="611173" y="2498"/>
                    </a:lnTo>
                    <a:lnTo>
                      <a:pt x="611173" y="146715"/>
                    </a:lnTo>
                    <a:lnTo>
                      <a:pt x="641316" y="146715"/>
                    </a:lnTo>
                    <a:lnTo>
                      <a:pt x="641316" y="2498"/>
                    </a:lnTo>
                    <a:close/>
                    <a:moveTo>
                      <a:pt x="499930" y="2498"/>
                    </a:moveTo>
                    <a:lnTo>
                      <a:pt x="499930" y="26479"/>
                    </a:lnTo>
                    <a:lnTo>
                      <a:pt x="533569" y="26479"/>
                    </a:lnTo>
                    <a:lnTo>
                      <a:pt x="533569" y="146715"/>
                    </a:lnTo>
                    <a:lnTo>
                      <a:pt x="563712" y="146715"/>
                    </a:lnTo>
                    <a:lnTo>
                      <a:pt x="563712" y="26479"/>
                    </a:lnTo>
                    <a:lnTo>
                      <a:pt x="597351" y="26479"/>
                    </a:lnTo>
                    <a:lnTo>
                      <a:pt x="597351" y="2498"/>
                    </a:lnTo>
                    <a:lnTo>
                      <a:pt x="500096" y="2498"/>
                    </a:lnTo>
                    <a:close/>
                    <a:moveTo>
                      <a:pt x="448472" y="149213"/>
                    </a:moveTo>
                    <a:cubicBezTo>
                      <a:pt x="476616" y="149213"/>
                      <a:pt x="492103" y="136889"/>
                      <a:pt x="492103" y="98254"/>
                    </a:cubicBezTo>
                    <a:lnTo>
                      <a:pt x="462294" y="98254"/>
                    </a:lnTo>
                    <a:cubicBezTo>
                      <a:pt x="461961" y="109578"/>
                      <a:pt x="462460" y="127564"/>
                      <a:pt x="448472" y="127564"/>
                    </a:cubicBezTo>
                    <a:cubicBezTo>
                      <a:pt x="431485" y="127564"/>
                      <a:pt x="429320" y="111577"/>
                      <a:pt x="429320" y="74606"/>
                    </a:cubicBezTo>
                    <a:cubicBezTo>
                      <a:pt x="429320" y="37636"/>
                      <a:pt x="431485" y="21649"/>
                      <a:pt x="448472" y="21649"/>
                    </a:cubicBezTo>
                    <a:cubicBezTo>
                      <a:pt x="457464" y="21649"/>
                      <a:pt x="460795" y="28810"/>
                      <a:pt x="460795" y="47961"/>
                    </a:cubicBezTo>
                    <a:lnTo>
                      <a:pt x="490271" y="47961"/>
                    </a:lnTo>
                    <a:cubicBezTo>
                      <a:pt x="491437" y="16986"/>
                      <a:pt x="479113" y="0"/>
                      <a:pt x="448305" y="0"/>
                    </a:cubicBezTo>
                    <a:cubicBezTo>
                      <a:pt x="398512" y="0"/>
                      <a:pt x="398512" y="36304"/>
                      <a:pt x="398512" y="74606"/>
                    </a:cubicBezTo>
                    <a:cubicBezTo>
                      <a:pt x="398512" y="112909"/>
                      <a:pt x="398512" y="149046"/>
                      <a:pt x="448305" y="149046"/>
                    </a:cubicBezTo>
                    <a:moveTo>
                      <a:pt x="339559" y="92592"/>
                    </a:moveTo>
                    <a:lnTo>
                      <a:pt x="310749" y="92592"/>
                    </a:lnTo>
                    <a:lnTo>
                      <a:pt x="324572" y="30309"/>
                    </a:lnTo>
                    <a:lnTo>
                      <a:pt x="324904" y="30309"/>
                    </a:lnTo>
                    <a:lnTo>
                      <a:pt x="339559" y="92592"/>
                    </a:lnTo>
                    <a:close/>
                    <a:moveTo>
                      <a:pt x="296594" y="146715"/>
                    </a:moveTo>
                    <a:lnTo>
                      <a:pt x="304754" y="114741"/>
                    </a:lnTo>
                    <a:lnTo>
                      <a:pt x="345888" y="114741"/>
                    </a:lnTo>
                    <a:lnTo>
                      <a:pt x="353881" y="146715"/>
                    </a:lnTo>
                    <a:lnTo>
                      <a:pt x="385689" y="146715"/>
                    </a:lnTo>
                    <a:lnTo>
                      <a:pt x="346553" y="2498"/>
                    </a:lnTo>
                    <a:lnTo>
                      <a:pt x="306753" y="2498"/>
                    </a:lnTo>
                    <a:lnTo>
                      <a:pt x="266785" y="146715"/>
                    </a:lnTo>
                    <a:lnTo>
                      <a:pt x="296594" y="146715"/>
                    </a:lnTo>
                    <a:close/>
                    <a:moveTo>
                      <a:pt x="159704" y="149046"/>
                    </a:moveTo>
                    <a:cubicBezTo>
                      <a:pt x="209498" y="149046"/>
                      <a:pt x="209498" y="112243"/>
                      <a:pt x="209498" y="74606"/>
                    </a:cubicBezTo>
                    <a:cubicBezTo>
                      <a:pt x="209498" y="36970"/>
                      <a:pt x="209498" y="0"/>
                      <a:pt x="159704" y="0"/>
                    </a:cubicBezTo>
                    <a:cubicBezTo>
                      <a:pt x="109911" y="0"/>
                      <a:pt x="109911" y="36304"/>
                      <a:pt x="109911" y="74606"/>
                    </a:cubicBezTo>
                    <a:cubicBezTo>
                      <a:pt x="109911" y="112909"/>
                      <a:pt x="109911" y="149046"/>
                      <a:pt x="159704" y="149046"/>
                    </a:cubicBezTo>
                    <a:moveTo>
                      <a:pt x="159704" y="127564"/>
                    </a:moveTo>
                    <a:cubicBezTo>
                      <a:pt x="142718" y="127564"/>
                      <a:pt x="140553" y="111577"/>
                      <a:pt x="140553" y="74606"/>
                    </a:cubicBezTo>
                    <a:cubicBezTo>
                      <a:pt x="140553" y="37636"/>
                      <a:pt x="142718" y="21649"/>
                      <a:pt x="159704" y="21649"/>
                    </a:cubicBezTo>
                    <a:cubicBezTo>
                      <a:pt x="176691" y="21649"/>
                      <a:pt x="178856" y="37636"/>
                      <a:pt x="178856" y="74606"/>
                    </a:cubicBezTo>
                    <a:cubicBezTo>
                      <a:pt x="178856" y="111577"/>
                      <a:pt x="176691" y="127564"/>
                      <a:pt x="159704" y="127564"/>
                    </a:cubicBezTo>
                    <a:moveTo>
                      <a:pt x="0" y="2498"/>
                    </a:moveTo>
                    <a:lnTo>
                      <a:pt x="0" y="26479"/>
                    </a:lnTo>
                    <a:lnTo>
                      <a:pt x="33640" y="26479"/>
                    </a:lnTo>
                    <a:lnTo>
                      <a:pt x="33640" y="146715"/>
                    </a:lnTo>
                    <a:lnTo>
                      <a:pt x="63782" y="146715"/>
                    </a:lnTo>
                    <a:lnTo>
                      <a:pt x="63782" y="26479"/>
                    </a:lnTo>
                    <a:lnTo>
                      <a:pt x="97255" y="26479"/>
                    </a:lnTo>
                    <a:lnTo>
                      <a:pt x="97255" y="2498"/>
                    </a:lnTo>
                    <a:lnTo>
                      <a:pt x="0" y="2498"/>
                    </a:lnTo>
                    <a:close/>
                  </a:path>
                </a:pathLst>
              </a:custGeom>
              <a:solidFill>
                <a:schemeClr val="tx2"/>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F6FCC8F-7D39-1F74-F8F5-D3870996BAC2}"/>
                  </a:ext>
                </a:extLst>
              </p:cNvPr>
              <p:cNvSpPr/>
              <p:nvPr/>
            </p:nvSpPr>
            <p:spPr>
              <a:xfrm>
                <a:off x="9462209" y="2708359"/>
                <a:ext cx="713757" cy="146548"/>
              </a:xfrm>
              <a:custGeom>
                <a:avLst/>
                <a:gdLst>
                  <a:gd name="connsiteX0" fmla="*/ 616336 w 713757"/>
                  <a:gd name="connsiteY0" fmla="*/ 0 h 146548"/>
                  <a:gd name="connsiteX1" fmla="*/ 616336 w 713757"/>
                  <a:gd name="connsiteY1" fmla="*/ 23981 h 146548"/>
                  <a:gd name="connsiteX2" fmla="*/ 649975 w 713757"/>
                  <a:gd name="connsiteY2" fmla="*/ 23981 h 146548"/>
                  <a:gd name="connsiteX3" fmla="*/ 649975 w 713757"/>
                  <a:gd name="connsiteY3" fmla="*/ 144217 h 146548"/>
                  <a:gd name="connsiteX4" fmla="*/ 680117 w 713757"/>
                  <a:gd name="connsiteY4" fmla="*/ 144217 h 146548"/>
                  <a:gd name="connsiteX5" fmla="*/ 680117 w 713757"/>
                  <a:gd name="connsiteY5" fmla="*/ 23981 h 146548"/>
                  <a:gd name="connsiteX6" fmla="*/ 713757 w 713757"/>
                  <a:gd name="connsiteY6" fmla="*/ 23981 h 146548"/>
                  <a:gd name="connsiteX7" fmla="*/ 713757 w 713757"/>
                  <a:gd name="connsiteY7" fmla="*/ 0 h 146548"/>
                  <a:gd name="connsiteX8" fmla="*/ 616503 w 713757"/>
                  <a:gd name="connsiteY8" fmla="*/ 0 h 146548"/>
                  <a:gd name="connsiteX9" fmla="*/ 626161 w 713757"/>
                  <a:gd name="connsiteY9" fmla="*/ 144217 h 146548"/>
                  <a:gd name="connsiteX10" fmla="*/ 626161 w 713757"/>
                  <a:gd name="connsiteY10" fmla="*/ 120236 h 146548"/>
                  <a:gd name="connsiteX11" fmla="*/ 581031 w 713757"/>
                  <a:gd name="connsiteY11" fmla="*/ 120236 h 146548"/>
                  <a:gd name="connsiteX12" fmla="*/ 581031 w 713757"/>
                  <a:gd name="connsiteY12" fmla="*/ 0 h 146548"/>
                  <a:gd name="connsiteX13" fmla="*/ 550889 w 713757"/>
                  <a:gd name="connsiteY13" fmla="*/ 0 h 146548"/>
                  <a:gd name="connsiteX14" fmla="*/ 550889 w 713757"/>
                  <a:gd name="connsiteY14" fmla="*/ 144217 h 146548"/>
                  <a:gd name="connsiteX15" fmla="*/ 626161 w 713757"/>
                  <a:gd name="connsiteY15" fmla="*/ 144217 h 146548"/>
                  <a:gd name="connsiteX16" fmla="*/ 495933 w 713757"/>
                  <a:gd name="connsiteY16" fmla="*/ 0 h 146548"/>
                  <a:gd name="connsiteX17" fmla="*/ 495933 w 713757"/>
                  <a:gd name="connsiteY17" fmla="*/ 100252 h 146548"/>
                  <a:gd name="connsiteX18" fmla="*/ 476782 w 713757"/>
                  <a:gd name="connsiteY18" fmla="*/ 125066 h 146548"/>
                  <a:gd name="connsiteX19" fmla="*/ 458130 w 713757"/>
                  <a:gd name="connsiteY19" fmla="*/ 100252 h 146548"/>
                  <a:gd name="connsiteX20" fmla="*/ 458130 w 713757"/>
                  <a:gd name="connsiteY20" fmla="*/ 0 h 146548"/>
                  <a:gd name="connsiteX21" fmla="*/ 427988 w 713757"/>
                  <a:gd name="connsiteY21" fmla="*/ 0 h 146548"/>
                  <a:gd name="connsiteX22" fmla="*/ 427988 w 713757"/>
                  <a:gd name="connsiteY22" fmla="*/ 102251 h 146548"/>
                  <a:gd name="connsiteX23" fmla="*/ 477115 w 713757"/>
                  <a:gd name="connsiteY23" fmla="*/ 146548 h 146548"/>
                  <a:gd name="connsiteX24" fmla="*/ 526075 w 713757"/>
                  <a:gd name="connsiteY24" fmla="*/ 102251 h 146548"/>
                  <a:gd name="connsiteX25" fmla="*/ 526075 w 713757"/>
                  <a:gd name="connsiteY25" fmla="*/ 0 h 146548"/>
                  <a:gd name="connsiteX26" fmla="*/ 495933 w 713757"/>
                  <a:gd name="connsiteY26" fmla="*/ 0 h 146548"/>
                  <a:gd name="connsiteX27" fmla="*/ 368203 w 713757"/>
                  <a:gd name="connsiteY27" fmla="*/ 90094 h 146548"/>
                  <a:gd name="connsiteX28" fmla="*/ 339393 w 713757"/>
                  <a:gd name="connsiteY28" fmla="*/ 90094 h 146548"/>
                  <a:gd name="connsiteX29" fmla="*/ 353215 w 713757"/>
                  <a:gd name="connsiteY29" fmla="*/ 27644 h 146548"/>
                  <a:gd name="connsiteX30" fmla="*/ 353548 w 713757"/>
                  <a:gd name="connsiteY30" fmla="*/ 27644 h 146548"/>
                  <a:gd name="connsiteX31" fmla="*/ 368203 w 713757"/>
                  <a:gd name="connsiteY31" fmla="*/ 90094 h 146548"/>
                  <a:gd name="connsiteX32" fmla="*/ 325237 w 713757"/>
                  <a:gd name="connsiteY32" fmla="*/ 144217 h 146548"/>
                  <a:gd name="connsiteX33" fmla="*/ 333398 w 713757"/>
                  <a:gd name="connsiteY33" fmla="*/ 112243 h 146548"/>
                  <a:gd name="connsiteX34" fmla="*/ 374531 w 713757"/>
                  <a:gd name="connsiteY34" fmla="*/ 112243 h 146548"/>
                  <a:gd name="connsiteX35" fmla="*/ 382524 w 713757"/>
                  <a:gd name="connsiteY35" fmla="*/ 144217 h 146548"/>
                  <a:gd name="connsiteX36" fmla="*/ 414332 w 713757"/>
                  <a:gd name="connsiteY36" fmla="*/ 144217 h 146548"/>
                  <a:gd name="connsiteX37" fmla="*/ 375197 w 713757"/>
                  <a:gd name="connsiteY37" fmla="*/ 0 h 146548"/>
                  <a:gd name="connsiteX38" fmla="*/ 335396 w 713757"/>
                  <a:gd name="connsiteY38" fmla="*/ 0 h 146548"/>
                  <a:gd name="connsiteX39" fmla="*/ 295428 w 713757"/>
                  <a:gd name="connsiteY39" fmla="*/ 144217 h 146548"/>
                  <a:gd name="connsiteX40" fmla="*/ 325237 w 713757"/>
                  <a:gd name="connsiteY40" fmla="*/ 144217 h 146548"/>
                  <a:gd name="connsiteX41" fmla="*/ 250964 w 713757"/>
                  <a:gd name="connsiteY41" fmla="*/ 144217 h 146548"/>
                  <a:gd name="connsiteX42" fmla="*/ 250964 w 713757"/>
                  <a:gd name="connsiteY42" fmla="*/ 81268 h 146548"/>
                  <a:gd name="connsiteX43" fmla="*/ 293763 w 713757"/>
                  <a:gd name="connsiteY43" fmla="*/ 81268 h 146548"/>
                  <a:gd name="connsiteX44" fmla="*/ 293763 w 713757"/>
                  <a:gd name="connsiteY44" fmla="*/ 59119 h 146548"/>
                  <a:gd name="connsiteX45" fmla="*/ 250964 w 713757"/>
                  <a:gd name="connsiteY45" fmla="*/ 59119 h 146548"/>
                  <a:gd name="connsiteX46" fmla="*/ 250964 w 713757"/>
                  <a:gd name="connsiteY46" fmla="*/ 22149 h 146548"/>
                  <a:gd name="connsiteX47" fmla="*/ 295761 w 713757"/>
                  <a:gd name="connsiteY47" fmla="*/ 22149 h 146548"/>
                  <a:gd name="connsiteX48" fmla="*/ 295761 w 713757"/>
                  <a:gd name="connsiteY48" fmla="*/ 0 h 146548"/>
                  <a:gd name="connsiteX49" fmla="*/ 220822 w 713757"/>
                  <a:gd name="connsiteY49" fmla="*/ 0 h 146548"/>
                  <a:gd name="connsiteX50" fmla="*/ 220822 w 713757"/>
                  <a:gd name="connsiteY50" fmla="*/ 144217 h 146548"/>
                  <a:gd name="connsiteX51" fmla="*/ 250964 w 713757"/>
                  <a:gd name="connsiteY51" fmla="*/ 144217 h 146548"/>
                  <a:gd name="connsiteX52" fmla="*/ 201837 w 713757"/>
                  <a:gd name="connsiteY52" fmla="*/ 144217 h 146548"/>
                  <a:gd name="connsiteX53" fmla="*/ 201837 w 713757"/>
                  <a:gd name="connsiteY53" fmla="*/ 122068 h 146548"/>
                  <a:gd name="connsiteX54" fmla="*/ 151711 w 713757"/>
                  <a:gd name="connsiteY54" fmla="*/ 122068 h 146548"/>
                  <a:gd name="connsiteX55" fmla="*/ 151711 w 713757"/>
                  <a:gd name="connsiteY55" fmla="*/ 79935 h 146548"/>
                  <a:gd name="connsiteX56" fmla="*/ 196508 w 713757"/>
                  <a:gd name="connsiteY56" fmla="*/ 79935 h 146548"/>
                  <a:gd name="connsiteX57" fmla="*/ 196508 w 713757"/>
                  <a:gd name="connsiteY57" fmla="*/ 57787 h 146548"/>
                  <a:gd name="connsiteX58" fmla="*/ 151711 w 713757"/>
                  <a:gd name="connsiteY58" fmla="*/ 57787 h 146548"/>
                  <a:gd name="connsiteX59" fmla="*/ 151711 w 713757"/>
                  <a:gd name="connsiteY59" fmla="*/ 22149 h 146548"/>
                  <a:gd name="connsiteX60" fmla="*/ 200338 w 713757"/>
                  <a:gd name="connsiteY60" fmla="*/ 22149 h 146548"/>
                  <a:gd name="connsiteX61" fmla="*/ 200338 w 713757"/>
                  <a:gd name="connsiteY61" fmla="*/ 0 h 146548"/>
                  <a:gd name="connsiteX62" fmla="*/ 121569 w 713757"/>
                  <a:gd name="connsiteY62" fmla="*/ 0 h 146548"/>
                  <a:gd name="connsiteX63" fmla="*/ 121569 w 713757"/>
                  <a:gd name="connsiteY63" fmla="*/ 144217 h 146548"/>
                  <a:gd name="connsiteX64" fmla="*/ 201837 w 713757"/>
                  <a:gd name="connsiteY64" fmla="*/ 144217 h 146548"/>
                  <a:gd name="connsiteX65" fmla="*/ 0 w 713757"/>
                  <a:gd name="connsiteY65" fmla="*/ 144217 h 146548"/>
                  <a:gd name="connsiteX66" fmla="*/ 49127 w 713757"/>
                  <a:gd name="connsiteY66" fmla="*/ 144217 h 146548"/>
                  <a:gd name="connsiteX67" fmla="*/ 97255 w 713757"/>
                  <a:gd name="connsiteY67" fmla="*/ 71276 h 146548"/>
                  <a:gd name="connsiteX68" fmla="*/ 50293 w 713757"/>
                  <a:gd name="connsiteY68" fmla="*/ 0 h 146548"/>
                  <a:gd name="connsiteX69" fmla="*/ 0 w 713757"/>
                  <a:gd name="connsiteY69" fmla="*/ 0 h 146548"/>
                  <a:gd name="connsiteX70" fmla="*/ 0 w 713757"/>
                  <a:gd name="connsiteY70" fmla="*/ 144217 h 146548"/>
                  <a:gd name="connsiteX71" fmla="*/ 30142 w 713757"/>
                  <a:gd name="connsiteY71" fmla="*/ 22149 h 146548"/>
                  <a:gd name="connsiteX72" fmla="*/ 45796 w 713757"/>
                  <a:gd name="connsiteY72" fmla="*/ 22149 h 146548"/>
                  <a:gd name="connsiteX73" fmla="*/ 66780 w 713757"/>
                  <a:gd name="connsiteY73" fmla="*/ 72108 h 146548"/>
                  <a:gd name="connsiteX74" fmla="*/ 44797 w 713757"/>
                  <a:gd name="connsiteY74" fmla="*/ 122068 h 146548"/>
                  <a:gd name="connsiteX75" fmla="*/ 30142 w 713757"/>
                  <a:gd name="connsiteY75" fmla="*/ 122068 h 146548"/>
                  <a:gd name="connsiteX76" fmla="*/ 30142 w 713757"/>
                  <a:gd name="connsiteY76" fmla="*/ 22149 h 14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13757" h="146548">
                    <a:moveTo>
                      <a:pt x="616336" y="0"/>
                    </a:moveTo>
                    <a:lnTo>
                      <a:pt x="616336" y="23981"/>
                    </a:lnTo>
                    <a:lnTo>
                      <a:pt x="649975" y="23981"/>
                    </a:lnTo>
                    <a:lnTo>
                      <a:pt x="649975" y="144217"/>
                    </a:lnTo>
                    <a:lnTo>
                      <a:pt x="680117" y="144217"/>
                    </a:lnTo>
                    <a:lnTo>
                      <a:pt x="680117" y="23981"/>
                    </a:lnTo>
                    <a:lnTo>
                      <a:pt x="713757" y="23981"/>
                    </a:lnTo>
                    <a:lnTo>
                      <a:pt x="713757" y="0"/>
                    </a:lnTo>
                    <a:lnTo>
                      <a:pt x="616503" y="0"/>
                    </a:lnTo>
                    <a:close/>
                    <a:moveTo>
                      <a:pt x="626161" y="144217"/>
                    </a:moveTo>
                    <a:lnTo>
                      <a:pt x="626161" y="120236"/>
                    </a:lnTo>
                    <a:lnTo>
                      <a:pt x="581031" y="120236"/>
                    </a:lnTo>
                    <a:lnTo>
                      <a:pt x="581031" y="0"/>
                    </a:lnTo>
                    <a:lnTo>
                      <a:pt x="550889" y="0"/>
                    </a:lnTo>
                    <a:lnTo>
                      <a:pt x="550889" y="144217"/>
                    </a:lnTo>
                    <a:lnTo>
                      <a:pt x="626161" y="144217"/>
                    </a:lnTo>
                    <a:close/>
                    <a:moveTo>
                      <a:pt x="495933" y="0"/>
                    </a:moveTo>
                    <a:lnTo>
                      <a:pt x="495933" y="100252"/>
                    </a:lnTo>
                    <a:cubicBezTo>
                      <a:pt x="495933" y="116239"/>
                      <a:pt x="489938" y="125066"/>
                      <a:pt x="476782" y="125066"/>
                    </a:cubicBezTo>
                    <a:cubicBezTo>
                      <a:pt x="465791" y="125066"/>
                      <a:pt x="458130" y="118071"/>
                      <a:pt x="458130" y="100252"/>
                    </a:cubicBezTo>
                    <a:lnTo>
                      <a:pt x="458130" y="0"/>
                    </a:lnTo>
                    <a:lnTo>
                      <a:pt x="427988" y="0"/>
                    </a:lnTo>
                    <a:lnTo>
                      <a:pt x="427988" y="102251"/>
                    </a:lnTo>
                    <a:cubicBezTo>
                      <a:pt x="427988" y="129396"/>
                      <a:pt x="443975" y="146548"/>
                      <a:pt x="477115" y="146548"/>
                    </a:cubicBezTo>
                    <a:cubicBezTo>
                      <a:pt x="513919" y="146548"/>
                      <a:pt x="526075" y="123733"/>
                      <a:pt x="526075" y="102251"/>
                    </a:cubicBezTo>
                    <a:lnTo>
                      <a:pt x="526075" y="0"/>
                    </a:lnTo>
                    <a:lnTo>
                      <a:pt x="495933" y="0"/>
                    </a:lnTo>
                    <a:close/>
                    <a:moveTo>
                      <a:pt x="368203" y="90094"/>
                    </a:moveTo>
                    <a:lnTo>
                      <a:pt x="339393" y="90094"/>
                    </a:lnTo>
                    <a:lnTo>
                      <a:pt x="353215" y="27644"/>
                    </a:lnTo>
                    <a:lnTo>
                      <a:pt x="353548" y="27644"/>
                    </a:lnTo>
                    <a:lnTo>
                      <a:pt x="368203" y="90094"/>
                    </a:lnTo>
                    <a:close/>
                    <a:moveTo>
                      <a:pt x="325237" y="144217"/>
                    </a:moveTo>
                    <a:lnTo>
                      <a:pt x="333398" y="112243"/>
                    </a:lnTo>
                    <a:lnTo>
                      <a:pt x="374531" y="112243"/>
                    </a:lnTo>
                    <a:lnTo>
                      <a:pt x="382524" y="144217"/>
                    </a:lnTo>
                    <a:lnTo>
                      <a:pt x="414332" y="144217"/>
                    </a:lnTo>
                    <a:lnTo>
                      <a:pt x="375197" y="0"/>
                    </a:lnTo>
                    <a:lnTo>
                      <a:pt x="335396" y="0"/>
                    </a:lnTo>
                    <a:lnTo>
                      <a:pt x="295428" y="144217"/>
                    </a:lnTo>
                    <a:lnTo>
                      <a:pt x="325237" y="144217"/>
                    </a:lnTo>
                    <a:close/>
                    <a:moveTo>
                      <a:pt x="250964" y="144217"/>
                    </a:moveTo>
                    <a:lnTo>
                      <a:pt x="250964" y="81268"/>
                    </a:lnTo>
                    <a:lnTo>
                      <a:pt x="293763" y="81268"/>
                    </a:lnTo>
                    <a:lnTo>
                      <a:pt x="293763" y="59119"/>
                    </a:lnTo>
                    <a:lnTo>
                      <a:pt x="250964" y="59119"/>
                    </a:lnTo>
                    <a:lnTo>
                      <a:pt x="250964" y="22149"/>
                    </a:lnTo>
                    <a:lnTo>
                      <a:pt x="295761" y="22149"/>
                    </a:lnTo>
                    <a:lnTo>
                      <a:pt x="295761" y="0"/>
                    </a:lnTo>
                    <a:lnTo>
                      <a:pt x="220822" y="0"/>
                    </a:lnTo>
                    <a:lnTo>
                      <a:pt x="220822" y="144217"/>
                    </a:lnTo>
                    <a:lnTo>
                      <a:pt x="250964" y="144217"/>
                    </a:lnTo>
                    <a:close/>
                    <a:moveTo>
                      <a:pt x="201837" y="144217"/>
                    </a:moveTo>
                    <a:lnTo>
                      <a:pt x="201837" y="122068"/>
                    </a:lnTo>
                    <a:lnTo>
                      <a:pt x="151711" y="122068"/>
                    </a:lnTo>
                    <a:lnTo>
                      <a:pt x="151711" y="79935"/>
                    </a:lnTo>
                    <a:lnTo>
                      <a:pt x="196508" y="79935"/>
                    </a:lnTo>
                    <a:lnTo>
                      <a:pt x="196508" y="57787"/>
                    </a:lnTo>
                    <a:lnTo>
                      <a:pt x="151711" y="57787"/>
                    </a:lnTo>
                    <a:lnTo>
                      <a:pt x="151711" y="22149"/>
                    </a:lnTo>
                    <a:lnTo>
                      <a:pt x="200338" y="22149"/>
                    </a:lnTo>
                    <a:lnTo>
                      <a:pt x="200338" y="0"/>
                    </a:lnTo>
                    <a:lnTo>
                      <a:pt x="121569" y="0"/>
                    </a:lnTo>
                    <a:lnTo>
                      <a:pt x="121569" y="144217"/>
                    </a:lnTo>
                    <a:lnTo>
                      <a:pt x="201837" y="144217"/>
                    </a:lnTo>
                    <a:close/>
                    <a:moveTo>
                      <a:pt x="0" y="144217"/>
                    </a:moveTo>
                    <a:lnTo>
                      <a:pt x="49127" y="144217"/>
                    </a:lnTo>
                    <a:cubicBezTo>
                      <a:pt x="100752" y="144217"/>
                      <a:pt x="97255" y="93425"/>
                      <a:pt x="97255" y="71276"/>
                    </a:cubicBezTo>
                    <a:cubicBezTo>
                      <a:pt x="97255" y="26312"/>
                      <a:pt x="89928" y="0"/>
                      <a:pt x="50293" y="0"/>
                    </a:cubicBezTo>
                    <a:lnTo>
                      <a:pt x="0" y="0"/>
                    </a:lnTo>
                    <a:lnTo>
                      <a:pt x="0" y="144217"/>
                    </a:lnTo>
                    <a:close/>
                    <a:moveTo>
                      <a:pt x="30142" y="22149"/>
                    </a:moveTo>
                    <a:lnTo>
                      <a:pt x="45796" y="22149"/>
                    </a:lnTo>
                    <a:cubicBezTo>
                      <a:pt x="66780" y="22149"/>
                      <a:pt x="66780" y="45463"/>
                      <a:pt x="66780" y="72108"/>
                    </a:cubicBezTo>
                    <a:cubicBezTo>
                      <a:pt x="66780" y="108246"/>
                      <a:pt x="63116" y="122068"/>
                      <a:pt x="44797" y="122068"/>
                    </a:cubicBezTo>
                    <a:lnTo>
                      <a:pt x="30142" y="122068"/>
                    </a:lnTo>
                    <a:lnTo>
                      <a:pt x="30142" y="22149"/>
                    </a:lnTo>
                    <a:close/>
                  </a:path>
                </a:pathLst>
              </a:custGeom>
              <a:solidFill>
                <a:schemeClr val="tx2"/>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053E283-906B-5FAE-5A5D-D1085331CEA2}"/>
                  </a:ext>
                </a:extLst>
              </p:cNvPr>
              <p:cNvSpPr/>
              <p:nvPr/>
            </p:nvSpPr>
            <p:spPr>
              <a:xfrm>
                <a:off x="9448887" y="2575239"/>
                <a:ext cx="2213046" cy="16653"/>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E6E6E6"/>
                </a:solidFill>
                <a:prstDash val="solid"/>
                <a:miter/>
              </a:ln>
            </p:spPr>
            <p:txBody>
              <a:bodyPr rtlCol="0" anchor="ctr"/>
              <a:lstStyle/>
              <a:p>
                <a:endParaRPr lang="en-US"/>
              </a:p>
            </p:txBody>
          </p:sp>
          <p:pic>
            <p:nvPicPr>
              <p:cNvPr id="55" name="Graphic 54">
                <a:extLst>
                  <a:ext uri="{FF2B5EF4-FFF2-40B4-BE49-F238E27FC236}">
                    <a16:creationId xmlns:a16="http://schemas.microsoft.com/office/drawing/2014/main" id="{FFAD2D66-CAFE-CD72-4621-1203CD67E4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70536" y="1950277"/>
                <a:ext cx="524279" cy="524279"/>
              </a:xfrm>
              <a:prstGeom prst="rect">
                <a:avLst/>
              </a:prstGeom>
            </p:spPr>
          </p:pic>
        </p:grpSp>
      </p:grpSp>
      <p:sp>
        <p:nvSpPr>
          <p:cNvPr id="56" name="Rectangle 55">
            <a:extLst>
              <a:ext uri="{FF2B5EF4-FFF2-40B4-BE49-F238E27FC236}">
                <a16:creationId xmlns:a16="http://schemas.microsoft.com/office/drawing/2014/main" id="{6685DA01-5750-514A-5617-59A5C514FDCC}"/>
              </a:ext>
            </a:extLst>
          </p:cNvPr>
          <p:cNvSpPr/>
          <p:nvPr userDrawn="1"/>
        </p:nvSpPr>
        <p:spPr>
          <a:xfrm>
            <a:off x="0" y="0"/>
            <a:ext cx="12192000" cy="11108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phic 56">
            <a:extLst>
              <a:ext uri="{FF2B5EF4-FFF2-40B4-BE49-F238E27FC236}">
                <a16:creationId xmlns:a16="http://schemas.microsoft.com/office/drawing/2014/main" id="{0DAC10B5-0B84-8065-7B3B-D0A817CF664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90844" y="455741"/>
            <a:ext cx="5768687" cy="665618"/>
          </a:xfrm>
          <a:prstGeom prst="rect">
            <a:avLst/>
          </a:prstGeom>
        </p:spPr>
      </p:pic>
      <p:sp>
        <p:nvSpPr>
          <p:cNvPr id="58" name="Freeform: Shape 57">
            <a:extLst>
              <a:ext uri="{FF2B5EF4-FFF2-40B4-BE49-F238E27FC236}">
                <a16:creationId xmlns:a16="http://schemas.microsoft.com/office/drawing/2014/main" id="{92D8057B-0F96-5D55-48ED-8F76469A7E8F}"/>
              </a:ext>
            </a:extLst>
          </p:cNvPr>
          <p:cNvSpPr/>
          <p:nvPr userDrawn="1"/>
        </p:nvSpPr>
        <p:spPr>
          <a:xfrm>
            <a:off x="504492" y="1531217"/>
            <a:ext cx="1097681" cy="268588"/>
          </a:xfrm>
          <a:custGeom>
            <a:avLst/>
            <a:gdLst>
              <a:gd name="connsiteX0" fmla="*/ 968908 w 1097681"/>
              <a:gd name="connsiteY0" fmla="*/ 266381 h 268588"/>
              <a:gd name="connsiteX1" fmla="*/ 1001067 w 1097681"/>
              <a:gd name="connsiteY1" fmla="*/ 266381 h 268588"/>
              <a:gd name="connsiteX2" fmla="*/ 1001067 w 1097681"/>
              <a:gd name="connsiteY2" fmla="*/ 40992 h 268588"/>
              <a:gd name="connsiteX3" fmla="*/ 1001757 w 1097681"/>
              <a:gd name="connsiteY3" fmla="*/ 40992 h 268588"/>
              <a:gd name="connsiteX4" fmla="*/ 1044958 w 1097681"/>
              <a:gd name="connsiteY4" fmla="*/ 266381 h 268588"/>
              <a:gd name="connsiteX5" fmla="*/ 1097682 w 1097681"/>
              <a:gd name="connsiteY5" fmla="*/ 266381 h 268588"/>
              <a:gd name="connsiteX6" fmla="*/ 1097682 w 1097681"/>
              <a:gd name="connsiteY6" fmla="*/ 2208 h 268588"/>
              <a:gd name="connsiteX7" fmla="*/ 1063314 w 1097681"/>
              <a:gd name="connsiteY7" fmla="*/ 2208 h 268588"/>
              <a:gd name="connsiteX8" fmla="*/ 1063314 w 1097681"/>
              <a:gd name="connsiteY8" fmla="*/ 221800 h 268588"/>
              <a:gd name="connsiteX9" fmla="*/ 1062624 w 1097681"/>
              <a:gd name="connsiteY9" fmla="*/ 221800 h 268588"/>
              <a:gd name="connsiteX10" fmla="*/ 1019424 w 1097681"/>
              <a:gd name="connsiteY10" fmla="*/ 2208 h 268588"/>
              <a:gd name="connsiteX11" fmla="*/ 968908 w 1097681"/>
              <a:gd name="connsiteY11" fmla="*/ 2208 h 268588"/>
              <a:gd name="connsiteX12" fmla="*/ 968908 w 1097681"/>
              <a:gd name="connsiteY12" fmla="*/ 266381 h 268588"/>
              <a:gd name="connsiteX13" fmla="*/ 783960 w 1097681"/>
              <a:gd name="connsiteY13" fmla="*/ 203029 h 268588"/>
              <a:gd name="connsiteX14" fmla="*/ 845793 w 1097681"/>
              <a:gd name="connsiteY14" fmla="*/ 268589 h 268588"/>
              <a:gd name="connsiteX15" fmla="*/ 908041 w 1097681"/>
              <a:gd name="connsiteY15" fmla="*/ 199026 h 268588"/>
              <a:gd name="connsiteX16" fmla="*/ 908041 w 1097681"/>
              <a:gd name="connsiteY16" fmla="*/ 65560 h 268588"/>
              <a:gd name="connsiteX17" fmla="*/ 845793 w 1097681"/>
              <a:gd name="connsiteY17" fmla="*/ 0 h 268588"/>
              <a:gd name="connsiteX18" fmla="*/ 783960 w 1097681"/>
              <a:gd name="connsiteY18" fmla="*/ 69563 h 268588"/>
              <a:gd name="connsiteX19" fmla="*/ 783960 w 1097681"/>
              <a:gd name="connsiteY19" fmla="*/ 203167 h 268588"/>
              <a:gd name="connsiteX20" fmla="*/ 820535 w 1097681"/>
              <a:gd name="connsiteY20" fmla="*/ 66526 h 268588"/>
              <a:gd name="connsiteX21" fmla="*/ 845793 w 1097681"/>
              <a:gd name="connsiteY21" fmla="*/ 28432 h 268588"/>
              <a:gd name="connsiteX22" fmla="*/ 871465 w 1097681"/>
              <a:gd name="connsiteY22" fmla="*/ 66526 h 268588"/>
              <a:gd name="connsiteX23" fmla="*/ 871465 w 1097681"/>
              <a:gd name="connsiteY23" fmla="*/ 205237 h 268588"/>
              <a:gd name="connsiteX24" fmla="*/ 845793 w 1097681"/>
              <a:gd name="connsiteY24" fmla="*/ 240019 h 268588"/>
              <a:gd name="connsiteX25" fmla="*/ 820535 w 1097681"/>
              <a:gd name="connsiteY25" fmla="*/ 205237 h 268588"/>
              <a:gd name="connsiteX26" fmla="*/ 820535 w 1097681"/>
              <a:gd name="connsiteY26" fmla="*/ 66664 h 268588"/>
              <a:gd name="connsiteX27" fmla="*/ 687345 w 1097681"/>
              <a:gd name="connsiteY27" fmla="*/ 266243 h 268588"/>
              <a:gd name="connsiteX28" fmla="*/ 723921 w 1097681"/>
              <a:gd name="connsiteY28" fmla="*/ 266243 h 268588"/>
              <a:gd name="connsiteX29" fmla="*/ 723921 w 1097681"/>
              <a:gd name="connsiteY29" fmla="*/ 2208 h 268588"/>
              <a:gd name="connsiteX30" fmla="*/ 687345 w 1097681"/>
              <a:gd name="connsiteY30" fmla="*/ 2208 h 268588"/>
              <a:gd name="connsiteX31" fmla="*/ 687345 w 1097681"/>
              <a:gd name="connsiteY31" fmla="*/ 266381 h 268588"/>
              <a:gd name="connsiteX32" fmla="*/ 512472 w 1097681"/>
              <a:gd name="connsiteY32" fmla="*/ 221248 h 268588"/>
              <a:gd name="connsiteX33" fmla="*/ 569199 w 1097681"/>
              <a:gd name="connsiteY33" fmla="*/ 268451 h 268588"/>
              <a:gd name="connsiteX34" fmla="*/ 628824 w 1097681"/>
              <a:gd name="connsiteY34" fmla="*/ 203305 h 268588"/>
              <a:gd name="connsiteX35" fmla="*/ 586452 w 1097681"/>
              <a:gd name="connsiteY35" fmla="*/ 121321 h 268588"/>
              <a:gd name="connsiteX36" fmla="*/ 549186 w 1097681"/>
              <a:gd name="connsiteY36" fmla="*/ 57279 h 268588"/>
              <a:gd name="connsiteX37" fmla="*/ 571131 w 1097681"/>
              <a:gd name="connsiteY37" fmla="*/ 28294 h 268588"/>
              <a:gd name="connsiteX38" fmla="*/ 591696 w 1097681"/>
              <a:gd name="connsiteY38" fmla="*/ 52034 h 268588"/>
              <a:gd name="connsiteX39" fmla="*/ 591696 w 1097681"/>
              <a:gd name="connsiteY39" fmla="*/ 72875 h 268588"/>
              <a:gd name="connsiteX40" fmla="*/ 626064 w 1097681"/>
              <a:gd name="connsiteY40" fmla="*/ 72875 h 268588"/>
              <a:gd name="connsiteX41" fmla="*/ 626064 w 1097681"/>
              <a:gd name="connsiteY41" fmla="*/ 48031 h 268588"/>
              <a:gd name="connsiteX42" fmla="*/ 615436 w 1097681"/>
              <a:gd name="connsiteY42" fmla="*/ 14354 h 268588"/>
              <a:gd name="connsiteX43" fmla="*/ 572511 w 1097681"/>
              <a:gd name="connsiteY43" fmla="*/ 0 h 268588"/>
              <a:gd name="connsiteX44" fmla="*/ 512472 w 1097681"/>
              <a:gd name="connsiteY44" fmla="*/ 61833 h 268588"/>
              <a:gd name="connsiteX45" fmla="*/ 555259 w 1097681"/>
              <a:gd name="connsiteY45" fmla="*/ 142300 h 268588"/>
              <a:gd name="connsiteX46" fmla="*/ 594457 w 1097681"/>
              <a:gd name="connsiteY46" fmla="*/ 209654 h 268588"/>
              <a:gd name="connsiteX47" fmla="*/ 570303 w 1097681"/>
              <a:gd name="connsiteY47" fmla="*/ 240019 h 268588"/>
              <a:gd name="connsiteX48" fmla="*/ 549048 w 1097681"/>
              <a:gd name="connsiteY48" fmla="*/ 211448 h 268588"/>
              <a:gd name="connsiteX49" fmla="*/ 549048 w 1097681"/>
              <a:gd name="connsiteY49" fmla="*/ 189917 h 268588"/>
              <a:gd name="connsiteX50" fmla="*/ 512472 w 1097681"/>
              <a:gd name="connsiteY50" fmla="*/ 189917 h 268588"/>
              <a:gd name="connsiteX51" fmla="*/ 512472 w 1097681"/>
              <a:gd name="connsiteY51" fmla="*/ 221386 h 268588"/>
              <a:gd name="connsiteX52" fmla="*/ 339118 w 1097681"/>
              <a:gd name="connsiteY52" fmla="*/ 221248 h 268588"/>
              <a:gd name="connsiteX53" fmla="*/ 395844 w 1097681"/>
              <a:gd name="connsiteY53" fmla="*/ 268451 h 268588"/>
              <a:gd name="connsiteX54" fmla="*/ 455470 w 1097681"/>
              <a:gd name="connsiteY54" fmla="*/ 203305 h 268588"/>
              <a:gd name="connsiteX55" fmla="*/ 413097 w 1097681"/>
              <a:gd name="connsiteY55" fmla="*/ 121321 h 268588"/>
              <a:gd name="connsiteX56" fmla="*/ 375831 w 1097681"/>
              <a:gd name="connsiteY56" fmla="*/ 57279 h 268588"/>
              <a:gd name="connsiteX57" fmla="*/ 397777 w 1097681"/>
              <a:gd name="connsiteY57" fmla="*/ 28294 h 268588"/>
              <a:gd name="connsiteX58" fmla="*/ 418204 w 1097681"/>
              <a:gd name="connsiteY58" fmla="*/ 52034 h 268588"/>
              <a:gd name="connsiteX59" fmla="*/ 418204 w 1097681"/>
              <a:gd name="connsiteY59" fmla="*/ 72875 h 268588"/>
              <a:gd name="connsiteX60" fmla="*/ 452571 w 1097681"/>
              <a:gd name="connsiteY60" fmla="*/ 72875 h 268588"/>
              <a:gd name="connsiteX61" fmla="*/ 452571 w 1097681"/>
              <a:gd name="connsiteY61" fmla="*/ 48031 h 268588"/>
              <a:gd name="connsiteX62" fmla="*/ 441943 w 1097681"/>
              <a:gd name="connsiteY62" fmla="*/ 14354 h 268588"/>
              <a:gd name="connsiteX63" fmla="*/ 399157 w 1097681"/>
              <a:gd name="connsiteY63" fmla="*/ 0 h 268588"/>
              <a:gd name="connsiteX64" fmla="*/ 339118 w 1097681"/>
              <a:gd name="connsiteY64" fmla="*/ 61833 h 268588"/>
              <a:gd name="connsiteX65" fmla="*/ 381904 w 1097681"/>
              <a:gd name="connsiteY65" fmla="*/ 142300 h 268588"/>
              <a:gd name="connsiteX66" fmla="*/ 421102 w 1097681"/>
              <a:gd name="connsiteY66" fmla="*/ 209654 h 268588"/>
              <a:gd name="connsiteX67" fmla="*/ 396949 w 1097681"/>
              <a:gd name="connsiteY67" fmla="*/ 240019 h 268588"/>
              <a:gd name="connsiteX68" fmla="*/ 375693 w 1097681"/>
              <a:gd name="connsiteY68" fmla="*/ 211448 h 268588"/>
              <a:gd name="connsiteX69" fmla="*/ 375693 w 1097681"/>
              <a:gd name="connsiteY69" fmla="*/ 189917 h 268588"/>
              <a:gd name="connsiteX70" fmla="*/ 339118 w 1097681"/>
              <a:gd name="connsiteY70" fmla="*/ 189917 h 268588"/>
              <a:gd name="connsiteX71" fmla="*/ 339118 w 1097681"/>
              <a:gd name="connsiteY71" fmla="*/ 221386 h 268588"/>
              <a:gd name="connsiteX72" fmla="*/ 244435 w 1097681"/>
              <a:gd name="connsiteY72" fmla="*/ 266243 h 268588"/>
              <a:gd name="connsiteX73" fmla="*/ 281011 w 1097681"/>
              <a:gd name="connsiteY73" fmla="*/ 266243 h 268588"/>
              <a:gd name="connsiteX74" fmla="*/ 281011 w 1097681"/>
              <a:gd name="connsiteY74" fmla="*/ 2208 h 268588"/>
              <a:gd name="connsiteX75" fmla="*/ 244435 w 1097681"/>
              <a:gd name="connsiteY75" fmla="*/ 2208 h 268588"/>
              <a:gd name="connsiteX76" fmla="*/ 244435 w 1097681"/>
              <a:gd name="connsiteY76" fmla="*/ 266381 h 268588"/>
              <a:gd name="connsiteX77" fmla="*/ 0 w 1097681"/>
              <a:gd name="connsiteY77" fmla="*/ 266243 h 268588"/>
              <a:gd name="connsiteX78" fmla="*/ 32159 w 1097681"/>
              <a:gd name="connsiteY78" fmla="*/ 266243 h 268588"/>
              <a:gd name="connsiteX79" fmla="*/ 32159 w 1097681"/>
              <a:gd name="connsiteY79" fmla="*/ 28570 h 268588"/>
              <a:gd name="connsiteX80" fmla="*/ 32849 w 1097681"/>
              <a:gd name="connsiteY80" fmla="*/ 28570 h 268588"/>
              <a:gd name="connsiteX81" fmla="*/ 73841 w 1097681"/>
              <a:gd name="connsiteY81" fmla="*/ 266381 h 268588"/>
              <a:gd name="connsiteX82" fmla="*/ 110417 w 1097681"/>
              <a:gd name="connsiteY82" fmla="*/ 266381 h 268588"/>
              <a:gd name="connsiteX83" fmla="*/ 147821 w 1097681"/>
              <a:gd name="connsiteY83" fmla="*/ 28570 h 268588"/>
              <a:gd name="connsiteX84" fmla="*/ 148511 w 1097681"/>
              <a:gd name="connsiteY84" fmla="*/ 28570 h 268588"/>
              <a:gd name="connsiteX85" fmla="*/ 148511 w 1097681"/>
              <a:gd name="connsiteY85" fmla="*/ 266381 h 268588"/>
              <a:gd name="connsiteX86" fmla="*/ 182878 w 1097681"/>
              <a:gd name="connsiteY86" fmla="*/ 266381 h 268588"/>
              <a:gd name="connsiteX87" fmla="*/ 182878 w 1097681"/>
              <a:gd name="connsiteY87" fmla="*/ 2208 h 268588"/>
              <a:gd name="connsiteX88" fmla="*/ 126151 w 1097681"/>
              <a:gd name="connsiteY88" fmla="*/ 2208 h 268588"/>
              <a:gd name="connsiteX89" fmla="*/ 92474 w 1097681"/>
              <a:gd name="connsiteY89" fmla="*/ 203443 h 268588"/>
              <a:gd name="connsiteX90" fmla="*/ 91784 w 1097681"/>
              <a:gd name="connsiteY90" fmla="*/ 203443 h 268588"/>
              <a:gd name="connsiteX91" fmla="*/ 58245 w 1097681"/>
              <a:gd name="connsiteY91" fmla="*/ 2208 h 268588"/>
              <a:gd name="connsiteX92" fmla="*/ 0 w 1097681"/>
              <a:gd name="connsiteY92" fmla="*/ 2208 h 268588"/>
              <a:gd name="connsiteX93" fmla="*/ 0 w 1097681"/>
              <a:gd name="connsiteY93" fmla="*/ 266381 h 26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097681" h="268588">
                <a:moveTo>
                  <a:pt x="968908" y="266381"/>
                </a:moveTo>
                <a:lnTo>
                  <a:pt x="1001067" y="266381"/>
                </a:lnTo>
                <a:lnTo>
                  <a:pt x="1001067" y="40992"/>
                </a:lnTo>
                <a:lnTo>
                  <a:pt x="1001757" y="40992"/>
                </a:lnTo>
                <a:lnTo>
                  <a:pt x="1044958" y="266381"/>
                </a:lnTo>
                <a:lnTo>
                  <a:pt x="1097682" y="266381"/>
                </a:lnTo>
                <a:lnTo>
                  <a:pt x="1097682" y="2208"/>
                </a:lnTo>
                <a:lnTo>
                  <a:pt x="1063314" y="2208"/>
                </a:lnTo>
                <a:lnTo>
                  <a:pt x="1063314" y="221800"/>
                </a:lnTo>
                <a:lnTo>
                  <a:pt x="1062624" y="221800"/>
                </a:lnTo>
                <a:lnTo>
                  <a:pt x="1019424" y="2208"/>
                </a:lnTo>
                <a:lnTo>
                  <a:pt x="968908" y="2208"/>
                </a:lnTo>
                <a:lnTo>
                  <a:pt x="968908" y="266381"/>
                </a:lnTo>
                <a:close/>
                <a:moveTo>
                  <a:pt x="783960" y="203029"/>
                </a:moveTo>
                <a:cubicBezTo>
                  <a:pt x="783960" y="244021"/>
                  <a:pt x="799004" y="268589"/>
                  <a:pt x="845793" y="268589"/>
                </a:cubicBezTo>
                <a:cubicBezTo>
                  <a:pt x="895895" y="268589"/>
                  <a:pt x="908041" y="236016"/>
                  <a:pt x="908041" y="199026"/>
                </a:cubicBezTo>
                <a:lnTo>
                  <a:pt x="908041" y="65560"/>
                </a:lnTo>
                <a:cubicBezTo>
                  <a:pt x="908041" y="24568"/>
                  <a:pt x="892996" y="0"/>
                  <a:pt x="845793" y="0"/>
                </a:cubicBezTo>
                <a:cubicBezTo>
                  <a:pt x="795968" y="0"/>
                  <a:pt x="783960" y="32573"/>
                  <a:pt x="783960" y="69563"/>
                </a:cubicBezTo>
                <a:lnTo>
                  <a:pt x="783960" y="203167"/>
                </a:lnTo>
                <a:close/>
                <a:moveTo>
                  <a:pt x="820535" y="66526"/>
                </a:moveTo>
                <a:cubicBezTo>
                  <a:pt x="820535" y="40578"/>
                  <a:pt x="829369" y="28432"/>
                  <a:pt x="845793" y="28432"/>
                </a:cubicBezTo>
                <a:cubicBezTo>
                  <a:pt x="862218" y="28432"/>
                  <a:pt x="871465" y="40578"/>
                  <a:pt x="871465" y="66526"/>
                </a:cubicBezTo>
                <a:lnTo>
                  <a:pt x="871465" y="205237"/>
                </a:lnTo>
                <a:cubicBezTo>
                  <a:pt x="871465" y="227873"/>
                  <a:pt x="861252" y="240019"/>
                  <a:pt x="845793" y="240019"/>
                </a:cubicBezTo>
                <a:cubicBezTo>
                  <a:pt x="830335" y="240019"/>
                  <a:pt x="820535" y="228011"/>
                  <a:pt x="820535" y="205237"/>
                </a:cubicBezTo>
                <a:lnTo>
                  <a:pt x="820535" y="66664"/>
                </a:lnTo>
                <a:close/>
                <a:moveTo>
                  <a:pt x="687345" y="266243"/>
                </a:moveTo>
                <a:lnTo>
                  <a:pt x="723921" y="266243"/>
                </a:lnTo>
                <a:lnTo>
                  <a:pt x="723921" y="2208"/>
                </a:lnTo>
                <a:lnTo>
                  <a:pt x="687345" y="2208"/>
                </a:lnTo>
                <a:lnTo>
                  <a:pt x="687345" y="266381"/>
                </a:lnTo>
                <a:close/>
                <a:moveTo>
                  <a:pt x="512472" y="221248"/>
                </a:moveTo>
                <a:cubicBezTo>
                  <a:pt x="512472" y="254235"/>
                  <a:pt x="535522" y="268451"/>
                  <a:pt x="569199" y="268451"/>
                </a:cubicBezTo>
                <a:cubicBezTo>
                  <a:pt x="612676" y="268451"/>
                  <a:pt x="628824" y="244711"/>
                  <a:pt x="628824" y="203305"/>
                </a:cubicBezTo>
                <a:cubicBezTo>
                  <a:pt x="628824" y="171422"/>
                  <a:pt x="622199" y="158724"/>
                  <a:pt x="586452" y="121321"/>
                </a:cubicBezTo>
                <a:cubicBezTo>
                  <a:pt x="552774" y="86125"/>
                  <a:pt x="549186" y="75221"/>
                  <a:pt x="549186" y="57279"/>
                </a:cubicBezTo>
                <a:cubicBezTo>
                  <a:pt x="549186" y="36852"/>
                  <a:pt x="556087" y="28294"/>
                  <a:pt x="571131" y="28294"/>
                </a:cubicBezTo>
                <a:cubicBezTo>
                  <a:pt x="586176" y="28294"/>
                  <a:pt x="591696" y="37128"/>
                  <a:pt x="591696" y="52034"/>
                </a:cubicBezTo>
                <a:lnTo>
                  <a:pt x="591696" y="72875"/>
                </a:lnTo>
                <a:lnTo>
                  <a:pt x="626064" y="72875"/>
                </a:lnTo>
                <a:lnTo>
                  <a:pt x="626064" y="48031"/>
                </a:lnTo>
                <a:cubicBezTo>
                  <a:pt x="626064" y="29398"/>
                  <a:pt x="621647" y="20151"/>
                  <a:pt x="615436" y="14354"/>
                </a:cubicBezTo>
                <a:cubicBezTo>
                  <a:pt x="606603" y="6625"/>
                  <a:pt x="592248" y="0"/>
                  <a:pt x="572511" y="0"/>
                </a:cubicBezTo>
                <a:cubicBezTo>
                  <a:pt x="532623" y="0"/>
                  <a:pt x="512472" y="18633"/>
                  <a:pt x="512472" y="61833"/>
                </a:cubicBezTo>
                <a:cubicBezTo>
                  <a:pt x="512472" y="97719"/>
                  <a:pt x="531933" y="118974"/>
                  <a:pt x="555259" y="142300"/>
                </a:cubicBezTo>
                <a:cubicBezTo>
                  <a:pt x="593353" y="179979"/>
                  <a:pt x="594457" y="187295"/>
                  <a:pt x="594457" y="209654"/>
                </a:cubicBezTo>
                <a:cubicBezTo>
                  <a:pt x="594457" y="226907"/>
                  <a:pt x="589626" y="240019"/>
                  <a:pt x="570303" y="240019"/>
                </a:cubicBezTo>
                <a:cubicBezTo>
                  <a:pt x="555673" y="240019"/>
                  <a:pt x="549048" y="229115"/>
                  <a:pt x="549048" y="211448"/>
                </a:cubicBezTo>
                <a:lnTo>
                  <a:pt x="549048" y="189917"/>
                </a:lnTo>
                <a:lnTo>
                  <a:pt x="512472" y="189917"/>
                </a:lnTo>
                <a:lnTo>
                  <a:pt x="512472" y="221386"/>
                </a:lnTo>
                <a:close/>
                <a:moveTo>
                  <a:pt x="339118" y="221248"/>
                </a:moveTo>
                <a:cubicBezTo>
                  <a:pt x="339118" y="254235"/>
                  <a:pt x="362167" y="268451"/>
                  <a:pt x="395844" y="268451"/>
                </a:cubicBezTo>
                <a:cubicBezTo>
                  <a:pt x="439321" y="268451"/>
                  <a:pt x="455470" y="244711"/>
                  <a:pt x="455470" y="203305"/>
                </a:cubicBezTo>
                <a:cubicBezTo>
                  <a:pt x="455470" y="171422"/>
                  <a:pt x="448845" y="158724"/>
                  <a:pt x="413097" y="121321"/>
                </a:cubicBezTo>
                <a:cubicBezTo>
                  <a:pt x="379420" y="86125"/>
                  <a:pt x="375831" y="75221"/>
                  <a:pt x="375831" y="57279"/>
                </a:cubicBezTo>
                <a:cubicBezTo>
                  <a:pt x="375831" y="36852"/>
                  <a:pt x="382732" y="28294"/>
                  <a:pt x="397777" y="28294"/>
                </a:cubicBezTo>
                <a:cubicBezTo>
                  <a:pt x="412821" y="28294"/>
                  <a:pt x="418204" y="37128"/>
                  <a:pt x="418204" y="52034"/>
                </a:cubicBezTo>
                <a:lnTo>
                  <a:pt x="418204" y="72875"/>
                </a:lnTo>
                <a:lnTo>
                  <a:pt x="452571" y="72875"/>
                </a:lnTo>
                <a:lnTo>
                  <a:pt x="452571" y="48031"/>
                </a:lnTo>
                <a:cubicBezTo>
                  <a:pt x="452571" y="29398"/>
                  <a:pt x="448154" y="20151"/>
                  <a:pt x="441943" y="14354"/>
                </a:cubicBezTo>
                <a:cubicBezTo>
                  <a:pt x="433110" y="6625"/>
                  <a:pt x="418894" y="0"/>
                  <a:pt x="399157" y="0"/>
                </a:cubicBezTo>
                <a:cubicBezTo>
                  <a:pt x="359269" y="0"/>
                  <a:pt x="339118" y="18633"/>
                  <a:pt x="339118" y="61833"/>
                </a:cubicBezTo>
                <a:cubicBezTo>
                  <a:pt x="339118" y="97719"/>
                  <a:pt x="358579" y="118974"/>
                  <a:pt x="381904" y="142300"/>
                </a:cubicBezTo>
                <a:cubicBezTo>
                  <a:pt x="419998" y="179979"/>
                  <a:pt x="421102" y="187295"/>
                  <a:pt x="421102" y="209654"/>
                </a:cubicBezTo>
                <a:cubicBezTo>
                  <a:pt x="421102" y="226907"/>
                  <a:pt x="416410" y="240019"/>
                  <a:pt x="396949" y="240019"/>
                </a:cubicBezTo>
                <a:cubicBezTo>
                  <a:pt x="382318" y="240019"/>
                  <a:pt x="375693" y="229115"/>
                  <a:pt x="375693" y="211448"/>
                </a:cubicBezTo>
                <a:lnTo>
                  <a:pt x="375693" y="189917"/>
                </a:lnTo>
                <a:lnTo>
                  <a:pt x="339118" y="189917"/>
                </a:lnTo>
                <a:lnTo>
                  <a:pt x="339118" y="221386"/>
                </a:lnTo>
                <a:close/>
                <a:moveTo>
                  <a:pt x="244435" y="266243"/>
                </a:moveTo>
                <a:lnTo>
                  <a:pt x="281011" y="266243"/>
                </a:lnTo>
                <a:lnTo>
                  <a:pt x="281011" y="2208"/>
                </a:lnTo>
                <a:lnTo>
                  <a:pt x="244435" y="2208"/>
                </a:lnTo>
                <a:lnTo>
                  <a:pt x="244435" y="266381"/>
                </a:lnTo>
                <a:close/>
                <a:moveTo>
                  <a:pt x="0" y="266243"/>
                </a:moveTo>
                <a:lnTo>
                  <a:pt x="32159" y="266243"/>
                </a:lnTo>
                <a:lnTo>
                  <a:pt x="32159" y="28570"/>
                </a:lnTo>
                <a:lnTo>
                  <a:pt x="32849" y="28570"/>
                </a:lnTo>
                <a:lnTo>
                  <a:pt x="73841" y="266381"/>
                </a:lnTo>
                <a:lnTo>
                  <a:pt x="110417" y="266381"/>
                </a:lnTo>
                <a:lnTo>
                  <a:pt x="147821" y="28570"/>
                </a:lnTo>
                <a:lnTo>
                  <a:pt x="148511" y="28570"/>
                </a:lnTo>
                <a:lnTo>
                  <a:pt x="148511" y="266381"/>
                </a:lnTo>
                <a:lnTo>
                  <a:pt x="182878" y="266381"/>
                </a:lnTo>
                <a:lnTo>
                  <a:pt x="182878" y="2208"/>
                </a:lnTo>
                <a:lnTo>
                  <a:pt x="126151" y="2208"/>
                </a:lnTo>
                <a:lnTo>
                  <a:pt x="92474" y="203443"/>
                </a:lnTo>
                <a:lnTo>
                  <a:pt x="91784" y="203443"/>
                </a:lnTo>
                <a:lnTo>
                  <a:pt x="58245" y="2208"/>
                </a:lnTo>
                <a:lnTo>
                  <a:pt x="0" y="2208"/>
                </a:lnTo>
                <a:lnTo>
                  <a:pt x="0" y="266381"/>
                </a:lnTo>
                <a:close/>
              </a:path>
            </a:pathLst>
          </a:custGeom>
          <a:solidFill>
            <a:srgbClr val="B3B8BC"/>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FB66CA10-0BAF-263F-17D6-806328D252CD}"/>
              </a:ext>
            </a:extLst>
          </p:cNvPr>
          <p:cNvSpPr/>
          <p:nvPr userDrawn="1"/>
        </p:nvSpPr>
        <p:spPr>
          <a:xfrm>
            <a:off x="3960932" y="1531217"/>
            <a:ext cx="992371" cy="268726"/>
          </a:xfrm>
          <a:custGeom>
            <a:avLst/>
            <a:gdLst>
              <a:gd name="connsiteX0" fmla="*/ 876020 w 992371"/>
              <a:gd name="connsiteY0" fmla="*/ 221524 h 268726"/>
              <a:gd name="connsiteX1" fmla="*/ 932746 w 992371"/>
              <a:gd name="connsiteY1" fmla="*/ 268727 h 268726"/>
              <a:gd name="connsiteX2" fmla="*/ 992371 w 992371"/>
              <a:gd name="connsiteY2" fmla="*/ 203581 h 268726"/>
              <a:gd name="connsiteX3" fmla="*/ 949861 w 992371"/>
              <a:gd name="connsiteY3" fmla="*/ 121597 h 268726"/>
              <a:gd name="connsiteX4" fmla="*/ 912457 w 992371"/>
              <a:gd name="connsiteY4" fmla="*/ 57555 h 268726"/>
              <a:gd name="connsiteX5" fmla="*/ 934402 w 992371"/>
              <a:gd name="connsiteY5" fmla="*/ 28570 h 268726"/>
              <a:gd name="connsiteX6" fmla="*/ 954968 w 992371"/>
              <a:gd name="connsiteY6" fmla="*/ 52310 h 268726"/>
              <a:gd name="connsiteX7" fmla="*/ 954968 w 992371"/>
              <a:gd name="connsiteY7" fmla="*/ 73151 h 268726"/>
              <a:gd name="connsiteX8" fmla="*/ 989335 w 992371"/>
              <a:gd name="connsiteY8" fmla="*/ 73151 h 268726"/>
              <a:gd name="connsiteX9" fmla="*/ 989335 w 992371"/>
              <a:gd name="connsiteY9" fmla="*/ 48307 h 268726"/>
              <a:gd name="connsiteX10" fmla="*/ 978708 w 992371"/>
              <a:gd name="connsiteY10" fmla="*/ 14630 h 268726"/>
              <a:gd name="connsiteX11" fmla="*/ 935921 w 992371"/>
              <a:gd name="connsiteY11" fmla="*/ 0 h 268726"/>
              <a:gd name="connsiteX12" fmla="*/ 875882 w 992371"/>
              <a:gd name="connsiteY12" fmla="*/ 61833 h 268726"/>
              <a:gd name="connsiteX13" fmla="*/ 918668 w 992371"/>
              <a:gd name="connsiteY13" fmla="*/ 142300 h 268726"/>
              <a:gd name="connsiteX14" fmla="*/ 957866 w 992371"/>
              <a:gd name="connsiteY14" fmla="*/ 209654 h 268726"/>
              <a:gd name="connsiteX15" fmla="*/ 933713 w 992371"/>
              <a:gd name="connsiteY15" fmla="*/ 240019 h 268726"/>
              <a:gd name="connsiteX16" fmla="*/ 912457 w 992371"/>
              <a:gd name="connsiteY16" fmla="*/ 211448 h 268726"/>
              <a:gd name="connsiteX17" fmla="*/ 912457 w 992371"/>
              <a:gd name="connsiteY17" fmla="*/ 189917 h 268726"/>
              <a:gd name="connsiteX18" fmla="*/ 875882 w 992371"/>
              <a:gd name="connsiteY18" fmla="*/ 189917 h 268726"/>
              <a:gd name="connsiteX19" fmla="*/ 875882 w 992371"/>
              <a:gd name="connsiteY19" fmla="*/ 221386 h 268726"/>
              <a:gd name="connsiteX20" fmla="*/ 723230 w 992371"/>
              <a:gd name="connsiteY20" fmla="*/ 266519 h 268726"/>
              <a:gd name="connsiteX21" fmla="*/ 822743 w 992371"/>
              <a:gd name="connsiteY21" fmla="*/ 266519 h 268726"/>
              <a:gd name="connsiteX22" fmla="*/ 822743 w 992371"/>
              <a:gd name="connsiteY22" fmla="*/ 235740 h 268726"/>
              <a:gd name="connsiteX23" fmla="*/ 759806 w 992371"/>
              <a:gd name="connsiteY23" fmla="*/ 235740 h 268726"/>
              <a:gd name="connsiteX24" fmla="*/ 759806 w 992371"/>
              <a:gd name="connsiteY24" fmla="*/ 146440 h 268726"/>
              <a:gd name="connsiteX25" fmla="*/ 819017 w 992371"/>
              <a:gd name="connsiteY25" fmla="*/ 146440 h 268726"/>
              <a:gd name="connsiteX26" fmla="*/ 819017 w 992371"/>
              <a:gd name="connsiteY26" fmla="*/ 115662 h 268726"/>
              <a:gd name="connsiteX27" fmla="*/ 759806 w 992371"/>
              <a:gd name="connsiteY27" fmla="*/ 115662 h 268726"/>
              <a:gd name="connsiteX28" fmla="*/ 759806 w 992371"/>
              <a:gd name="connsiteY28" fmla="*/ 33125 h 268726"/>
              <a:gd name="connsiteX29" fmla="*/ 822743 w 992371"/>
              <a:gd name="connsiteY29" fmla="*/ 33125 h 268726"/>
              <a:gd name="connsiteX30" fmla="*/ 822743 w 992371"/>
              <a:gd name="connsiteY30" fmla="*/ 2346 h 268726"/>
              <a:gd name="connsiteX31" fmla="*/ 723230 w 992371"/>
              <a:gd name="connsiteY31" fmla="*/ 2346 h 268726"/>
              <a:gd name="connsiteX32" fmla="*/ 723230 w 992371"/>
              <a:gd name="connsiteY32" fmla="*/ 266519 h 268726"/>
              <a:gd name="connsiteX33" fmla="*/ 662087 w 992371"/>
              <a:gd name="connsiteY33" fmla="*/ 2346 h 268726"/>
              <a:gd name="connsiteX34" fmla="*/ 625512 w 992371"/>
              <a:gd name="connsiteY34" fmla="*/ 2346 h 268726"/>
              <a:gd name="connsiteX35" fmla="*/ 625512 w 992371"/>
              <a:gd name="connsiteY35" fmla="*/ 213105 h 268726"/>
              <a:gd name="connsiteX36" fmla="*/ 600254 w 992371"/>
              <a:gd name="connsiteY36" fmla="*/ 240157 h 268726"/>
              <a:gd name="connsiteX37" fmla="*/ 574582 w 992371"/>
              <a:gd name="connsiteY37" fmla="*/ 213105 h 268726"/>
              <a:gd name="connsiteX38" fmla="*/ 574582 w 992371"/>
              <a:gd name="connsiteY38" fmla="*/ 2346 h 268726"/>
              <a:gd name="connsiteX39" fmla="*/ 538006 w 992371"/>
              <a:gd name="connsiteY39" fmla="*/ 2346 h 268726"/>
              <a:gd name="connsiteX40" fmla="*/ 538006 w 992371"/>
              <a:gd name="connsiteY40" fmla="*/ 206894 h 268726"/>
              <a:gd name="connsiteX41" fmla="*/ 600254 w 992371"/>
              <a:gd name="connsiteY41" fmla="*/ 268727 h 268726"/>
              <a:gd name="connsiteX42" fmla="*/ 662087 w 992371"/>
              <a:gd name="connsiteY42" fmla="*/ 206894 h 268726"/>
              <a:gd name="connsiteX43" fmla="*/ 662087 w 992371"/>
              <a:gd name="connsiteY43" fmla="*/ 2346 h 268726"/>
              <a:gd name="connsiteX44" fmla="*/ 385907 w 992371"/>
              <a:gd name="connsiteY44" fmla="*/ 266519 h 268726"/>
              <a:gd name="connsiteX45" fmla="*/ 483902 w 992371"/>
              <a:gd name="connsiteY45" fmla="*/ 266519 h 268726"/>
              <a:gd name="connsiteX46" fmla="*/ 483902 w 992371"/>
              <a:gd name="connsiteY46" fmla="*/ 235740 h 268726"/>
              <a:gd name="connsiteX47" fmla="*/ 422482 w 992371"/>
              <a:gd name="connsiteY47" fmla="*/ 235740 h 268726"/>
              <a:gd name="connsiteX48" fmla="*/ 422482 w 992371"/>
              <a:gd name="connsiteY48" fmla="*/ 2346 h 268726"/>
              <a:gd name="connsiteX49" fmla="*/ 385907 w 992371"/>
              <a:gd name="connsiteY49" fmla="*/ 2346 h 268726"/>
              <a:gd name="connsiteX50" fmla="*/ 385907 w 992371"/>
              <a:gd name="connsiteY50" fmla="*/ 266519 h 268726"/>
              <a:gd name="connsiteX51" fmla="*/ 252164 w 992371"/>
              <a:gd name="connsiteY51" fmla="*/ 41130 h 268726"/>
              <a:gd name="connsiteX52" fmla="*/ 252855 w 992371"/>
              <a:gd name="connsiteY52" fmla="*/ 41130 h 268726"/>
              <a:gd name="connsiteX53" fmla="*/ 275490 w 992371"/>
              <a:gd name="connsiteY53" fmla="*/ 168524 h 268726"/>
              <a:gd name="connsiteX54" fmla="*/ 228977 w 992371"/>
              <a:gd name="connsiteY54" fmla="*/ 168524 h 268726"/>
              <a:gd name="connsiteX55" fmla="*/ 252027 w 992371"/>
              <a:gd name="connsiteY55" fmla="*/ 41130 h 268726"/>
              <a:gd name="connsiteX56" fmla="*/ 175011 w 992371"/>
              <a:gd name="connsiteY56" fmla="*/ 266519 h 268726"/>
              <a:gd name="connsiteX57" fmla="*/ 211586 w 992371"/>
              <a:gd name="connsiteY57" fmla="*/ 266519 h 268726"/>
              <a:gd name="connsiteX58" fmla="*/ 223732 w 992371"/>
              <a:gd name="connsiteY58" fmla="*/ 199164 h 268726"/>
              <a:gd name="connsiteX59" fmla="*/ 280873 w 992371"/>
              <a:gd name="connsiteY59" fmla="*/ 199164 h 268726"/>
              <a:gd name="connsiteX60" fmla="*/ 293018 w 992371"/>
              <a:gd name="connsiteY60" fmla="*/ 266519 h 268726"/>
              <a:gd name="connsiteX61" fmla="*/ 329594 w 992371"/>
              <a:gd name="connsiteY61" fmla="*/ 266519 h 268726"/>
              <a:gd name="connsiteX62" fmla="*/ 275766 w 992371"/>
              <a:gd name="connsiteY62" fmla="*/ 2346 h 268726"/>
              <a:gd name="connsiteX63" fmla="*/ 233394 w 992371"/>
              <a:gd name="connsiteY63" fmla="*/ 2346 h 268726"/>
              <a:gd name="connsiteX64" fmla="*/ 175149 w 992371"/>
              <a:gd name="connsiteY64" fmla="*/ 266519 h 268726"/>
              <a:gd name="connsiteX65" fmla="*/ 53828 w 992371"/>
              <a:gd name="connsiteY65" fmla="*/ 266519 h 268726"/>
              <a:gd name="connsiteX66" fmla="*/ 96201 w 992371"/>
              <a:gd name="connsiteY66" fmla="*/ 266519 h 268726"/>
              <a:gd name="connsiteX67" fmla="*/ 150029 w 992371"/>
              <a:gd name="connsiteY67" fmla="*/ 2346 h 268726"/>
              <a:gd name="connsiteX68" fmla="*/ 113453 w 992371"/>
              <a:gd name="connsiteY68" fmla="*/ 2346 h 268726"/>
              <a:gd name="connsiteX69" fmla="*/ 75359 w 992371"/>
              <a:gd name="connsiteY69" fmla="*/ 212414 h 268726"/>
              <a:gd name="connsiteX70" fmla="*/ 74669 w 992371"/>
              <a:gd name="connsiteY70" fmla="*/ 212414 h 268726"/>
              <a:gd name="connsiteX71" fmla="*/ 36576 w 992371"/>
              <a:gd name="connsiteY71" fmla="*/ 2346 h 268726"/>
              <a:gd name="connsiteX72" fmla="*/ 0 w 992371"/>
              <a:gd name="connsiteY72" fmla="*/ 2346 h 268726"/>
              <a:gd name="connsiteX73" fmla="*/ 53828 w 992371"/>
              <a:gd name="connsiteY73" fmla="*/ 266519 h 26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92371" h="268726">
                <a:moveTo>
                  <a:pt x="876020" y="221524"/>
                </a:moveTo>
                <a:cubicBezTo>
                  <a:pt x="876020" y="254511"/>
                  <a:pt x="899069" y="268727"/>
                  <a:pt x="932746" y="268727"/>
                </a:cubicBezTo>
                <a:cubicBezTo>
                  <a:pt x="976223" y="268727"/>
                  <a:pt x="992371" y="244987"/>
                  <a:pt x="992371" y="203581"/>
                </a:cubicBezTo>
                <a:cubicBezTo>
                  <a:pt x="992371" y="171698"/>
                  <a:pt x="985746" y="159000"/>
                  <a:pt x="949861" y="121597"/>
                </a:cubicBezTo>
                <a:cubicBezTo>
                  <a:pt x="916184" y="86401"/>
                  <a:pt x="912457" y="75498"/>
                  <a:pt x="912457" y="57555"/>
                </a:cubicBezTo>
                <a:cubicBezTo>
                  <a:pt x="912457" y="37128"/>
                  <a:pt x="919358" y="28570"/>
                  <a:pt x="934402" y="28570"/>
                </a:cubicBezTo>
                <a:cubicBezTo>
                  <a:pt x="949447" y="28570"/>
                  <a:pt x="954968" y="37404"/>
                  <a:pt x="954968" y="52310"/>
                </a:cubicBezTo>
                <a:lnTo>
                  <a:pt x="954968" y="73151"/>
                </a:lnTo>
                <a:lnTo>
                  <a:pt x="989335" y="73151"/>
                </a:lnTo>
                <a:lnTo>
                  <a:pt x="989335" y="48307"/>
                </a:lnTo>
                <a:cubicBezTo>
                  <a:pt x="989335" y="29675"/>
                  <a:pt x="984918" y="20427"/>
                  <a:pt x="978708" y="14630"/>
                </a:cubicBezTo>
                <a:cubicBezTo>
                  <a:pt x="969874" y="6625"/>
                  <a:pt x="955658" y="0"/>
                  <a:pt x="935921" y="0"/>
                </a:cubicBezTo>
                <a:cubicBezTo>
                  <a:pt x="896033" y="0"/>
                  <a:pt x="875882" y="18633"/>
                  <a:pt x="875882" y="61833"/>
                </a:cubicBezTo>
                <a:cubicBezTo>
                  <a:pt x="875882" y="97719"/>
                  <a:pt x="895343" y="118974"/>
                  <a:pt x="918668" y="142300"/>
                </a:cubicBezTo>
                <a:cubicBezTo>
                  <a:pt x="956762" y="179979"/>
                  <a:pt x="957866" y="187295"/>
                  <a:pt x="957866" y="209654"/>
                </a:cubicBezTo>
                <a:cubicBezTo>
                  <a:pt x="957866" y="226907"/>
                  <a:pt x="953035" y="240019"/>
                  <a:pt x="933713" y="240019"/>
                </a:cubicBezTo>
                <a:cubicBezTo>
                  <a:pt x="919082" y="240019"/>
                  <a:pt x="912457" y="229115"/>
                  <a:pt x="912457" y="211448"/>
                </a:cubicBezTo>
                <a:lnTo>
                  <a:pt x="912457" y="189917"/>
                </a:lnTo>
                <a:lnTo>
                  <a:pt x="875882" y="189917"/>
                </a:lnTo>
                <a:lnTo>
                  <a:pt x="875882" y="221386"/>
                </a:lnTo>
                <a:close/>
                <a:moveTo>
                  <a:pt x="723230" y="266519"/>
                </a:moveTo>
                <a:lnTo>
                  <a:pt x="822743" y="266519"/>
                </a:lnTo>
                <a:lnTo>
                  <a:pt x="822743" y="235740"/>
                </a:lnTo>
                <a:lnTo>
                  <a:pt x="759806" y="235740"/>
                </a:lnTo>
                <a:lnTo>
                  <a:pt x="759806" y="146440"/>
                </a:lnTo>
                <a:lnTo>
                  <a:pt x="819017" y="146440"/>
                </a:lnTo>
                <a:lnTo>
                  <a:pt x="819017" y="115662"/>
                </a:lnTo>
                <a:lnTo>
                  <a:pt x="759806" y="115662"/>
                </a:lnTo>
                <a:lnTo>
                  <a:pt x="759806" y="33125"/>
                </a:lnTo>
                <a:lnTo>
                  <a:pt x="822743" y="33125"/>
                </a:lnTo>
                <a:lnTo>
                  <a:pt x="822743" y="2346"/>
                </a:lnTo>
                <a:lnTo>
                  <a:pt x="723230" y="2346"/>
                </a:lnTo>
                <a:lnTo>
                  <a:pt x="723230" y="266519"/>
                </a:lnTo>
                <a:close/>
                <a:moveTo>
                  <a:pt x="662087" y="2346"/>
                </a:moveTo>
                <a:lnTo>
                  <a:pt x="625512" y="2346"/>
                </a:lnTo>
                <a:lnTo>
                  <a:pt x="625512" y="213105"/>
                </a:lnTo>
                <a:cubicBezTo>
                  <a:pt x="625512" y="231047"/>
                  <a:pt x="618886" y="240157"/>
                  <a:pt x="600254" y="240157"/>
                </a:cubicBezTo>
                <a:cubicBezTo>
                  <a:pt x="581621" y="240157"/>
                  <a:pt x="574582" y="231047"/>
                  <a:pt x="574582" y="213105"/>
                </a:cubicBezTo>
                <a:lnTo>
                  <a:pt x="574582" y="2346"/>
                </a:lnTo>
                <a:lnTo>
                  <a:pt x="538006" y="2346"/>
                </a:lnTo>
                <a:lnTo>
                  <a:pt x="538006" y="206894"/>
                </a:lnTo>
                <a:cubicBezTo>
                  <a:pt x="538006" y="237672"/>
                  <a:pt x="550152" y="268727"/>
                  <a:pt x="600254" y="268727"/>
                </a:cubicBezTo>
                <a:cubicBezTo>
                  <a:pt x="650355" y="268727"/>
                  <a:pt x="662087" y="237672"/>
                  <a:pt x="662087" y="206894"/>
                </a:cubicBezTo>
                <a:lnTo>
                  <a:pt x="662087" y="2346"/>
                </a:lnTo>
                <a:close/>
                <a:moveTo>
                  <a:pt x="385907" y="266519"/>
                </a:moveTo>
                <a:lnTo>
                  <a:pt x="483902" y="266519"/>
                </a:lnTo>
                <a:lnTo>
                  <a:pt x="483902" y="235740"/>
                </a:lnTo>
                <a:lnTo>
                  <a:pt x="422482" y="235740"/>
                </a:lnTo>
                <a:lnTo>
                  <a:pt x="422482" y="2346"/>
                </a:lnTo>
                <a:lnTo>
                  <a:pt x="385907" y="2346"/>
                </a:lnTo>
                <a:lnTo>
                  <a:pt x="385907" y="266519"/>
                </a:lnTo>
                <a:close/>
                <a:moveTo>
                  <a:pt x="252164" y="41130"/>
                </a:moveTo>
                <a:lnTo>
                  <a:pt x="252855" y="41130"/>
                </a:lnTo>
                <a:lnTo>
                  <a:pt x="275490" y="168524"/>
                </a:lnTo>
                <a:lnTo>
                  <a:pt x="228977" y="168524"/>
                </a:lnTo>
                <a:lnTo>
                  <a:pt x="252027" y="41130"/>
                </a:lnTo>
                <a:close/>
                <a:moveTo>
                  <a:pt x="175011" y="266519"/>
                </a:moveTo>
                <a:lnTo>
                  <a:pt x="211586" y="266519"/>
                </a:lnTo>
                <a:lnTo>
                  <a:pt x="223732" y="199164"/>
                </a:lnTo>
                <a:lnTo>
                  <a:pt x="280873" y="199164"/>
                </a:lnTo>
                <a:lnTo>
                  <a:pt x="293018" y="266519"/>
                </a:lnTo>
                <a:lnTo>
                  <a:pt x="329594" y="266519"/>
                </a:lnTo>
                <a:lnTo>
                  <a:pt x="275766" y="2346"/>
                </a:lnTo>
                <a:lnTo>
                  <a:pt x="233394" y="2346"/>
                </a:lnTo>
                <a:lnTo>
                  <a:pt x="175149" y="266519"/>
                </a:lnTo>
                <a:close/>
                <a:moveTo>
                  <a:pt x="53828" y="266519"/>
                </a:moveTo>
                <a:lnTo>
                  <a:pt x="96201" y="266519"/>
                </a:lnTo>
                <a:lnTo>
                  <a:pt x="150029" y="2346"/>
                </a:lnTo>
                <a:lnTo>
                  <a:pt x="113453" y="2346"/>
                </a:lnTo>
                <a:lnTo>
                  <a:pt x="75359" y="212414"/>
                </a:lnTo>
                <a:lnTo>
                  <a:pt x="74669" y="212414"/>
                </a:lnTo>
                <a:lnTo>
                  <a:pt x="36576" y="2346"/>
                </a:lnTo>
                <a:lnTo>
                  <a:pt x="0" y="2346"/>
                </a:lnTo>
                <a:lnTo>
                  <a:pt x="53828" y="266519"/>
                </a:lnTo>
                <a:close/>
              </a:path>
            </a:pathLst>
          </a:custGeom>
          <a:solidFill>
            <a:srgbClr val="B3B8BC"/>
          </a:solidFill>
          <a:ln w="0" cap="flat">
            <a:noFill/>
            <a:prstDash val="solid"/>
            <a:miter/>
          </a:ln>
        </p:spPr>
        <p:txBody>
          <a:bodyPr rtlCol="0" anchor="ctr"/>
          <a:lstStyle/>
          <a:p>
            <a:endParaRPr lang="en-US"/>
          </a:p>
        </p:txBody>
      </p:sp>
      <p:sp>
        <p:nvSpPr>
          <p:cNvPr id="60" name="Title 1">
            <a:extLst>
              <a:ext uri="{FF2B5EF4-FFF2-40B4-BE49-F238E27FC236}">
                <a16:creationId xmlns:a16="http://schemas.microsoft.com/office/drawing/2014/main" id="{3531A4D5-D488-E217-7F80-F7978AC94881}"/>
              </a:ext>
            </a:extLst>
          </p:cNvPr>
          <p:cNvSpPr txBox="1">
            <a:spLocks/>
          </p:cNvSpPr>
          <p:nvPr userDrawn="1"/>
        </p:nvSpPr>
        <p:spPr>
          <a:xfrm>
            <a:off x="411526" y="2206981"/>
            <a:ext cx="2850656" cy="9714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ts val="2500"/>
              </a:lnSpc>
              <a:spcBef>
                <a:spcPts val="0"/>
              </a:spcBef>
              <a:spcAft>
                <a:spcPts val="900"/>
              </a:spcAft>
            </a:pPr>
            <a:r>
              <a:rPr lang="en-US" sz="1800" spc="10">
                <a:solidFill>
                  <a:schemeClr val="accent2"/>
                </a:solidFill>
                <a:effectLst/>
                <a:latin typeface="Arial" panose="020B0604020202020204" pitchFamily="34" charset="0"/>
                <a:ea typeface="Calibri" panose="020F0502020204030204" pitchFamily="34" charset="0"/>
                <a:cs typeface="Univers LT Std 45 Light" panose="020B0403020202020204" pitchFamily="34" charset="0"/>
              </a:rPr>
              <a:t>We are a champion for the health and well-being of our members and the communities we serve. </a:t>
            </a:r>
            <a:endParaRPr lang="en-US" sz="1800">
              <a:solidFill>
                <a:schemeClr val="accent2"/>
              </a:solidFill>
              <a:effectLst/>
              <a:latin typeface="Univers LT Std 45 Light" panose="020B0403020202020204" pitchFamily="34" charset="0"/>
              <a:ea typeface="Calibri" panose="020F0502020204030204" pitchFamily="34" charset="0"/>
              <a:cs typeface="Univers LT Std 45 Light" panose="020B0403020202020204" pitchFamily="34" charset="0"/>
            </a:endParaRPr>
          </a:p>
        </p:txBody>
      </p:sp>
      <p:sp>
        <p:nvSpPr>
          <p:cNvPr id="3" name="Slide Number Placeholder 2">
            <a:extLst>
              <a:ext uri="{FF2B5EF4-FFF2-40B4-BE49-F238E27FC236}">
                <a16:creationId xmlns:a16="http://schemas.microsoft.com/office/drawing/2014/main" id="{4C4FD2D1-8EAA-B262-8635-B2DC0EDFEB2E}"/>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12346967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estion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7BD5E6-A60F-1DA4-A9F5-A313D5E3E1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13" name="Title 1">
            <a:extLst>
              <a:ext uri="{FF2B5EF4-FFF2-40B4-BE49-F238E27FC236}">
                <a16:creationId xmlns:a16="http://schemas.microsoft.com/office/drawing/2014/main" id="{2BE68F29-B7D7-F1F5-6257-29D9505E3FE3}"/>
              </a:ext>
            </a:extLst>
          </p:cNvPr>
          <p:cNvSpPr>
            <a:spLocks noGrp="1"/>
          </p:cNvSpPr>
          <p:nvPr>
            <p:ph type="title" hasCustomPrompt="1"/>
          </p:nvPr>
        </p:nvSpPr>
        <p:spPr>
          <a:xfrm>
            <a:off x="1831198" y="2159042"/>
            <a:ext cx="8529605" cy="1935082"/>
          </a:xfrm>
        </p:spPr>
        <p:txBody>
          <a:bodyPr anchor="ctr" anchorCtr="0">
            <a:normAutofit/>
          </a:bodyPr>
          <a:lstStyle>
            <a:lvl1pPr algn="ctr">
              <a:defRPr sz="8000" b="1">
                <a:solidFill>
                  <a:schemeClr val="bg1"/>
                </a:solidFill>
              </a:defRPr>
            </a:lvl1pPr>
          </a:lstStyle>
          <a:p>
            <a:r>
              <a:rPr lang="en-US"/>
              <a:t>Questions</a:t>
            </a:r>
          </a:p>
        </p:txBody>
      </p:sp>
      <p:sp>
        <p:nvSpPr>
          <p:cNvPr id="14" name="Subtitle 2">
            <a:extLst>
              <a:ext uri="{FF2B5EF4-FFF2-40B4-BE49-F238E27FC236}">
                <a16:creationId xmlns:a16="http://schemas.microsoft.com/office/drawing/2014/main" id="{3DC4347F-507A-0D9A-D538-CDA561C8AE8D}"/>
              </a:ext>
            </a:extLst>
          </p:cNvPr>
          <p:cNvSpPr>
            <a:spLocks noGrp="1"/>
          </p:cNvSpPr>
          <p:nvPr>
            <p:ph type="subTitle" idx="1" hasCustomPrompt="1"/>
          </p:nvPr>
        </p:nvSpPr>
        <p:spPr>
          <a:xfrm>
            <a:off x="2590351" y="3612860"/>
            <a:ext cx="7011299" cy="371950"/>
          </a:xfrm>
        </p:spPr>
        <p:txBody>
          <a:bodyPr>
            <a:normAutofit/>
          </a:bodyPr>
          <a:lstStyle>
            <a:lvl1pPr marL="0" indent="0" algn="ctr">
              <a:buNone/>
              <a:defRPr sz="1500" b="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Thank you for your time</a:t>
            </a:r>
          </a:p>
        </p:txBody>
      </p:sp>
      <p:pic>
        <p:nvPicPr>
          <p:cNvPr id="15" name="Graphic 14">
            <a:extLst>
              <a:ext uri="{FF2B5EF4-FFF2-40B4-BE49-F238E27FC236}">
                <a16:creationId xmlns:a16="http://schemas.microsoft.com/office/drawing/2014/main" id="{9C85E097-7C73-602B-0AA0-73BBADABCAA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65923" y="5157612"/>
            <a:ext cx="1060155" cy="545704"/>
          </a:xfrm>
          <a:prstGeom prst="rect">
            <a:avLst/>
          </a:prstGeom>
        </p:spPr>
      </p:pic>
      <p:sp>
        <p:nvSpPr>
          <p:cNvPr id="3" name="Slide Number Placeholder 2">
            <a:extLst>
              <a:ext uri="{FF2B5EF4-FFF2-40B4-BE49-F238E27FC236}">
                <a16:creationId xmlns:a16="http://schemas.microsoft.com/office/drawing/2014/main" id="{99099FE5-B6B1-4CFD-B5A8-C0FB49C1BBA7}"/>
              </a:ext>
            </a:extLst>
          </p:cNvPr>
          <p:cNvSpPr>
            <a:spLocks noGrp="1"/>
          </p:cNvSpPr>
          <p:nvPr>
            <p:ph type="sldNum" sz="quarter" idx="10"/>
          </p:nvPr>
        </p:nvSpPr>
        <p:spPr>
          <a:xfrm>
            <a:off x="8989203" y="6158739"/>
            <a:ext cx="2743200" cy="365125"/>
          </a:xfrm>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26197211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es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50A0C6-CABA-3648-F972-EAB99C2EBA8F}"/>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2BE68F29-B7D7-F1F5-6257-29D9505E3FE3}"/>
              </a:ext>
            </a:extLst>
          </p:cNvPr>
          <p:cNvSpPr>
            <a:spLocks noGrp="1"/>
          </p:cNvSpPr>
          <p:nvPr>
            <p:ph type="title" hasCustomPrompt="1"/>
          </p:nvPr>
        </p:nvSpPr>
        <p:spPr>
          <a:xfrm>
            <a:off x="895535" y="3121841"/>
            <a:ext cx="5493233" cy="1200329"/>
          </a:xfrm>
        </p:spPr>
        <p:txBody>
          <a:bodyPr wrap="square" anchor="ctr" anchorCtr="0">
            <a:spAutoFit/>
          </a:bodyPr>
          <a:lstStyle>
            <a:lvl1pPr algn="l">
              <a:defRPr sz="8000" b="1">
                <a:solidFill>
                  <a:schemeClr val="accent2"/>
                </a:solidFill>
              </a:defRPr>
            </a:lvl1pPr>
          </a:lstStyle>
          <a:p>
            <a:r>
              <a:rPr lang="en-US"/>
              <a:t>Questions</a:t>
            </a:r>
          </a:p>
        </p:txBody>
      </p:sp>
      <p:sp>
        <p:nvSpPr>
          <p:cNvPr id="14" name="Subtitle 2">
            <a:extLst>
              <a:ext uri="{FF2B5EF4-FFF2-40B4-BE49-F238E27FC236}">
                <a16:creationId xmlns:a16="http://schemas.microsoft.com/office/drawing/2014/main" id="{3DC4347F-507A-0D9A-D538-CDA561C8AE8D}"/>
              </a:ext>
            </a:extLst>
          </p:cNvPr>
          <p:cNvSpPr>
            <a:spLocks noGrp="1"/>
          </p:cNvSpPr>
          <p:nvPr>
            <p:ph type="subTitle" idx="1" hasCustomPrompt="1"/>
          </p:nvPr>
        </p:nvSpPr>
        <p:spPr>
          <a:xfrm>
            <a:off x="959334" y="4208283"/>
            <a:ext cx="3757046" cy="371950"/>
          </a:xfrm>
        </p:spPr>
        <p:txBody>
          <a:bodyPr>
            <a:normAutofit/>
          </a:bodyPr>
          <a:lstStyle>
            <a:lvl1pPr marL="0" indent="0" algn="l">
              <a:buNone/>
              <a:defRPr sz="1500" b="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Thank you for your time</a:t>
            </a:r>
          </a:p>
        </p:txBody>
      </p:sp>
      <p:pic>
        <p:nvPicPr>
          <p:cNvPr id="3" name="Graphic 2">
            <a:extLst>
              <a:ext uri="{FF2B5EF4-FFF2-40B4-BE49-F238E27FC236}">
                <a16:creationId xmlns:a16="http://schemas.microsoft.com/office/drawing/2014/main" id="{842372AC-171C-92DD-7292-8C8B415D51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0631" y="2457505"/>
            <a:ext cx="1060155" cy="545704"/>
          </a:xfrm>
          <a:prstGeom prst="rect">
            <a:avLst/>
          </a:prstGeom>
        </p:spPr>
      </p:pic>
      <p:pic>
        <p:nvPicPr>
          <p:cNvPr id="22" name="Graphic 21">
            <a:extLst>
              <a:ext uri="{FF2B5EF4-FFF2-40B4-BE49-F238E27FC236}">
                <a16:creationId xmlns:a16="http://schemas.microsoft.com/office/drawing/2014/main" id="{94B094FB-003F-996F-B326-1340490332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10686" y="1347540"/>
            <a:ext cx="4422146" cy="4331368"/>
          </a:xfrm>
          <a:prstGeom prst="rect">
            <a:avLst/>
          </a:prstGeom>
        </p:spPr>
      </p:pic>
      <p:sp>
        <p:nvSpPr>
          <p:cNvPr id="4" name="Slide Number Placeholder 3">
            <a:extLst>
              <a:ext uri="{FF2B5EF4-FFF2-40B4-BE49-F238E27FC236}">
                <a16:creationId xmlns:a16="http://schemas.microsoft.com/office/drawing/2014/main" id="{8888118F-9AE6-3CD6-1D49-ADE37523DF91}"/>
              </a:ext>
            </a:extLst>
          </p:cNvPr>
          <p:cNvSpPr>
            <a:spLocks noGrp="1"/>
          </p:cNvSpPr>
          <p:nvPr>
            <p:ph type="sldNum" sz="quarter" idx="10"/>
          </p:nvPr>
        </p:nvSpPr>
        <p:spPr/>
        <p:txBody>
          <a:bodyPr/>
          <a:lstStyle/>
          <a:p>
            <a:fld id="{3D28CEC1-F73A-4128-A0D8-20D01C31BDE2}" type="slidenum">
              <a:rPr lang="en-US" smtClean="0"/>
              <a:pPr/>
              <a:t>‹#›</a:t>
            </a:fld>
            <a:endParaRPr lang="en-US"/>
          </a:p>
        </p:txBody>
      </p:sp>
    </p:spTree>
    <p:extLst>
      <p:ext uri="{BB962C8B-B14F-4D97-AF65-F5344CB8AC3E}">
        <p14:creationId xmlns:p14="http://schemas.microsoft.com/office/powerpoint/2010/main" val="2225484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36D9DF-CC94-3941-AB94-DB2234CA30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1998" cy="6857999"/>
          </a:xfrm>
          <a:prstGeom prst="rect">
            <a:avLst/>
          </a:prstGeom>
        </p:spPr>
      </p:pic>
      <p:sp>
        <p:nvSpPr>
          <p:cNvPr id="11" name="object 9">
            <a:extLst>
              <a:ext uri="{FF2B5EF4-FFF2-40B4-BE49-F238E27FC236}">
                <a16:creationId xmlns:a16="http://schemas.microsoft.com/office/drawing/2014/main" id="{D8918099-14B5-472C-8E5C-B923F79DB56A}"/>
              </a:ext>
            </a:extLst>
          </p:cNvPr>
          <p:cNvSpPr txBox="1"/>
          <p:nvPr userDrawn="1"/>
        </p:nvSpPr>
        <p:spPr>
          <a:xfrm>
            <a:off x="8153400" y="6540798"/>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a:solidFill>
                  <a:schemeClr val="bg1"/>
                </a:solidFill>
                <a:latin typeface="Arial Narrow" panose="020B0606020202030204" pitchFamily="34" charset="0"/>
                <a:cs typeface="Univers LT Std 47 Cn Lt"/>
              </a:rPr>
              <a:t>An independent licensee of the Blue Cross and Blue Shield Association</a:t>
            </a:r>
            <a:endParaRPr sz="700">
              <a:solidFill>
                <a:schemeClr val="bg1"/>
              </a:solidFill>
              <a:latin typeface="Arial Narrow" panose="020B0606020202030204" pitchFamily="34" charset="0"/>
              <a:cs typeface="Univers LT Std 47 Cn Lt"/>
            </a:endParaRPr>
          </a:p>
        </p:txBody>
      </p:sp>
      <p:sp>
        <p:nvSpPr>
          <p:cNvPr id="2" name="Title 1">
            <a:extLst>
              <a:ext uri="{FF2B5EF4-FFF2-40B4-BE49-F238E27FC236}">
                <a16:creationId xmlns:a16="http://schemas.microsoft.com/office/drawing/2014/main" id="{7D6E884F-5395-414E-8530-CB319F341567}"/>
              </a:ext>
            </a:extLst>
          </p:cNvPr>
          <p:cNvSpPr>
            <a:spLocks noGrp="1"/>
          </p:cNvSpPr>
          <p:nvPr>
            <p:ph type="ctrTitle"/>
          </p:nvPr>
        </p:nvSpPr>
        <p:spPr>
          <a:xfrm>
            <a:off x="507563" y="2482637"/>
            <a:ext cx="6892695" cy="3334106"/>
          </a:xfrm>
        </p:spPr>
        <p:txBody>
          <a:bodyPr anchor="b">
            <a:normAutofit/>
          </a:bodyPr>
          <a:lstStyle>
            <a:lvl1pPr algn="l">
              <a:defRPr sz="5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7DBD476-A740-4AEB-B265-6F4A42CB348C}"/>
              </a:ext>
            </a:extLst>
          </p:cNvPr>
          <p:cNvSpPr>
            <a:spLocks noGrp="1"/>
          </p:cNvSpPr>
          <p:nvPr>
            <p:ph type="subTitle" idx="1" hasCustomPrompt="1"/>
          </p:nvPr>
        </p:nvSpPr>
        <p:spPr>
          <a:xfrm>
            <a:off x="507563" y="6002128"/>
            <a:ext cx="6892695" cy="1137909"/>
          </a:xfrm>
        </p:spPr>
        <p:txBody>
          <a:bodyPr>
            <a:normAutofit/>
          </a:bodyPr>
          <a:lstStyle>
            <a:lvl1pPr marL="0" indent="0" algn="l">
              <a:buNone/>
              <a:defRPr sz="150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30524DF4-CFEC-E2B2-1CC1-A9B85E1DB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563" y="487122"/>
            <a:ext cx="1956820" cy="655321"/>
          </a:xfrm>
          <a:prstGeom prst="rect">
            <a:avLst/>
          </a:prstGeom>
        </p:spPr>
      </p:pic>
    </p:spTree>
    <p:extLst>
      <p:ext uri="{BB962C8B-B14F-4D97-AF65-F5344CB8AC3E}">
        <p14:creationId xmlns:p14="http://schemas.microsoft.com/office/powerpoint/2010/main" val="29790438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6EF50D-130A-D922-C5DA-3C17B90609E8}"/>
              </a:ext>
            </a:extLst>
          </p:cNvPr>
          <p:cNvSpPr>
            <a:spLocks noGrp="1"/>
          </p:cNvSpPr>
          <p:nvPr>
            <p:ph type="title"/>
          </p:nvPr>
        </p:nvSpPr>
        <p:spPr>
          <a:xfrm>
            <a:off x="838200" y="909352"/>
            <a:ext cx="10515600" cy="1325563"/>
          </a:xfrm>
        </p:spPr>
        <p:txBody>
          <a:bodyPr anchor="t" anchorCtr="0">
            <a:normAutofit/>
          </a:bodyPr>
          <a:lstStyle>
            <a:lvl1pPr>
              <a:defRPr sz="4400" b="0">
                <a:solidFill>
                  <a:schemeClr val="tx1"/>
                </a:solidFill>
              </a:defRPr>
            </a:lvl1pPr>
          </a:lstStyle>
          <a:p>
            <a:r>
              <a:rPr lang="en-US"/>
              <a:t>Click to edit Master title style</a:t>
            </a:r>
          </a:p>
        </p:txBody>
      </p:sp>
      <p:sp>
        <p:nvSpPr>
          <p:cNvPr id="15" name="Text Placeholder 13">
            <a:extLst>
              <a:ext uri="{FF2B5EF4-FFF2-40B4-BE49-F238E27FC236}">
                <a16:creationId xmlns:a16="http://schemas.microsoft.com/office/drawing/2014/main" id="{ABF3DEED-6FC5-74F2-38D2-A18A945FF5A2}"/>
              </a:ext>
            </a:extLst>
          </p:cNvPr>
          <p:cNvSpPr>
            <a:spLocks noGrp="1"/>
          </p:cNvSpPr>
          <p:nvPr>
            <p:ph type="body" sz="quarter" idx="21" hasCustomPrompt="1"/>
          </p:nvPr>
        </p:nvSpPr>
        <p:spPr>
          <a:xfrm>
            <a:off x="723899" y="6143624"/>
            <a:ext cx="9345168" cy="438151"/>
          </a:xfrm>
        </p:spPr>
        <p:txBody>
          <a:bodyPr>
            <a:normAutofit/>
          </a:bodyPr>
          <a:lstStyle>
            <a:lvl1pPr marL="0" indent="0">
              <a:spcBef>
                <a:spcPts val="0"/>
              </a:spcBef>
              <a:buFontTx/>
              <a:buNone/>
              <a:defRPr sz="900">
                <a:solidFill>
                  <a:schemeClr val="tx1"/>
                </a:solidFill>
                <a:latin typeface="Arial Narrow" panose="020B0606020202030204" pitchFamily="34" charset="0"/>
              </a:defRPr>
            </a:lvl1pPr>
          </a:lstStyle>
          <a:p>
            <a:pPr lvl="0"/>
            <a:r>
              <a:rPr lang="en-US"/>
              <a:t>Click to edit Master text Styles</a:t>
            </a:r>
          </a:p>
        </p:txBody>
      </p:sp>
      <p:sp>
        <p:nvSpPr>
          <p:cNvPr id="20" name="Slide Number Placeholder 5">
            <a:extLst>
              <a:ext uri="{FF2B5EF4-FFF2-40B4-BE49-F238E27FC236}">
                <a16:creationId xmlns:a16="http://schemas.microsoft.com/office/drawing/2014/main" id="{2E31E0DC-0D67-20CF-8AC1-88C81FBE11AA}"/>
              </a:ext>
            </a:extLst>
          </p:cNvPr>
          <p:cNvSpPr>
            <a:spLocks noGrp="1"/>
          </p:cNvSpPr>
          <p:nvPr>
            <p:ph type="sldNum" sz="quarter" idx="12"/>
          </p:nvPr>
        </p:nvSpPr>
        <p:spPr>
          <a:xfrm>
            <a:off x="11252718" y="6356350"/>
            <a:ext cx="707570" cy="365125"/>
          </a:xfrm>
        </p:spPr>
        <p:txBody>
          <a:bodyPr/>
          <a:lstStyle>
            <a:lvl1pPr>
              <a:defRPr sz="1000"/>
            </a:lvl1pPr>
          </a:lstStyle>
          <a:p>
            <a:fld id="{3D28CEC1-F73A-4128-A0D8-20D01C31BDE2}" type="slidenum">
              <a:rPr lang="en-US" smtClean="0"/>
              <a:pPr/>
              <a:t>‹#›</a:t>
            </a:fld>
            <a:endParaRPr lang="en-US"/>
          </a:p>
        </p:txBody>
      </p:sp>
      <p:sp>
        <p:nvSpPr>
          <p:cNvPr id="7" name="Chart Placeholder 5">
            <a:extLst>
              <a:ext uri="{FF2B5EF4-FFF2-40B4-BE49-F238E27FC236}">
                <a16:creationId xmlns:a16="http://schemas.microsoft.com/office/drawing/2014/main" id="{5AECB48C-F31D-5E9A-D3DE-3EF4358E04B7}"/>
              </a:ext>
            </a:extLst>
          </p:cNvPr>
          <p:cNvSpPr>
            <a:spLocks noGrp="1"/>
          </p:cNvSpPr>
          <p:nvPr>
            <p:ph type="chart" sz="quarter" idx="10" hasCustomPrompt="1"/>
          </p:nvPr>
        </p:nvSpPr>
        <p:spPr>
          <a:xfrm>
            <a:off x="838200" y="2717515"/>
            <a:ext cx="10629900" cy="2673635"/>
          </a:xfrm>
        </p:spPr>
        <p:txBody>
          <a:bodyPr/>
          <a:lstStyle>
            <a:lvl1pPr marL="0" indent="0">
              <a:buFontTx/>
              <a:buNone/>
              <a:defRPr>
                <a:solidFill>
                  <a:schemeClr val="tx1"/>
                </a:solidFill>
              </a:defRPr>
            </a:lvl1pPr>
          </a:lstStyle>
          <a:p>
            <a:r>
              <a:rPr lang="en-US"/>
              <a:t>Click icon to add chart </a:t>
            </a:r>
          </a:p>
        </p:txBody>
      </p:sp>
    </p:spTree>
    <p:extLst>
      <p:ext uri="{BB962C8B-B14F-4D97-AF65-F5344CB8AC3E}">
        <p14:creationId xmlns:p14="http://schemas.microsoft.com/office/powerpoint/2010/main" val="9971365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46BD7-FE34-4783-BBBE-5264BEF8A8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F89D9D-4CFD-411C-ABDB-DF58C73DD6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0658D5-5AC6-4483-904F-6BB841E680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7D8757-B13C-4ACF-AC6D-6BD274A413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DB267F-13AE-44D7-A07A-1022207F5A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71E0C4-5D64-4C2C-9A82-F6A5068C921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F73A2997-F847-4ADD-82B2-EAA6B6C099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666FE77-8A3B-4F93-A4BD-565684184FF6}"/>
              </a:ext>
            </a:extLst>
          </p:cNvPr>
          <p:cNvSpPr>
            <a:spLocks noGrp="1"/>
          </p:cNvSpPr>
          <p:nvPr>
            <p:ph type="sldNum" sz="quarter" idx="12"/>
          </p:nvPr>
        </p:nvSpPr>
        <p:spPr/>
        <p:txBody>
          <a:bodyPr/>
          <a:lstStyle/>
          <a:p>
            <a:fld id="{3D28CEC1-F73A-4128-A0D8-20D01C31BDE2}" type="slidenum">
              <a:rPr lang="en-US" smtClean="0"/>
              <a:t>‹#›</a:t>
            </a:fld>
            <a:endParaRPr lang="en-US"/>
          </a:p>
        </p:txBody>
      </p:sp>
    </p:spTree>
    <p:extLst>
      <p:ext uri="{BB962C8B-B14F-4D97-AF65-F5344CB8AC3E}">
        <p14:creationId xmlns:p14="http://schemas.microsoft.com/office/powerpoint/2010/main" val="7484728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D3185-1F43-4AC1-8E3A-76A46CAFF7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585705-0DF0-4918-91FF-A99D112B5BA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AC576B1B-06BA-4619-8ED7-FDA3F2372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4508E4F-8481-4E69-A494-B0AF71789169}"/>
              </a:ext>
            </a:extLst>
          </p:cNvPr>
          <p:cNvSpPr>
            <a:spLocks noGrp="1"/>
          </p:cNvSpPr>
          <p:nvPr>
            <p:ph type="sldNum" sz="quarter" idx="12"/>
          </p:nvPr>
        </p:nvSpPr>
        <p:spPr/>
        <p:txBody>
          <a:bodyPr/>
          <a:lstStyle/>
          <a:p>
            <a:fld id="{3D28CEC1-F73A-4128-A0D8-20D01C31BDE2}" type="slidenum">
              <a:rPr lang="en-US" smtClean="0"/>
              <a:t>‹#›</a:t>
            </a:fld>
            <a:endParaRPr lang="en-US"/>
          </a:p>
        </p:txBody>
      </p:sp>
    </p:spTree>
    <p:extLst>
      <p:ext uri="{BB962C8B-B14F-4D97-AF65-F5344CB8AC3E}">
        <p14:creationId xmlns:p14="http://schemas.microsoft.com/office/powerpoint/2010/main" val="23908162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62BF64-92F2-4172-8350-7C32F0ED3E2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2160874-A0E9-4DB3-9D29-98735210EC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243C6BE-3D5B-4EDD-AE13-F4FC2E952762}"/>
              </a:ext>
            </a:extLst>
          </p:cNvPr>
          <p:cNvSpPr>
            <a:spLocks noGrp="1"/>
          </p:cNvSpPr>
          <p:nvPr>
            <p:ph type="sldNum" sz="quarter" idx="12"/>
          </p:nvPr>
        </p:nvSpPr>
        <p:spPr/>
        <p:txBody>
          <a:bodyPr/>
          <a:lstStyle/>
          <a:p>
            <a:fld id="{3D28CEC1-F73A-4128-A0D8-20D01C31BDE2}" type="slidenum">
              <a:rPr lang="en-US" smtClean="0"/>
              <a:t>‹#›</a:t>
            </a:fld>
            <a:endParaRPr lang="en-US"/>
          </a:p>
        </p:txBody>
      </p:sp>
    </p:spTree>
    <p:extLst>
      <p:ext uri="{BB962C8B-B14F-4D97-AF65-F5344CB8AC3E}">
        <p14:creationId xmlns:p14="http://schemas.microsoft.com/office/powerpoint/2010/main" val="1368446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20D61-6BE5-4841-ACD4-3F8DAA1943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D81B82-D0AC-4E4D-BE47-543085BFCF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C130D7-E450-4F23-AF3C-C3D095492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11E272-CFDA-4B69-AF3C-A6018A7CB39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42C3FC4-FF5C-4207-A29B-BE063655EA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C393D46-6A4A-47A3-AABF-18E35E635802}"/>
              </a:ext>
            </a:extLst>
          </p:cNvPr>
          <p:cNvSpPr>
            <a:spLocks noGrp="1"/>
          </p:cNvSpPr>
          <p:nvPr>
            <p:ph type="sldNum" sz="quarter" idx="12"/>
          </p:nvPr>
        </p:nvSpPr>
        <p:spPr/>
        <p:txBody>
          <a:bodyPr/>
          <a:lstStyle/>
          <a:p>
            <a:fld id="{3D28CEC1-F73A-4128-A0D8-20D01C31BDE2}" type="slidenum">
              <a:rPr lang="en-US" smtClean="0"/>
              <a:t>‹#›</a:t>
            </a:fld>
            <a:endParaRPr lang="en-US"/>
          </a:p>
        </p:txBody>
      </p:sp>
    </p:spTree>
    <p:extLst>
      <p:ext uri="{BB962C8B-B14F-4D97-AF65-F5344CB8AC3E}">
        <p14:creationId xmlns:p14="http://schemas.microsoft.com/office/powerpoint/2010/main" val="34089610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AD809-5C7E-4F55-82F0-DA78929F46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DE8D98-8237-4D6B-8773-9CB7DCD2B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6C0D2-18E9-4BD0-8AFA-F72F1E809CD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93A7718-560F-4968-A238-057AE5B15A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19F4FD-1E9D-40AE-B9B8-C01C71893C95}"/>
              </a:ext>
            </a:extLst>
          </p:cNvPr>
          <p:cNvSpPr>
            <a:spLocks noGrp="1"/>
          </p:cNvSpPr>
          <p:nvPr>
            <p:ph type="sldNum" sz="quarter" idx="12"/>
          </p:nvPr>
        </p:nvSpPr>
        <p:spPr/>
        <p:txBody>
          <a:bodyPr/>
          <a:lstStyle/>
          <a:p>
            <a:fld id="{3D28CEC1-F73A-4128-A0D8-20D01C31BDE2}" type="slidenum">
              <a:rPr lang="en-US" smtClean="0"/>
              <a:t>‹#›</a:t>
            </a:fld>
            <a:endParaRPr lang="en-US"/>
          </a:p>
        </p:txBody>
      </p:sp>
    </p:spTree>
    <p:extLst>
      <p:ext uri="{BB962C8B-B14F-4D97-AF65-F5344CB8AC3E}">
        <p14:creationId xmlns:p14="http://schemas.microsoft.com/office/powerpoint/2010/main" val="18517688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480EFD-A1AB-4E0B-BEED-D42DE329BC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83B3E0-9A00-46D1-A4A4-A6D3E9F6DE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87FCB-3BB0-42E7-80D8-4E17CC9FA72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2BDB3EC-3C6D-4C82-BB97-A3B7D6D983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683F33-0B3C-424F-B563-FE95157C6D6F}"/>
              </a:ext>
            </a:extLst>
          </p:cNvPr>
          <p:cNvSpPr>
            <a:spLocks noGrp="1"/>
          </p:cNvSpPr>
          <p:nvPr>
            <p:ph type="sldNum" sz="quarter" idx="12"/>
          </p:nvPr>
        </p:nvSpPr>
        <p:spPr/>
        <p:txBody>
          <a:bodyPr/>
          <a:lstStyle/>
          <a:p>
            <a:fld id="{3D28CEC1-F73A-4128-A0D8-20D01C31BDE2}" type="slidenum">
              <a:rPr lang="en-US" smtClean="0"/>
              <a:t>‹#›</a:t>
            </a:fld>
            <a:endParaRPr lang="en-US"/>
          </a:p>
        </p:txBody>
      </p:sp>
    </p:spTree>
    <p:extLst>
      <p:ext uri="{BB962C8B-B14F-4D97-AF65-F5344CB8AC3E}">
        <p14:creationId xmlns:p14="http://schemas.microsoft.com/office/powerpoint/2010/main" val="10590891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99F6E6-1A2B-4602-8A70-6A4EB5DD53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D6E884F-5395-414E-8530-CB319F341567}"/>
              </a:ext>
            </a:extLst>
          </p:cNvPr>
          <p:cNvSpPr>
            <a:spLocks noGrp="1"/>
          </p:cNvSpPr>
          <p:nvPr>
            <p:ph type="ctrTitle"/>
          </p:nvPr>
        </p:nvSpPr>
        <p:spPr>
          <a:xfrm>
            <a:off x="702901" y="726360"/>
            <a:ext cx="4876805" cy="3334107"/>
          </a:xfrm>
        </p:spPr>
        <p:txBody>
          <a:bodyPr anchor="b">
            <a:normAutofit/>
          </a:bodyPr>
          <a:lstStyle>
            <a:lvl1pPr algn="l">
              <a:defRPr sz="5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7DBD476-A740-4AEB-B265-6F4A42CB348C}"/>
              </a:ext>
            </a:extLst>
          </p:cNvPr>
          <p:cNvSpPr>
            <a:spLocks noGrp="1"/>
          </p:cNvSpPr>
          <p:nvPr>
            <p:ph type="subTitle" idx="1"/>
          </p:nvPr>
        </p:nvSpPr>
        <p:spPr>
          <a:xfrm>
            <a:off x="702901" y="4245852"/>
            <a:ext cx="4876805" cy="1137909"/>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D4E4BC9C-A6D9-4725-92DE-B0E35D95722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38200" y="5727758"/>
            <a:ext cx="3240747" cy="403881"/>
          </a:xfrm>
          <a:prstGeom prst="rect">
            <a:avLst/>
          </a:prstGeom>
        </p:spPr>
      </p:pic>
      <p:sp>
        <p:nvSpPr>
          <p:cNvPr id="11" name="object 9">
            <a:extLst>
              <a:ext uri="{FF2B5EF4-FFF2-40B4-BE49-F238E27FC236}">
                <a16:creationId xmlns:a16="http://schemas.microsoft.com/office/drawing/2014/main" id="{D8918099-14B5-472C-8E5C-B923F79DB56A}"/>
              </a:ext>
            </a:extLst>
          </p:cNvPr>
          <p:cNvSpPr txBox="1"/>
          <p:nvPr userDrawn="1"/>
        </p:nvSpPr>
        <p:spPr>
          <a:xfrm>
            <a:off x="8153400" y="6477000"/>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dirty="0">
                <a:solidFill>
                  <a:schemeClr val="bg1"/>
                </a:solidFill>
                <a:latin typeface="Arial Narrow" panose="020B0606020202030204" pitchFamily="34" charset="0"/>
                <a:cs typeface="Univers LT Std 47 Cn Lt"/>
              </a:rPr>
              <a:t>An independent licensee of the Blue Cross and Blue Shield Association</a:t>
            </a:r>
            <a:endParaRPr sz="700" dirty="0">
              <a:solidFill>
                <a:schemeClr val="bg1"/>
              </a:solidFill>
              <a:latin typeface="Arial Narrow" panose="020B0606020202030204" pitchFamily="34" charset="0"/>
              <a:cs typeface="Univers LT Std 47 Cn Lt"/>
            </a:endParaRPr>
          </a:p>
        </p:txBody>
      </p:sp>
    </p:spTree>
    <p:extLst>
      <p:ext uri="{BB962C8B-B14F-4D97-AF65-F5344CB8AC3E}">
        <p14:creationId xmlns:p14="http://schemas.microsoft.com/office/powerpoint/2010/main" val="37309830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3F53A1-F561-471E-8B16-E672D1E51F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8D92D74-18FE-47D5-BB95-6590EB3B4057}"/>
              </a:ext>
            </a:extLst>
          </p:cNvPr>
          <p:cNvSpPr>
            <a:spLocks noGrp="1"/>
          </p:cNvSpPr>
          <p:nvPr>
            <p:ph type="title"/>
          </p:nvPr>
        </p:nvSpPr>
        <p:spPr>
          <a:xfrm>
            <a:off x="1831198" y="2002632"/>
            <a:ext cx="8529605" cy="2852737"/>
          </a:xfrm>
        </p:spPr>
        <p:txBody>
          <a:bodyPr anchor="ctr" anchorCtr="0">
            <a:normAutofit/>
          </a:bodyPr>
          <a:lstStyle>
            <a:lvl1pPr algn="ctr">
              <a:defRPr sz="4400" b="1">
                <a:solidFill>
                  <a:schemeClr val="bg1"/>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E26B52D6-DE3A-49B0-ACC5-6DFD14F860F9}"/>
              </a:ext>
            </a:extLst>
          </p:cNvPr>
          <p:cNvSpPr>
            <a:spLocks noGrp="1"/>
          </p:cNvSpPr>
          <p:nvPr>
            <p:ph type="sldNum" sz="quarter" idx="12"/>
          </p:nvPr>
        </p:nvSpPr>
        <p:spPr>
          <a:xfrm>
            <a:off x="11252718" y="6356350"/>
            <a:ext cx="707570" cy="365125"/>
          </a:xfrm>
        </p:spPr>
        <p:txBody>
          <a:bodyPr/>
          <a:lstStyle>
            <a:lvl1pPr>
              <a:defRPr sz="1000"/>
            </a:lvl1pPr>
          </a:lstStyle>
          <a:p>
            <a:fld id="{3D28CEC1-F73A-4128-A0D8-20D01C31BDE2}" type="slidenum">
              <a:rPr lang="en-US" smtClean="0"/>
              <a:pPr/>
              <a:t>‹#›</a:t>
            </a:fld>
            <a:endParaRPr lang="en-US" dirty="0"/>
          </a:p>
        </p:txBody>
      </p:sp>
    </p:spTree>
    <p:extLst>
      <p:ext uri="{BB962C8B-B14F-4D97-AF65-F5344CB8AC3E}">
        <p14:creationId xmlns:p14="http://schemas.microsoft.com/office/powerpoint/2010/main" val="7331637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914400" y="1188721"/>
            <a:ext cx="10439400" cy="734047"/>
          </a:xfrm>
          <a:prstGeom prst="rect">
            <a:avLst/>
          </a:prstGeom>
        </p:spPr>
        <p:txBody>
          <a:bodyPr lIns="0" tIns="0" rIns="0" bIns="0" anchor="ctr" anchorCtr="0"/>
          <a:lstStyle>
            <a:lvl1pPr>
              <a:lnSpc>
                <a:spcPct val="85000"/>
              </a:lnSpc>
              <a:defRPr sz="5300" b="1" i="0" spc="-100" baseline="0">
                <a:solidFill>
                  <a:schemeClr val="accent1"/>
                </a:solidFill>
                <a:latin typeface="+mj-lt"/>
                <a:cs typeface="Arial" panose="020B0604020202020204" pitchFamily="34" charset="0"/>
              </a:defRPr>
            </a:lvl1pPr>
          </a:lstStyle>
          <a:p>
            <a:endParaRPr/>
          </a:p>
        </p:txBody>
      </p:sp>
      <p:sp>
        <p:nvSpPr>
          <p:cNvPr id="6" name="Holder 6"/>
          <p:cNvSpPr>
            <a:spLocks noGrp="1"/>
          </p:cNvSpPr>
          <p:nvPr>
            <p:ph type="sldNum" sz="quarter" idx="7"/>
          </p:nvPr>
        </p:nvSpPr>
        <p:spPr>
          <a:xfrm>
            <a:off x="11506200" y="6248400"/>
            <a:ext cx="289560" cy="252651"/>
          </a:xfrm>
          <a:prstGeom prst="rect">
            <a:avLst/>
          </a:prstGeom>
        </p:spPr>
        <p:txBody>
          <a:bodyPr lIns="0" tIns="0" rIns="0" bIns="0" anchor="b" anchorCtr="0"/>
          <a:lstStyle>
            <a:lvl1pPr algn="r">
              <a:defRPr sz="1000">
                <a:solidFill>
                  <a:schemeClr val="bg2">
                    <a:lumMod val="50000"/>
                  </a:schemeClr>
                </a:solidFill>
                <a:latin typeface="Arial Narrow" panose="020B0606020202030204" pitchFamily="34" charset="0"/>
              </a:defRPr>
            </a:lvl1pPr>
          </a:lstStyle>
          <a:p>
            <a:fld id="{B6F15528-21DE-4FAA-801E-634DDDAF4B2B}" type="slidenum">
              <a:rPr lang="en-US" smtClean="0"/>
              <a:pPr/>
              <a:t>‹#›</a:t>
            </a:fld>
            <a:endParaRPr lang="en-US" dirty="0"/>
          </a:p>
        </p:txBody>
      </p:sp>
      <p:sp>
        <p:nvSpPr>
          <p:cNvPr id="12" name="Content Placeholder 10">
            <a:extLst>
              <a:ext uri="{FF2B5EF4-FFF2-40B4-BE49-F238E27FC236}">
                <a16:creationId xmlns:a16="http://schemas.microsoft.com/office/drawing/2014/main" id="{2BFE1D68-EE33-41F4-A60E-1461B071FCBE}"/>
              </a:ext>
            </a:extLst>
          </p:cNvPr>
          <p:cNvSpPr>
            <a:spLocks noGrp="1"/>
          </p:cNvSpPr>
          <p:nvPr>
            <p:ph sz="quarter" idx="11"/>
          </p:nvPr>
        </p:nvSpPr>
        <p:spPr>
          <a:xfrm>
            <a:off x="914400" y="2438400"/>
            <a:ext cx="10439400" cy="3733800"/>
          </a:xfrm>
          <a:prstGeom prst="rect">
            <a:avLst/>
          </a:prstGeom>
        </p:spPr>
        <p:txBody>
          <a:bodyPr/>
          <a:lstStyle>
            <a:lvl1pPr marL="182880" indent="-182880">
              <a:lnSpc>
                <a:spcPct val="114000"/>
              </a:lnSpc>
              <a:spcAft>
                <a:spcPts val="600"/>
              </a:spcAft>
              <a:buFont typeface="Arial" panose="020B0604020202020204" pitchFamily="34" charset="0"/>
              <a:buChar char="•"/>
              <a:defRPr sz="2000">
                <a:solidFill>
                  <a:schemeClr val="bg2">
                    <a:lumMod val="50000"/>
                  </a:schemeClr>
                </a:solidFill>
                <a:latin typeface="+mn-lt"/>
              </a:defRPr>
            </a:lvl1pPr>
            <a:lvl2pPr marL="365760" indent="-182880">
              <a:lnSpc>
                <a:spcPct val="114000"/>
              </a:lnSpc>
              <a:spcAft>
                <a:spcPts val="600"/>
              </a:spcAft>
              <a:buFont typeface="Arial" panose="020B0604020202020204" pitchFamily="34" charset="0"/>
              <a:buChar char="•"/>
              <a:defRPr sz="2000">
                <a:solidFill>
                  <a:schemeClr val="bg2">
                    <a:lumMod val="50000"/>
                  </a:schemeClr>
                </a:solidFill>
                <a:latin typeface="+mn-lt"/>
              </a:defRPr>
            </a:lvl2pPr>
            <a:lvl3pPr marL="548640" indent="-182880">
              <a:lnSpc>
                <a:spcPct val="114000"/>
              </a:lnSpc>
              <a:spcAft>
                <a:spcPts val="600"/>
              </a:spcAft>
              <a:buFont typeface="Arial" panose="020B0604020202020204" pitchFamily="34" charset="0"/>
              <a:buChar char="•"/>
              <a:defRPr sz="2000">
                <a:solidFill>
                  <a:schemeClr val="bg2">
                    <a:lumMod val="50000"/>
                  </a:schemeClr>
                </a:solidFill>
                <a:latin typeface="+mn-lt"/>
              </a:defRPr>
            </a:lvl3pPr>
            <a:lvl4pPr marL="731520" indent="-182880">
              <a:lnSpc>
                <a:spcPct val="114000"/>
              </a:lnSpc>
              <a:spcAft>
                <a:spcPts val="600"/>
              </a:spcAft>
              <a:buFont typeface="Arial" panose="020B0604020202020204" pitchFamily="34" charset="0"/>
              <a:buChar char="•"/>
              <a:defRPr sz="2000">
                <a:solidFill>
                  <a:schemeClr val="bg2">
                    <a:lumMod val="50000"/>
                  </a:schemeClr>
                </a:solidFill>
                <a:latin typeface="+mn-lt"/>
              </a:defRPr>
            </a:lvl4pPr>
            <a:lvl5pPr marL="914400" indent="-182880">
              <a:lnSpc>
                <a:spcPct val="114000"/>
              </a:lnSpc>
              <a:spcAft>
                <a:spcPts val="600"/>
              </a:spcAft>
              <a:buFont typeface="Arial" panose="020B0604020202020204" pitchFamily="34" charset="0"/>
              <a:buChar char="•"/>
              <a:defRPr sz="2000">
                <a:solidFill>
                  <a:schemeClr val="bg2">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667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36D9DF-CC94-3941-AB94-DB2234CA30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
            <a:ext cx="12191998" cy="6857998"/>
          </a:xfrm>
          <a:prstGeom prst="rect">
            <a:avLst/>
          </a:prstGeom>
        </p:spPr>
      </p:pic>
      <p:sp>
        <p:nvSpPr>
          <p:cNvPr id="11" name="object 9">
            <a:extLst>
              <a:ext uri="{FF2B5EF4-FFF2-40B4-BE49-F238E27FC236}">
                <a16:creationId xmlns:a16="http://schemas.microsoft.com/office/drawing/2014/main" id="{D8918099-14B5-472C-8E5C-B923F79DB56A}"/>
              </a:ext>
            </a:extLst>
          </p:cNvPr>
          <p:cNvSpPr txBox="1"/>
          <p:nvPr userDrawn="1"/>
        </p:nvSpPr>
        <p:spPr>
          <a:xfrm>
            <a:off x="8153400" y="6540798"/>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a:solidFill>
                  <a:schemeClr val="bg1"/>
                </a:solidFill>
                <a:latin typeface="Arial Narrow" panose="020B0606020202030204" pitchFamily="34" charset="0"/>
                <a:cs typeface="Univers LT Std 47 Cn Lt"/>
              </a:rPr>
              <a:t>An independent licensee of the Blue Cross and Blue Shield Association</a:t>
            </a:r>
            <a:endParaRPr sz="700">
              <a:solidFill>
                <a:schemeClr val="bg1"/>
              </a:solidFill>
              <a:latin typeface="Arial Narrow" panose="020B0606020202030204" pitchFamily="34" charset="0"/>
              <a:cs typeface="Univers LT Std 47 Cn Lt"/>
            </a:endParaRPr>
          </a:p>
        </p:txBody>
      </p:sp>
      <p:sp>
        <p:nvSpPr>
          <p:cNvPr id="2" name="Title 1">
            <a:extLst>
              <a:ext uri="{FF2B5EF4-FFF2-40B4-BE49-F238E27FC236}">
                <a16:creationId xmlns:a16="http://schemas.microsoft.com/office/drawing/2014/main" id="{7D6E884F-5395-414E-8530-CB319F341567}"/>
              </a:ext>
            </a:extLst>
          </p:cNvPr>
          <p:cNvSpPr>
            <a:spLocks noGrp="1"/>
          </p:cNvSpPr>
          <p:nvPr>
            <p:ph type="ctrTitle"/>
          </p:nvPr>
        </p:nvSpPr>
        <p:spPr>
          <a:xfrm>
            <a:off x="507563" y="2482637"/>
            <a:ext cx="6892695" cy="3334106"/>
          </a:xfrm>
        </p:spPr>
        <p:txBody>
          <a:bodyPr anchor="b">
            <a:normAutofit/>
          </a:bodyPr>
          <a:lstStyle>
            <a:lvl1pPr algn="l">
              <a:defRPr sz="5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7DBD476-A740-4AEB-B265-6F4A42CB348C}"/>
              </a:ext>
            </a:extLst>
          </p:cNvPr>
          <p:cNvSpPr>
            <a:spLocks noGrp="1"/>
          </p:cNvSpPr>
          <p:nvPr>
            <p:ph type="subTitle" idx="1" hasCustomPrompt="1"/>
          </p:nvPr>
        </p:nvSpPr>
        <p:spPr>
          <a:xfrm>
            <a:off x="507563" y="6002128"/>
            <a:ext cx="6892695" cy="1137909"/>
          </a:xfrm>
        </p:spPr>
        <p:txBody>
          <a:bodyPr>
            <a:normAutofit/>
          </a:bodyPr>
          <a:lstStyle>
            <a:lvl1pPr marL="0" indent="0" algn="l">
              <a:buNone/>
              <a:defRPr sz="150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30524DF4-CFEC-E2B2-1CC1-A9B85E1DB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563" y="487122"/>
            <a:ext cx="1956820" cy="655321"/>
          </a:xfrm>
          <a:prstGeom prst="rect">
            <a:avLst/>
          </a:prstGeom>
        </p:spPr>
      </p:pic>
    </p:spTree>
    <p:extLst>
      <p:ext uri="{BB962C8B-B14F-4D97-AF65-F5344CB8AC3E}">
        <p14:creationId xmlns:p14="http://schemas.microsoft.com/office/powerpoint/2010/main" val="960616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1A9DD3"/>
          </a:solidFill>
        </p:spPr>
        <p:txBody>
          <a:bodyPr wrap="square" lIns="0" tIns="0" rIns="0" bIns="0" rtlCol="0"/>
          <a:lstStyle/>
          <a:p>
            <a:endParaRPr dirty="0"/>
          </a:p>
        </p:txBody>
      </p:sp>
      <p:sp>
        <p:nvSpPr>
          <p:cNvPr id="17" name="bg object 17"/>
          <p:cNvSpPr/>
          <p:nvPr/>
        </p:nvSpPr>
        <p:spPr>
          <a:xfrm>
            <a:off x="2486151" y="1016"/>
            <a:ext cx="1464733" cy="6858000"/>
          </a:xfrm>
          <a:custGeom>
            <a:avLst/>
            <a:gdLst/>
            <a:ahLst/>
            <a:cxnLst/>
            <a:rect l="l" t="t" r="r" b="b"/>
            <a:pathLst>
              <a:path w="1098550" h="5143500">
                <a:moveTo>
                  <a:pt x="0" y="0"/>
                </a:moveTo>
                <a:lnTo>
                  <a:pt x="47117" y="51053"/>
                </a:lnTo>
                <a:lnTo>
                  <a:pt x="77088" y="84582"/>
                </a:lnTo>
                <a:lnTo>
                  <a:pt x="106680" y="118363"/>
                </a:lnTo>
                <a:lnTo>
                  <a:pt x="136017" y="152400"/>
                </a:lnTo>
                <a:lnTo>
                  <a:pt x="164846" y="186816"/>
                </a:lnTo>
                <a:lnTo>
                  <a:pt x="193294" y="221614"/>
                </a:lnTo>
                <a:lnTo>
                  <a:pt x="221361" y="256666"/>
                </a:lnTo>
                <a:lnTo>
                  <a:pt x="249174" y="292100"/>
                </a:lnTo>
                <a:lnTo>
                  <a:pt x="276479" y="327787"/>
                </a:lnTo>
                <a:lnTo>
                  <a:pt x="303403" y="363727"/>
                </a:lnTo>
                <a:lnTo>
                  <a:pt x="330073" y="400050"/>
                </a:lnTo>
                <a:lnTo>
                  <a:pt x="356235" y="436752"/>
                </a:lnTo>
                <a:lnTo>
                  <a:pt x="382016" y="473583"/>
                </a:lnTo>
                <a:lnTo>
                  <a:pt x="407288" y="510793"/>
                </a:lnTo>
                <a:lnTo>
                  <a:pt x="432308" y="548386"/>
                </a:lnTo>
                <a:lnTo>
                  <a:pt x="456819" y="586104"/>
                </a:lnTo>
                <a:lnTo>
                  <a:pt x="481075" y="624204"/>
                </a:lnTo>
                <a:lnTo>
                  <a:pt x="504825" y="662559"/>
                </a:lnTo>
                <a:lnTo>
                  <a:pt x="528066" y="701293"/>
                </a:lnTo>
                <a:lnTo>
                  <a:pt x="551053" y="740155"/>
                </a:lnTo>
                <a:lnTo>
                  <a:pt x="573532" y="779399"/>
                </a:lnTo>
                <a:lnTo>
                  <a:pt x="595503" y="818896"/>
                </a:lnTo>
                <a:lnTo>
                  <a:pt x="617219" y="858647"/>
                </a:lnTo>
                <a:lnTo>
                  <a:pt x="638429" y="898651"/>
                </a:lnTo>
                <a:lnTo>
                  <a:pt x="659130" y="938911"/>
                </a:lnTo>
                <a:lnTo>
                  <a:pt x="679450" y="979551"/>
                </a:lnTo>
                <a:lnTo>
                  <a:pt x="699388" y="1020317"/>
                </a:lnTo>
                <a:lnTo>
                  <a:pt x="718819" y="1061339"/>
                </a:lnTo>
                <a:lnTo>
                  <a:pt x="737869" y="1102614"/>
                </a:lnTo>
                <a:lnTo>
                  <a:pt x="756412" y="1144142"/>
                </a:lnTo>
                <a:lnTo>
                  <a:pt x="774446" y="1185926"/>
                </a:lnTo>
                <a:lnTo>
                  <a:pt x="792099" y="1227963"/>
                </a:lnTo>
                <a:lnTo>
                  <a:pt x="809371" y="1270253"/>
                </a:lnTo>
                <a:lnTo>
                  <a:pt x="826008" y="1312799"/>
                </a:lnTo>
                <a:lnTo>
                  <a:pt x="842263" y="1355471"/>
                </a:lnTo>
                <a:lnTo>
                  <a:pt x="858138" y="1398524"/>
                </a:lnTo>
                <a:lnTo>
                  <a:pt x="873379" y="1441703"/>
                </a:lnTo>
                <a:lnTo>
                  <a:pt x="888238" y="1485138"/>
                </a:lnTo>
                <a:lnTo>
                  <a:pt x="902588" y="1528699"/>
                </a:lnTo>
                <a:lnTo>
                  <a:pt x="916432" y="1572514"/>
                </a:lnTo>
                <a:lnTo>
                  <a:pt x="929894" y="1616583"/>
                </a:lnTo>
                <a:lnTo>
                  <a:pt x="942848" y="1660905"/>
                </a:lnTo>
                <a:lnTo>
                  <a:pt x="955167" y="1705355"/>
                </a:lnTo>
                <a:lnTo>
                  <a:pt x="967105" y="1750060"/>
                </a:lnTo>
                <a:lnTo>
                  <a:pt x="978535" y="1794890"/>
                </a:lnTo>
                <a:lnTo>
                  <a:pt x="989457" y="1839976"/>
                </a:lnTo>
                <a:lnTo>
                  <a:pt x="999871" y="1885314"/>
                </a:lnTo>
                <a:lnTo>
                  <a:pt x="1009904" y="1930781"/>
                </a:lnTo>
                <a:lnTo>
                  <a:pt x="1019302" y="1976374"/>
                </a:lnTo>
                <a:lnTo>
                  <a:pt x="1028192" y="2022220"/>
                </a:lnTo>
                <a:lnTo>
                  <a:pt x="1036574" y="2068321"/>
                </a:lnTo>
                <a:lnTo>
                  <a:pt x="1044448" y="2114423"/>
                </a:lnTo>
                <a:lnTo>
                  <a:pt x="1051814" y="2160778"/>
                </a:lnTo>
                <a:lnTo>
                  <a:pt x="1058545" y="2207387"/>
                </a:lnTo>
                <a:lnTo>
                  <a:pt x="1064895" y="2254123"/>
                </a:lnTo>
                <a:lnTo>
                  <a:pt x="1070610" y="2300986"/>
                </a:lnTo>
                <a:lnTo>
                  <a:pt x="1075817" y="2347976"/>
                </a:lnTo>
                <a:lnTo>
                  <a:pt x="1080516" y="2395220"/>
                </a:lnTo>
                <a:lnTo>
                  <a:pt x="1084707" y="2442591"/>
                </a:lnTo>
                <a:lnTo>
                  <a:pt x="1088263" y="2490089"/>
                </a:lnTo>
                <a:lnTo>
                  <a:pt x="1091311" y="2537714"/>
                </a:lnTo>
                <a:lnTo>
                  <a:pt x="1093851" y="2585593"/>
                </a:lnTo>
                <a:lnTo>
                  <a:pt x="1095883" y="2633599"/>
                </a:lnTo>
                <a:lnTo>
                  <a:pt x="1097280" y="2681605"/>
                </a:lnTo>
                <a:lnTo>
                  <a:pt x="1098042" y="2729865"/>
                </a:lnTo>
                <a:lnTo>
                  <a:pt x="1098423" y="2778252"/>
                </a:lnTo>
                <a:lnTo>
                  <a:pt x="1098042" y="2826639"/>
                </a:lnTo>
                <a:lnTo>
                  <a:pt x="1097280" y="2874899"/>
                </a:lnTo>
                <a:lnTo>
                  <a:pt x="1095883" y="2922905"/>
                </a:lnTo>
                <a:lnTo>
                  <a:pt x="1093851" y="2970911"/>
                </a:lnTo>
                <a:lnTo>
                  <a:pt x="1091311" y="3018790"/>
                </a:lnTo>
                <a:lnTo>
                  <a:pt x="1088263" y="3066415"/>
                </a:lnTo>
                <a:lnTo>
                  <a:pt x="1084707" y="3113913"/>
                </a:lnTo>
                <a:lnTo>
                  <a:pt x="1080516" y="3161284"/>
                </a:lnTo>
                <a:lnTo>
                  <a:pt x="1075817" y="3208528"/>
                </a:lnTo>
                <a:lnTo>
                  <a:pt x="1070610" y="3255518"/>
                </a:lnTo>
                <a:lnTo>
                  <a:pt x="1064895" y="3302380"/>
                </a:lnTo>
                <a:lnTo>
                  <a:pt x="1058545" y="3349117"/>
                </a:lnTo>
                <a:lnTo>
                  <a:pt x="1051814" y="3395726"/>
                </a:lnTo>
                <a:lnTo>
                  <a:pt x="1044448" y="3442080"/>
                </a:lnTo>
                <a:lnTo>
                  <a:pt x="1036574" y="3488181"/>
                </a:lnTo>
                <a:lnTo>
                  <a:pt x="1028192" y="3534282"/>
                </a:lnTo>
                <a:lnTo>
                  <a:pt x="1019302" y="3580129"/>
                </a:lnTo>
                <a:lnTo>
                  <a:pt x="1009904" y="3625723"/>
                </a:lnTo>
                <a:lnTo>
                  <a:pt x="999871" y="3671189"/>
                </a:lnTo>
                <a:lnTo>
                  <a:pt x="989457" y="3716528"/>
                </a:lnTo>
                <a:lnTo>
                  <a:pt x="978535" y="3761613"/>
                </a:lnTo>
                <a:lnTo>
                  <a:pt x="967105" y="3806444"/>
                </a:lnTo>
                <a:lnTo>
                  <a:pt x="955167" y="3851148"/>
                </a:lnTo>
                <a:lnTo>
                  <a:pt x="942848" y="3895610"/>
                </a:lnTo>
                <a:lnTo>
                  <a:pt x="929894" y="3939870"/>
                </a:lnTo>
                <a:lnTo>
                  <a:pt x="916432" y="3983939"/>
                </a:lnTo>
                <a:lnTo>
                  <a:pt x="902588" y="4027779"/>
                </a:lnTo>
                <a:lnTo>
                  <a:pt x="888238" y="4071416"/>
                </a:lnTo>
                <a:lnTo>
                  <a:pt x="873379" y="4114825"/>
                </a:lnTo>
                <a:lnTo>
                  <a:pt x="858138" y="4158018"/>
                </a:lnTo>
                <a:lnTo>
                  <a:pt x="842263" y="4200982"/>
                </a:lnTo>
                <a:lnTo>
                  <a:pt x="826008" y="4243717"/>
                </a:lnTo>
                <a:lnTo>
                  <a:pt x="809371" y="4286224"/>
                </a:lnTo>
                <a:lnTo>
                  <a:pt x="792099" y="4328502"/>
                </a:lnTo>
                <a:lnTo>
                  <a:pt x="774446" y="4370527"/>
                </a:lnTo>
                <a:lnTo>
                  <a:pt x="756412" y="4412322"/>
                </a:lnTo>
                <a:lnTo>
                  <a:pt x="737869" y="4453864"/>
                </a:lnTo>
                <a:lnTo>
                  <a:pt x="718819" y="4495165"/>
                </a:lnTo>
                <a:lnTo>
                  <a:pt x="699388" y="4536211"/>
                </a:lnTo>
                <a:lnTo>
                  <a:pt x="679450" y="4577016"/>
                </a:lnTo>
                <a:lnTo>
                  <a:pt x="659130" y="4617554"/>
                </a:lnTo>
                <a:lnTo>
                  <a:pt x="638429" y="4657826"/>
                </a:lnTo>
                <a:lnTo>
                  <a:pt x="617219" y="4697844"/>
                </a:lnTo>
                <a:lnTo>
                  <a:pt x="595503" y="4737595"/>
                </a:lnTo>
                <a:lnTo>
                  <a:pt x="573532" y="4777079"/>
                </a:lnTo>
                <a:lnTo>
                  <a:pt x="551053" y="4816297"/>
                </a:lnTo>
                <a:lnTo>
                  <a:pt x="528066" y="4855222"/>
                </a:lnTo>
                <a:lnTo>
                  <a:pt x="504825" y="4893881"/>
                </a:lnTo>
                <a:lnTo>
                  <a:pt x="481075" y="4932260"/>
                </a:lnTo>
                <a:lnTo>
                  <a:pt x="456819" y="4970348"/>
                </a:lnTo>
                <a:lnTo>
                  <a:pt x="432308" y="5008143"/>
                </a:lnTo>
                <a:lnTo>
                  <a:pt x="407288" y="5045661"/>
                </a:lnTo>
                <a:lnTo>
                  <a:pt x="382016" y="5082879"/>
                </a:lnTo>
                <a:lnTo>
                  <a:pt x="356235" y="5119799"/>
                </a:lnTo>
                <a:lnTo>
                  <a:pt x="339217" y="5143499"/>
                </a:lnTo>
              </a:path>
            </a:pathLst>
          </a:custGeom>
          <a:ln w="25398">
            <a:solidFill>
              <a:srgbClr val="FFFFFF"/>
            </a:solidFill>
            <a:prstDash val="sysDot"/>
          </a:ln>
        </p:spPr>
        <p:txBody>
          <a:bodyPr wrap="square" lIns="0" tIns="0" rIns="0" bIns="0" rtlCol="0"/>
          <a:lstStyle/>
          <a:p>
            <a:endParaRPr dirty="0"/>
          </a:p>
        </p:txBody>
      </p:sp>
      <p:sp>
        <p:nvSpPr>
          <p:cNvPr id="18" name="bg object 18"/>
          <p:cNvSpPr/>
          <p:nvPr/>
        </p:nvSpPr>
        <p:spPr>
          <a:xfrm>
            <a:off x="2621279" y="178816"/>
            <a:ext cx="889847" cy="1129453"/>
          </a:xfrm>
          <a:custGeom>
            <a:avLst/>
            <a:gdLst/>
            <a:ahLst/>
            <a:cxnLst/>
            <a:rect l="l" t="t" r="r" b="b"/>
            <a:pathLst>
              <a:path w="667385" h="847090">
                <a:moveTo>
                  <a:pt x="405638" y="0"/>
                </a:moveTo>
                <a:lnTo>
                  <a:pt x="0" y="152780"/>
                </a:lnTo>
                <a:lnTo>
                  <a:pt x="261365" y="846836"/>
                </a:lnTo>
                <a:lnTo>
                  <a:pt x="667003" y="694054"/>
                </a:lnTo>
                <a:lnTo>
                  <a:pt x="405638" y="0"/>
                </a:lnTo>
                <a:close/>
              </a:path>
            </a:pathLst>
          </a:custGeom>
          <a:solidFill>
            <a:srgbClr val="1A9DD3"/>
          </a:solidFill>
        </p:spPr>
        <p:txBody>
          <a:bodyPr wrap="square" lIns="0" tIns="0" rIns="0" bIns="0" rtlCol="0"/>
          <a:lstStyle/>
          <a:p>
            <a:endParaRPr dirty="0"/>
          </a:p>
        </p:txBody>
      </p:sp>
      <p:sp>
        <p:nvSpPr>
          <p:cNvPr id="19" name="bg object 19"/>
          <p:cNvSpPr/>
          <p:nvPr/>
        </p:nvSpPr>
        <p:spPr>
          <a:xfrm>
            <a:off x="2464816" y="432815"/>
            <a:ext cx="1725507" cy="640079"/>
          </a:xfrm>
          <a:custGeom>
            <a:avLst/>
            <a:gdLst/>
            <a:ahLst/>
            <a:cxnLst/>
            <a:rect l="l" t="t" r="r" b="b"/>
            <a:pathLst>
              <a:path w="1294130" h="480059">
                <a:moveTo>
                  <a:pt x="115824" y="439928"/>
                </a:moveTo>
                <a:lnTo>
                  <a:pt x="44704" y="439928"/>
                </a:lnTo>
                <a:lnTo>
                  <a:pt x="44704" y="4318"/>
                </a:lnTo>
                <a:lnTo>
                  <a:pt x="0" y="4318"/>
                </a:lnTo>
                <a:lnTo>
                  <a:pt x="0" y="439928"/>
                </a:lnTo>
                <a:lnTo>
                  <a:pt x="0" y="476758"/>
                </a:lnTo>
                <a:lnTo>
                  <a:pt x="115824" y="476758"/>
                </a:lnTo>
                <a:lnTo>
                  <a:pt x="115824" y="439928"/>
                </a:lnTo>
                <a:close/>
              </a:path>
              <a:path w="1294130" h="480059">
                <a:moveTo>
                  <a:pt x="286512" y="4318"/>
                </a:moveTo>
                <a:lnTo>
                  <a:pt x="169164" y="4318"/>
                </a:lnTo>
                <a:lnTo>
                  <a:pt x="169164" y="41148"/>
                </a:lnTo>
                <a:lnTo>
                  <a:pt x="169164" y="212598"/>
                </a:lnTo>
                <a:lnTo>
                  <a:pt x="169164" y="249428"/>
                </a:lnTo>
                <a:lnTo>
                  <a:pt x="169164" y="439928"/>
                </a:lnTo>
                <a:lnTo>
                  <a:pt x="169164" y="476758"/>
                </a:lnTo>
                <a:lnTo>
                  <a:pt x="286512" y="476758"/>
                </a:lnTo>
                <a:lnTo>
                  <a:pt x="286512" y="439928"/>
                </a:lnTo>
                <a:lnTo>
                  <a:pt x="214503" y="439928"/>
                </a:lnTo>
                <a:lnTo>
                  <a:pt x="214503" y="249428"/>
                </a:lnTo>
                <a:lnTo>
                  <a:pt x="282448" y="249428"/>
                </a:lnTo>
                <a:lnTo>
                  <a:pt x="282448" y="212598"/>
                </a:lnTo>
                <a:lnTo>
                  <a:pt x="214503" y="212598"/>
                </a:lnTo>
                <a:lnTo>
                  <a:pt x="214503" y="41148"/>
                </a:lnTo>
                <a:lnTo>
                  <a:pt x="286512" y="41148"/>
                </a:lnTo>
                <a:lnTo>
                  <a:pt x="286512" y="4318"/>
                </a:lnTo>
                <a:close/>
              </a:path>
              <a:path w="1294130" h="480059">
                <a:moveTo>
                  <a:pt x="514985" y="477012"/>
                </a:moveTo>
                <a:lnTo>
                  <a:pt x="495681" y="346329"/>
                </a:lnTo>
                <a:lnTo>
                  <a:pt x="490093" y="309372"/>
                </a:lnTo>
                <a:lnTo>
                  <a:pt x="449834" y="37592"/>
                </a:lnTo>
                <a:lnTo>
                  <a:pt x="448945" y="31369"/>
                </a:lnTo>
                <a:lnTo>
                  <a:pt x="448945" y="309372"/>
                </a:lnTo>
                <a:lnTo>
                  <a:pt x="381508" y="309372"/>
                </a:lnTo>
                <a:lnTo>
                  <a:pt x="414528" y="37592"/>
                </a:lnTo>
                <a:lnTo>
                  <a:pt x="417195" y="37592"/>
                </a:lnTo>
                <a:lnTo>
                  <a:pt x="448945" y="309372"/>
                </a:lnTo>
                <a:lnTo>
                  <a:pt x="448945" y="31369"/>
                </a:lnTo>
                <a:lnTo>
                  <a:pt x="445008" y="4572"/>
                </a:lnTo>
                <a:lnTo>
                  <a:pt x="385445" y="4572"/>
                </a:lnTo>
                <a:lnTo>
                  <a:pt x="315468" y="477012"/>
                </a:lnTo>
                <a:lnTo>
                  <a:pt x="360299" y="477012"/>
                </a:lnTo>
                <a:lnTo>
                  <a:pt x="377571" y="346329"/>
                </a:lnTo>
                <a:lnTo>
                  <a:pt x="452882" y="346329"/>
                </a:lnTo>
                <a:lnTo>
                  <a:pt x="471424" y="477012"/>
                </a:lnTo>
                <a:lnTo>
                  <a:pt x="514985" y="477012"/>
                </a:lnTo>
                <a:close/>
              </a:path>
              <a:path w="1294130" h="480059">
                <a:moveTo>
                  <a:pt x="710057" y="81661"/>
                </a:moveTo>
                <a:lnTo>
                  <a:pt x="702564" y="41148"/>
                </a:lnTo>
                <a:lnTo>
                  <a:pt x="672846" y="10160"/>
                </a:lnTo>
                <a:lnTo>
                  <a:pt x="665861" y="9017"/>
                </a:lnTo>
                <a:lnTo>
                  <a:pt x="665861" y="77851"/>
                </a:lnTo>
                <a:lnTo>
                  <a:pt x="665861" y="403733"/>
                </a:lnTo>
                <a:lnTo>
                  <a:pt x="664210" y="421640"/>
                </a:lnTo>
                <a:lnTo>
                  <a:pt x="658495" y="432943"/>
                </a:lnTo>
                <a:lnTo>
                  <a:pt x="647319" y="438658"/>
                </a:lnTo>
                <a:lnTo>
                  <a:pt x="629412" y="440309"/>
                </a:lnTo>
                <a:lnTo>
                  <a:pt x="606425" y="440309"/>
                </a:lnTo>
                <a:lnTo>
                  <a:pt x="606425" y="41148"/>
                </a:lnTo>
                <a:lnTo>
                  <a:pt x="629412" y="41148"/>
                </a:lnTo>
                <a:lnTo>
                  <a:pt x="647319" y="43180"/>
                </a:lnTo>
                <a:lnTo>
                  <a:pt x="658495" y="49403"/>
                </a:lnTo>
                <a:lnTo>
                  <a:pt x="664210" y="60706"/>
                </a:lnTo>
                <a:lnTo>
                  <a:pt x="665861" y="77851"/>
                </a:lnTo>
                <a:lnTo>
                  <a:pt x="665861" y="9017"/>
                </a:lnTo>
                <a:lnTo>
                  <a:pt x="637159" y="4572"/>
                </a:lnTo>
                <a:lnTo>
                  <a:pt x="562229" y="4572"/>
                </a:lnTo>
                <a:lnTo>
                  <a:pt x="562229" y="477012"/>
                </a:lnTo>
                <a:lnTo>
                  <a:pt x="637159" y="477012"/>
                </a:lnTo>
                <a:lnTo>
                  <a:pt x="672846" y="471805"/>
                </a:lnTo>
                <a:lnTo>
                  <a:pt x="695198" y="456819"/>
                </a:lnTo>
                <a:lnTo>
                  <a:pt x="703199" y="440309"/>
                </a:lnTo>
                <a:lnTo>
                  <a:pt x="706755" y="433070"/>
                </a:lnTo>
                <a:lnTo>
                  <a:pt x="710057" y="401828"/>
                </a:lnTo>
                <a:lnTo>
                  <a:pt x="710057" y="81661"/>
                </a:lnTo>
                <a:close/>
              </a:path>
              <a:path w="1294130" h="480059">
                <a:moveTo>
                  <a:pt x="892937" y="4318"/>
                </a:moveTo>
                <a:lnTo>
                  <a:pt x="778637" y="4318"/>
                </a:lnTo>
                <a:lnTo>
                  <a:pt x="778637" y="41148"/>
                </a:lnTo>
                <a:lnTo>
                  <a:pt x="778637" y="212598"/>
                </a:lnTo>
                <a:lnTo>
                  <a:pt x="778637" y="249428"/>
                </a:lnTo>
                <a:lnTo>
                  <a:pt x="778637" y="439928"/>
                </a:lnTo>
                <a:lnTo>
                  <a:pt x="778637" y="476758"/>
                </a:lnTo>
                <a:lnTo>
                  <a:pt x="892937" y="476758"/>
                </a:lnTo>
                <a:lnTo>
                  <a:pt x="892937" y="439928"/>
                </a:lnTo>
                <a:lnTo>
                  <a:pt x="821944" y="439928"/>
                </a:lnTo>
                <a:lnTo>
                  <a:pt x="821944" y="249428"/>
                </a:lnTo>
                <a:lnTo>
                  <a:pt x="889000" y="249428"/>
                </a:lnTo>
                <a:lnTo>
                  <a:pt x="889000" y="212598"/>
                </a:lnTo>
                <a:lnTo>
                  <a:pt x="821944" y="212598"/>
                </a:lnTo>
                <a:lnTo>
                  <a:pt x="821944" y="41148"/>
                </a:lnTo>
                <a:lnTo>
                  <a:pt x="892937" y="41148"/>
                </a:lnTo>
                <a:lnTo>
                  <a:pt x="892937" y="4318"/>
                </a:lnTo>
                <a:close/>
              </a:path>
              <a:path w="1294130" h="480059">
                <a:moveTo>
                  <a:pt x="1097026" y="274574"/>
                </a:moveTo>
                <a:lnTo>
                  <a:pt x="1093851" y="254381"/>
                </a:lnTo>
                <a:lnTo>
                  <a:pt x="1090168" y="249428"/>
                </a:lnTo>
                <a:lnTo>
                  <a:pt x="1084453" y="241681"/>
                </a:lnTo>
                <a:lnTo>
                  <a:pt x="1069213" y="234950"/>
                </a:lnTo>
                <a:lnTo>
                  <a:pt x="1048639" y="232156"/>
                </a:lnTo>
                <a:lnTo>
                  <a:pt x="1048639" y="230124"/>
                </a:lnTo>
                <a:lnTo>
                  <a:pt x="1086485" y="212852"/>
                </a:lnTo>
                <a:lnTo>
                  <a:pt x="1095121" y="178054"/>
                </a:lnTo>
                <a:lnTo>
                  <a:pt x="1095121" y="58547"/>
                </a:lnTo>
                <a:lnTo>
                  <a:pt x="1092200" y="41148"/>
                </a:lnTo>
                <a:lnTo>
                  <a:pt x="1090549" y="30607"/>
                </a:lnTo>
                <a:lnTo>
                  <a:pt x="1077214" y="14224"/>
                </a:lnTo>
                <a:lnTo>
                  <a:pt x="1055878" y="6477"/>
                </a:lnTo>
                <a:lnTo>
                  <a:pt x="1052449" y="6223"/>
                </a:lnTo>
                <a:lnTo>
                  <a:pt x="1052449" y="73914"/>
                </a:lnTo>
                <a:lnTo>
                  <a:pt x="1052449" y="180086"/>
                </a:lnTo>
                <a:lnTo>
                  <a:pt x="1050290" y="196596"/>
                </a:lnTo>
                <a:lnTo>
                  <a:pt x="1043940" y="206502"/>
                </a:lnTo>
                <a:lnTo>
                  <a:pt x="1033653" y="211455"/>
                </a:lnTo>
                <a:lnTo>
                  <a:pt x="1019556" y="212852"/>
                </a:lnTo>
                <a:lnTo>
                  <a:pt x="990346" y="212852"/>
                </a:lnTo>
                <a:lnTo>
                  <a:pt x="990346" y="41148"/>
                </a:lnTo>
                <a:lnTo>
                  <a:pt x="1015619" y="41148"/>
                </a:lnTo>
                <a:lnTo>
                  <a:pt x="1030351" y="42291"/>
                </a:lnTo>
                <a:lnTo>
                  <a:pt x="1042035" y="46736"/>
                </a:lnTo>
                <a:lnTo>
                  <a:pt x="1049655" y="56642"/>
                </a:lnTo>
                <a:lnTo>
                  <a:pt x="1052449" y="73914"/>
                </a:lnTo>
                <a:lnTo>
                  <a:pt x="1052449" y="6223"/>
                </a:lnTo>
                <a:lnTo>
                  <a:pt x="1027303" y="4572"/>
                </a:lnTo>
                <a:lnTo>
                  <a:pt x="947801" y="4572"/>
                </a:lnTo>
                <a:lnTo>
                  <a:pt x="947801" y="477012"/>
                </a:lnTo>
                <a:lnTo>
                  <a:pt x="990346" y="477012"/>
                </a:lnTo>
                <a:lnTo>
                  <a:pt x="990346" y="249428"/>
                </a:lnTo>
                <a:lnTo>
                  <a:pt x="1019556" y="249428"/>
                </a:lnTo>
                <a:lnTo>
                  <a:pt x="1033907" y="250698"/>
                </a:lnTo>
                <a:lnTo>
                  <a:pt x="1044956" y="255270"/>
                </a:lnTo>
                <a:lnTo>
                  <a:pt x="1051941" y="264160"/>
                </a:lnTo>
                <a:lnTo>
                  <a:pt x="1054354" y="278384"/>
                </a:lnTo>
                <a:lnTo>
                  <a:pt x="1054354" y="477012"/>
                </a:lnTo>
                <a:lnTo>
                  <a:pt x="1097026" y="477012"/>
                </a:lnTo>
                <a:lnTo>
                  <a:pt x="1097026" y="274574"/>
                </a:lnTo>
                <a:close/>
              </a:path>
              <a:path w="1294130" h="480059">
                <a:moveTo>
                  <a:pt x="1293622" y="337439"/>
                </a:moveTo>
                <a:lnTo>
                  <a:pt x="1284732" y="292100"/>
                </a:lnTo>
                <a:lnTo>
                  <a:pt x="1209167" y="160020"/>
                </a:lnTo>
                <a:lnTo>
                  <a:pt x="1204341" y="150622"/>
                </a:lnTo>
                <a:lnTo>
                  <a:pt x="1201420" y="140208"/>
                </a:lnTo>
                <a:lnTo>
                  <a:pt x="1199896" y="129159"/>
                </a:lnTo>
                <a:lnTo>
                  <a:pt x="1199515" y="117602"/>
                </a:lnTo>
                <a:lnTo>
                  <a:pt x="1199515" y="69342"/>
                </a:lnTo>
                <a:lnTo>
                  <a:pt x="1200785" y="56134"/>
                </a:lnTo>
                <a:lnTo>
                  <a:pt x="1204849" y="45720"/>
                </a:lnTo>
                <a:lnTo>
                  <a:pt x="1212469" y="38989"/>
                </a:lnTo>
                <a:lnTo>
                  <a:pt x="1224534" y="36576"/>
                </a:lnTo>
                <a:lnTo>
                  <a:pt x="1237234" y="38989"/>
                </a:lnTo>
                <a:lnTo>
                  <a:pt x="1244854" y="45720"/>
                </a:lnTo>
                <a:lnTo>
                  <a:pt x="1248537" y="56134"/>
                </a:lnTo>
                <a:lnTo>
                  <a:pt x="1249426" y="69342"/>
                </a:lnTo>
                <a:lnTo>
                  <a:pt x="1249426" y="125349"/>
                </a:lnTo>
                <a:lnTo>
                  <a:pt x="1291717" y="125349"/>
                </a:lnTo>
                <a:lnTo>
                  <a:pt x="1291717" y="65532"/>
                </a:lnTo>
                <a:lnTo>
                  <a:pt x="1287907" y="37465"/>
                </a:lnTo>
                <a:lnTo>
                  <a:pt x="1276096" y="16891"/>
                </a:lnTo>
                <a:lnTo>
                  <a:pt x="1255268" y="4318"/>
                </a:lnTo>
                <a:lnTo>
                  <a:pt x="1224534" y="0"/>
                </a:lnTo>
                <a:lnTo>
                  <a:pt x="1195324" y="4318"/>
                </a:lnTo>
                <a:lnTo>
                  <a:pt x="1174369" y="17399"/>
                </a:lnTo>
                <a:lnTo>
                  <a:pt x="1161542" y="38989"/>
                </a:lnTo>
                <a:lnTo>
                  <a:pt x="1157224" y="69342"/>
                </a:lnTo>
                <a:lnTo>
                  <a:pt x="1157224" y="125349"/>
                </a:lnTo>
                <a:lnTo>
                  <a:pt x="1167003" y="171958"/>
                </a:lnTo>
                <a:lnTo>
                  <a:pt x="1237869" y="296926"/>
                </a:lnTo>
                <a:lnTo>
                  <a:pt x="1244092" y="308991"/>
                </a:lnTo>
                <a:lnTo>
                  <a:pt x="1248283" y="320040"/>
                </a:lnTo>
                <a:lnTo>
                  <a:pt x="1250569" y="331089"/>
                </a:lnTo>
                <a:lnTo>
                  <a:pt x="1251331" y="343154"/>
                </a:lnTo>
                <a:lnTo>
                  <a:pt x="1251331" y="408686"/>
                </a:lnTo>
                <a:lnTo>
                  <a:pt x="1249553" y="423926"/>
                </a:lnTo>
                <a:lnTo>
                  <a:pt x="1244346" y="434721"/>
                </a:lnTo>
                <a:lnTo>
                  <a:pt x="1235964" y="441325"/>
                </a:lnTo>
                <a:lnTo>
                  <a:pt x="1224534" y="443484"/>
                </a:lnTo>
                <a:lnTo>
                  <a:pt x="1212215" y="441325"/>
                </a:lnTo>
                <a:lnTo>
                  <a:pt x="1203833" y="434721"/>
                </a:lnTo>
                <a:lnTo>
                  <a:pt x="1199134" y="423926"/>
                </a:lnTo>
                <a:lnTo>
                  <a:pt x="1197610" y="408686"/>
                </a:lnTo>
                <a:lnTo>
                  <a:pt x="1197610" y="347091"/>
                </a:lnTo>
                <a:lnTo>
                  <a:pt x="1153414" y="347091"/>
                </a:lnTo>
                <a:lnTo>
                  <a:pt x="1153414" y="410718"/>
                </a:lnTo>
                <a:lnTo>
                  <a:pt x="1157732" y="441833"/>
                </a:lnTo>
                <a:lnTo>
                  <a:pt x="1170940" y="463423"/>
                </a:lnTo>
                <a:lnTo>
                  <a:pt x="1193165" y="475996"/>
                </a:lnTo>
                <a:lnTo>
                  <a:pt x="1224534" y="480060"/>
                </a:lnTo>
                <a:lnTo>
                  <a:pt x="1253109" y="475742"/>
                </a:lnTo>
                <a:lnTo>
                  <a:pt x="1274953" y="462661"/>
                </a:lnTo>
                <a:lnTo>
                  <a:pt x="1288796" y="441071"/>
                </a:lnTo>
                <a:lnTo>
                  <a:pt x="1293622" y="410718"/>
                </a:lnTo>
                <a:lnTo>
                  <a:pt x="1293622" y="337439"/>
                </a:lnTo>
                <a:close/>
              </a:path>
            </a:pathLst>
          </a:custGeom>
          <a:solidFill>
            <a:srgbClr val="FFFFFF"/>
          </a:solidFill>
        </p:spPr>
        <p:txBody>
          <a:bodyPr wrap="square" lIns="0" tIns="0" rIns="0" bIns="0" rtlCol="0"/>
          <a:lstStyle/>
          <a:p>
            <a:endParaRPr dirty="0"/>
          </a:p>
        </p:txBody>
      </p:sp>
      <p:sp>
        <p:nvSpPr>
          <p:cNvPr id="20" name="bg object 20"/>
          <p:cNvSpPr/>
          <p:nvPr/>
        </p:nvSpPr>
        <p:spPr>
          <a:xfrm>
            <a:off x="4263135" y="766065"/>
            <a:ext cx="60960" cy="303105"/>
          </a:xfrm>
          <a:custGeom>
            <a:avLst/>
            <a:gdLst/>
            <a:ahLst/>
            <a:cxnLst/>
            <a:rect l="l" t="t" r="r" b="b"/>
            <a:pathLst>
              <a:path w="45719" h="227329">
                <a:moveTo>
                  <a:pt x="45294" y="0"/>
                </a:moveTo>
                <a:lnTo>
                  <a:pt x="0" y="0"/>
                </a:lnTo>
                <a:lnTo>
                  <a:pt x="0" y="227075"/>
                </a:lnTo>
                <a:lnTo>
                  <a:pt x="45294" y="227075"/>
                </a:lnTo>
                <a:lnTo>
                  <a:pt x="45294" y="0"/>
                </a:lnTo>
                <a:close/>
              </a:path>
            </a:pathLst>
          </a:custGeom>
          <a:solidFill>
            <a:srgbClr val="FFFFFF"/>
          </a:solidFill>
        </p:spPr>
        <p:txBody>
          <a:bodyPr wrap="square" lIns="0" tIns="0" rIns="0" bIns="0" rtlCol="0"/>
          <a:lstStyle/>
          <a:p>
            <a:endParaRPr dirty="0"/>
          </a:p>
        </p:txBody>
      </p:sp>
      <p:sp>
        <p:nvSpPr>
          <p:cNvPr id="21" name="bg object 21"/>
          <p:cNvSpPr/>
          <p:nvPr/>
        </p:nvSpPr>
        <p:spPr>
          <a:xfrm>
            <a:off x="4263136" y="438572"/>
            <a:ext cx="203200" cy="629920"/>
          </a:xfrm>
          <a:custGeom>
            <a:avLst/>
            <a:gdLst/>
            <a:ahLst/>
            <a:cxnLst/>
            <a:rect l="l" t="t" r="r" b="b"/>
            <a:pathLst>
              <a:path w="152400" h="472440">
                <a:moveTo>
                  <a:pt x="152400" y="0"/>
                </a:moveTo>
                <a:lnTo>
                  <a:pt x="107696" y="0"/>
                </a:lnTo>
                <a:lnTo>
                  <a:pt x="107696" y="208280"/>
                </a:lnTo>
                <a:lnTo>
                  <a:pt x="44704" y="208280"/>
                </a:lnTo>
                <a:lnTo>
                  <a:pt x="44704" y="0"/>
                </a:lnTo>
                <a:lnTo>
                  <a:pt x="0" y="0"/>
                </a:lnTo>
                <a:lnTo>
                  <a:pt x="0" y="208280"/>
                </a:lnTo>
                <a:lnTo>
                  <a:pt x="0" y="245110"/>
                </a:lnTo>
                <a:lnTo>
                  <a:pt x="107696" y="245110"/>
                </a:lnTo>
                <a:lnTo>
                  <a:pt x="107696" y="472440"/>
                </a:lnTo>
                <a:lnTo>
                  <a:pt x="152400" y="472440"/>
                </a:lnTo>
                <a:lnTo>
                  <a:pt x="152400" y="245110"/>
                </a:lnTo>
                <a:lnTo>
                  <a:pt x="152400" y="208280"/>
                </a:lnTo>
                <a:lnTo>
                  <a:pt x="152400" y="0"/>
                </a:lnTo>
                <a:close/>
              </a:path>
            </a:pathLst>
          </a:custGeom>
          <a:solidFill>
            <a:srgbClr val="FFFFFF"/>
          </a:solidFill>
        </p:spPr>
        <p:txBody>
          <a:bodyPr wrap="square" lIns="0" tIns="0" rIns="0" bIns="0" rtlCol="0"/>
          <a:lstStyle/>
          <a:p>
            <a:endParaRPr dirty="0"/>
          </a:p>
        </p:txBody>
      </p:sp>
      <p:sp>
        <p:nvSpPr>
          <p:cNvPr id="22" name="bg object 22"/>
          <p:cNvSpPr/>
          <p:nvPr/>
        </p:nvSpPr>
        <p:spPr>
          <a:xfrm>
            <a:off x="4555745" y="438912"/>
            <a:ext cx="56727" cy="629920"/>
          </a:xfrm>
          <a:custGeom>
            <a:avLst/>
            <a:gdLst/>
            <a:ahLst/>
            <a:cxnLst/>
            <a:rect l="l" t="t" r="r" b="b"/>
            <a:pathLst>
              <a:path w="42545" h="472440">
                <a:moveTo>
                  <a:pt x="42171" y="0"/>
                </a:moveTo>
                <a:lnTo>
                  <a:pt x="0" y="0"/>
                </a:lnTo>
                <a:lnTo>
                  <a:pt x="0" y="472439"/>
                </a:lnTo>
                <a:lnTo>
                  <a:pt x="42171" y="472439"/>
                </a:lnTo>
                <a:lnTo>
                  <a:pt x="42171" y="0"/>
                </a:lnTo>
                <a:close/>
              </a:path>
            </a:pathLst>
          </a:custGeom>
          <a:solidFill>
            <a:srgbClr val="FFFFFF"/>
          </a:solidFill>
        </p:spPr>
        <p:txBody>
          <a:bodyPr wrap="square" lIns="0" tIns="0" rIns="0" bIns="0" rtlCol="0"/>
          <a:lstStyle/>
          <a:p>
            <a:endParaRPr dirty="0"/>
          </a:p>
        </p:txBody>
      </p:sp>
      <p:sp>
        <p:nvSpPr>
          <p:cNvPr id="23" name="bg object 23"/>
          <p:cNvSpPr/>
          <p:nvPr/>
        </p:nvSpPr>
        <p:spPr>
          <a:xfrm>
            <a:off x="4704079" y="438912"/>
            <a:ext cx="182880" cy="629920"/>
          </a:xfrm>
          <a:custGeom>
            <a:avLst/>
            <a:gdLst/>
            <a:ahLst/>
            <a:cxnLst/>
            <a:rect l="l" t="t" r="r" b="b"/>
            <a:pathLst>
              <a:path w="137160" h="472440">
                <a:moveTo>
                  <a:pt x="67690" y="0"/>
                </a:moveTo>
                <a:lnTo>
                  <a:pt x="0" y="0"/>
                </a:lnTo>
                <a:lnTo>
                  <a:pt x="0" y="472439"/>
                </a:lnTo>
                <a:lnTo>
                  <a:pt x="42544" y="472439"/>
                </a:lnTo>
                <a:lnTo>
                  <a:pt x="42544" y="260350"/>
                </a:lnTo>
                <a:lnTo>
                  <a:pt x="67690" y="260350"/>
                </a:lnTo>
                <a:lnTo>
                  <a:pt x="102869" y="256412"/>
                </a:lnTo>
                <a:lnTo>
                  <a:pt x="125475" y="243966"/>
                </a:lnTo>
                <a:lnTo>
                  <a:pt x="136398" y="223646"/>
                </a:lnTo>
                <a:lnTo>
                  <a:pt x="42544" y="223646"/>
                </a:lnTo>
                <a:lnTo>
                  <a:pt x="42544" y="36575"/>
                </a:lnTo>
                <a:lnTo>
                  <a:pt x="137160" y="36575"/>
                </a:lnTo>
                <a:lnTo>
                  <a:pt x="125475" y="15366"/>
                </a:lnTo>
                <a:lnTo>
                  <a:pt x="102869" y="3555"/>
                </a:lnTo>
                <a:lnTo>
                  <a:pt x="67690" y="0"/>
                </a:lnTo>
                <a:close/>
              </a:path>
            </a:pathLst>
          </a:custGeom>
          <a:solidFill>
            <a:srgbClr val="FFFFFF"/>
          </a:solidFill>
        </p:spPr>
        <p:txBody>
          <a:bodyPr wrap="square" lIns="0" tIns="0" rIns="0" bIns="0" rtlCol="0"/>
          <a:lstStyle/>
          <a:p>
            <a:endParaRPr dirty="0"/>
          </a:p>
        </p:txBody>
      </p:sp>
      <p:pic>
        <p:nvPicPr>
          <p:cNvPr id="24" name="bg object 24"/>
          <p:cNvPicPr/>
          <p:nvPr/>
        </p:nvPicPr>
        <p:blipFill>
          <a:blip r:embed="rId2" cstate="print"/>
          <a:stretch>
            <a:fillRect/>
          </a:stretch>
        </p:blipFill>
        <p:spPr>
          <a:xfrm>
            <a:off x="4789254" y="487680"/>
            <a:ext cx="103124" cy="249427"/>
          </a:xfrm>
          <a:prstGeom prst="rect">
            <a:avLst/>
          </a:prstGeom>
        </p:spPr>
      </p:pic>
      <p:sp>
        <p:nvSpPr>
          <p:cNvPr id="2" name="Holder 2"/>
          <p:cNvSpPr>
            <a:spLocks noGrp="1"/>
          </p:cNvSpPr>
          <p:nvPr>
            <p:ph type="title"/>
          </p:nvPr>
        </p:nvSpPr>
        <p:spPr/>
        <p:txBody>
          <a:bodyPr lIns="0" tIns="0" rIns="0" bIns="0"/>
          <a:lstStyle>
            <a:lvl1pPr>
              <a:defRPr sz="2133" b="1" i="0">
                <a:solidFill>
                  <a:srgbClr val="003356"/>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3/14/2025</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6971932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C32B20-57B4-D5C8-DE17-1F36B4E89880}"/>
              </a:ext>
            </a:extLst>
          </p:cNvPr>
          <p:cNvSpPr/>
          <p:nvPr userDrawn="1"/>
        </p:nvSpPr>
        <p:spPr>
          <a:xfrm>
            <a:off x="0" y="0"/>
            <a:ext cx="4250842" cy="6858000"/>
          </a:xfrm>
          <a:prstGeom prst="rect">
            <a:avLst/>
          </a:prstGeom>
          <a:solidFill>
            <a:srgbClr val="00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13F9C846-31C6-7CDD-14F2-90223109B3EE}"/>
              </a:ext>
            </a:extLst>
          </p:cNvPr>
          <p:cNvSpPr>
            <a:spLocks noGrp="1"/>
          </p:cNvSpPr>
          <p:nvPr>
            <p:ph type="title"/>
          </p:nvPr>
        </p:nvSpPr>
        <p:spPr>
          <a:xfrm>
            <a:off x="5014766" y="1190809"/>
            <a:ext cx="6913377" cy="1096434"/>
          </a:xfrm>
        </p:spPr>
        <p:txBody>
          <a:bodyPr>
            <a:noAutofit/>
          </a:bodyPr>
          <a:lstStyle>
            <a:lvl1pPr>
              <a:defRPr sz="3600" b="1">
                <a:solidFill>
                  <a:srgbClr val="003055"/>
                </a:solidFill>
              </a:defRPr>
            </a:lvl1pPr>
          </a:lstStyle>
          <a:p>
            <a:r>
              <a:rPr lang="en-US"/>
              <a:t>Click to edit Master title style</a:t>
            </a:r>
          </a:p>
        </p:txBody>
      </p:sp>
      <p:sp>
        <p:nvSpPr>
          <p:cNvPr id="10" name="Content Placeholder 10">
            <a:extLst>
              <a:ext uri="{FF2B5EF4-FFF2-40B4-BE49-F238E27FC236}">
                <a16:creationId xmlns:a16="http://schemas.microsoft.com/office/drawing/2014/main" id="{C38347F6-FBD6-40D8-7C1E-BD82309073F3}"/>
              </a:ext>
            </a:extLst>
          </p:cNvPr>
          <p:cNvSpPr>
            <a:spLocks noGrp="1"/>
          </p:cNvSpPr>
          <p:nvPr>
            <p:ph sz="quarter" idx="11"/>
          </p:nvPr>
        </p:nvSpPr>
        <p:spPr>
          <a:xfrm>
            <a:off x="5014766" y="2288273"/>
            <a:ext cx="5527343" cy="3733800"/>
          </a:xfrm>
          <a:prstGeom prst="rect">
            <a:avLst/>
          </a:prstGeom>
        </p:spPr>
        <p:txBody>
          <a:bodyPr/>
          <a:lstStyle>
            <a:lvl1pPr marL="182880" indent="-182880">
              <a:lnSpc>
                <a:spcPct val="114000"/>
              </a:lnSpc>
              <a:spcAft>
                <a:spcPts val="600"/>
              </a:spcAft>
              <a:buFont typeface="Arial" panose="020B0604020202020204" pitchFamily="34" charset="0"/>
              <a:buChar char="•"/>
              <a:defRPr sz="2000">
                <a:solidFill>
                  <a:schemeClr val="bg2">
                    <a:lumMod val="50000"/>
                  </a:schemeClr>
                </a:solidFill>
                <a:latin typeface="+mn-lt"/>
              </a:defRPr>
            </a:lvl1pPr>
            <a:lvl2pPr marL="365760" indent="-182880">
              <a:lnSpc>
                <a:spcPct val="114000"/>
              </a:lnSpc>
              <a:spcAft>
                <a:spcPts val="600"/>
              </a:spcAft>
              <a:buFont typeface="Arial" panose="020B0604020202020204" pitchFamily="34" charset="0"/>
              <a:buChar char="•"/>
              <a:defRPr sz="2000">
                <a:solidFill>
                  <a:schemeClr val="bg2">
                    <a:lumMod val="50000"/>
                  </a:schemeClr>
                </a:solidFill>
                <a:latin typeface="+mn-lt"/>
              </a:defRPr>
            </a:lvl2pPr>
            <a:lvl3pPr marL="548640" indent="-182880">
              <a:lnSpc>
                <a:spcPct val="114000"/>
              </a:lnSpc>
              <a:spcAft>
                <a:spcPts val="600"/>
              </a:spcAft>
              <a:buFont typeface="Arial" panose="020B0604020202020204" pitchFamily="34" charset="0"/>
              <a:buChar char="•"/>
              <a:defRPr sz="2000">
                <a:solidFill>
                  <a:schemeClr val="bg2">
                    <a:lumMod val="50000"/>
                  </a:schemeClr>
                </a:solidFill>
                <a:latin typeface="+mn-lt"/>
              </a:defRPr>
            </a:lvl3pPr>
            <a:lvl4pPr marL="731520" indent="-182880">
              <a:lnSpc>
                <a:spcPct val="114000"/>
              </a:lnSpc>
              <a:spcAft>
                <a:spcPts val="600"/>
              </a:spcAft>
              <a:buFont typeface="Arial" panose="020B0604020202020204" pitchFamily="34" charset="0"/>
              <a:buChar char="•"/>
              <a:defRPr sz="2000">
                <a:solidFill>
                  <a:schemeClr val="bg2">
                    <a:lumMod val="50000"/>
                  </a:schemeClr>
                </a:solidFill>
                <a:latin typeface="+mn-lt"/>
              </a:defRPr>
            </a:lvl4pPr>
            <a:lvl5pPr marL="914400" indent="-182880">
              <a:lnSpc>
                <a:spcPct val="114000"/>
              </a:lnSpc>
              <a:spcAft>
                <a:spcPts val="600"/>
              </a:spcAft>
              <a:buFont typeface="Arial" panose="020B0604020202020204" pitchFamily="34" charset="0"/>
              <a:buChar char="•"/>
              <a:defRPr sz="2000">
                <a:solidFill>
                  <a:schemeClr val="bg2">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Holder 6">
            <a:extLst>
              <a:ext uri="{FF2B5EF4-FFF2-40B4-BE49-F238E27FC236}">
                <a16:creationId xmlns:a16="http://schemas.microsoft.com/office/drawing/2014/main" id="{3BA6CB3F-639E-7CC2-7030-00BB16DE359B}"/>
              </a:ext>
            </a:extLst>
          </p:cNvPr>
          <p:cNvSpPr txBox="1">
            <a:spLocks/>
          </p:cNvSpPr>
          <p:nvPr userDrawn="1"/>
        </p:nvSpPr>
        <p:spPr>
          <a:xfrm>
            <a:off x="11506200" y="6248400"/>
            <a:ext cx="289560" cy="252651"/>
          </a:xfrm>
          <a:prstGeom prst="rect">
            <a:avLst/>
          </a:prstGeom>
        </p:spPr>
        <p:txBody>
          <a:bodyPr lIns="0" tIns="0" rIns="0" bIns="0" anchor="b" anchorCtr="0"/>
          <a:lstStyle>
            <a:defPPr>
              <a:defRPr lang="en-US"/>
            </a:defPPr>
            <a:lvl1pPr marL="0" algn="r" defTabSz="914400" rtl="0" eaLnBrk="1" latinLnBrk="0" hangingPunct="1">
              <a:defRPr sz="1000" kern="1200">
                <a:solidFill>
                  <a:schemeClr val="bg2">
                    <a:lumMod val="50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spTree>
    <p:extLst>
      <p:ext uri="{BB962C8B-B14F-4D97-AF65-F5344CB8AC3E}">
        <p14:creationId xmlns:p14="http://schemas.microsoft.com/office/powerpoint/2010/main" val="12049877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914400" y="1094753"/>
            <a:ext cx="10439400" cy="734047"/>
          </a:xfrm>
          <a:prstGeom prst="rect">
            <a:avLst/>
          </a:prstGeom>
        </p:spPr>
        <p:txBody>
          <a:bodyPr lIns="0" tIns="0" rIns="0" bIns="0" anchor="ctr" anchorCtr="0"/>
          <a:lstStyle>
            <a:lvl1pPr>
              <a:lnSpc>
                <a:spcPct val="85000"/>
              </a:lnSpc>
              <a:defRPr sz="4000" b="1" i="0" spc="-100" baseline="0">
                <a:solidFill>
                  <a:schemeClr val="accent1"/>
                </a:solidFill>
                <a:latin typeface="+mj-lt"/>
                <a:cs typeface="Arial" panose="020B0604020202020204" pitchFamily="34" charset="0"/>
              </a:defRPr>
            </a:lvl1pPr>
          </a:lstStyle>
          <a:p>
            <a:endParaRPr/>
          </a:p>
        </p:txBody>
      </p:sp>
      <p:sp>
        <p:nvSpPr>
          <p:cNvPr id="6" name="Holder 6"/>
          <p:cNvSpPr>
            <a:spLocks noGrp="1"/>
          </p:cNvSpPr>
          <p:nvPr>
            <p:ph type="sldNum" sz="quarter" idx="7"/>
          </p:nvPr>
        </p:nvSpPr>
        <p:spPr>
          <a:xfrm>
            <a:off x="11506200" y="6248400"/>
            <a:ext cx="289560" cy="252651"/>
          </a:xfrm>
          <a:prstGeom prst="rect">
            <a:avLst/>
          </a:prstGeom>
        </p:spPr>
        <p:txBody>
          <a:bodyPr lIns="0" tIns="0" rIns="0" bIns="0" anchor="b" anchorCtr="0"/>
          <a:lstStyle>
            <a:lvl1pPr algn="r">
              <a:defRPr sz="1000">
                <a:solidFill>
                  <a:schemeClr val="bg2">
                    <a:lumMod val="50000"/>
                  </a:schemeClr>
                </a:solidFill>
                <a:latin typeface="Arial Narrow" panose="020B0606020202030204" pitchFamily="34" charset="0"/>
              </a:defRPr>
            </a:lvl1pPr>
          </a:lstStyle>
          <a:p>
            <a:fld id="{B6F15528-21DE-4FAA-801E-634DDDAF4B2B}" type="slidenum">
              <a:rPr lang="en-US" smtClean="0"/>
              <a:pPr/>
              <a:t>‹#›</a:t>
            </a:fld>
            <a:endParaRPr lang="en-US"/>
          </a:p>
        </p:txBody>
      </p:sp>
      <p:sp>
        <p:nvSpPr>
          <p:cNvPr id="12" name="Content Placeholder 10">
            <a:extLst>
              <a:ext uri="{FF2B5EF4-FFF2-40B4-BE49-F238E27FC236}">
                <a16:creationId xmlns:a16="http://schemas.microsoft.com/office/drawing/2014/main" id="{2BFE1D68-EE33-41F4-A60E-1461B071FCBE}"/>
              </a:ext>
            </a:extLst>
          </p:cNvPr>
          <p:cNvSpPr>
            <a:spLocks noGrp="1"/>
          </p:cNvSpPr>
          <p:nvPr>
            <p:ph sz="quarter" idx="11"/>
          </p:nvPr>
        </p:nvSpPr>
        <p:spPr>
          <a:xfrm>
            <a:off x="914400" y="2209800"/>
            <a:ext cx="10439400" cy="4038600"/>
          </a:xfrm>
          <a:prstGeom prst="rect">
            <a:avLst/>
          </a:prstGeom>
        </p:spPr>
        <p:txBody>
          <a:bodyPr lIns="0" rIns="0"/>
          <a:lstStyle>
            <a:lvl1pPr marL="182880" indent="-182880">
              <a:lnSpc>
                <a:spcPct val="114000"/>
              </a:lnSpc>
              <a:spcAft>
                <a:spcPts val="600"/>
              </a:spcAft>
              <a:buFont typeface="Arial" panose="020B0604020202020204" pitchFamily="34" charset="0"/>
              <a:buChar char="•"/>
              <a:defRPr sz="2200">
                <a:solidFill>
                  <a:schemeClr val="bg2">
                    <a:lumMod val="50000"/>
                  </a:schemeClr>
                </a:solidFill>
                <a:latin typeface="+mn-lt"/>
              </a:defRPr>
            </a:lvl1pPr>
            <a:lvl2pPr marL="365760" indent="-182880">
              <a:lnSpc>
                <a:spcPct val="114000"/>
              </a:lnSpc>
              <a:spcAft>
                <a:spcPts val="600"/>
              </a:spcAft>
              <a:buFont typeface="Arial" panose="020B0604020202020204" pitchFamily="34" charset="0"/>
              <a:buChar char="•"/>
              <a:defRPr sz="2200">
                <a:solidFill>
                  <a:schemeClr val="bg2">
                    <a:lumMod val="50000"/>
                  </a:schemeClr>
                </a:solidFill>
                <a:latin typeface="+mn-lt"/>
              </a:defRPr>
            </a:lvl2pPr>
            <a:lvl3pPr marL="548640" indent="-182880">
              <a:lnSpc>
                <a:spcPct val="114000"/>
              </a:lnSpc>
              <a:spcAft>
                <a:spcPts val="600"/>
              </a:spcAft>
              <a:buFont typeface="Arial" panose="020B0604020202020204" pitchFamily="34" charset="0"/>
              <a:buChar char="•"/>
              <a:defRPr sz="2000">
                <a:solidFill>
                  <a:schemeClr val="bg2">
                    <a:lumMod val="50000"/>
                  </a:schemeClr>
                </a:solidFill>
                <a:latin typeface="+mn-lt"/>
              </a:defRPr>
            </a:lvl3pPr>
            <a:lvl4pPr marL="731520" indent="-182880">
              <a:lnSpc>
                <a:spcPct val="114000"/>
              </a:lnSpc>
              <a:spcAft>
                <a:spcPts val="600"/>
              </a:spcAft>
              <a:buFont typeface="Arial" panose="020B0604020202020204" pitchFamily="34" charset="0"/>
              <a:buChar char="•"/>
              <a:defRPr sz="2000">
                <a:solidFill>
                  <a:schemeClr val="bg2">
                    <a:lumMod val="50000"/>
                  </a:schemeClr>
                </a:solidFill>
                <a:latin typeface="+mn-lt"/>
              </a:defRPr>
            </a:lvl4pPr>
            <a:lvl5pPr marL="914400" indent="-182880">
              <a:lnSpc>
                <a:spcPct val="114000"/>
              </a:lnSpc>
              <a:spcAft>
                <a:spcPts val="600"/>
              </a:spcAft>
              <a:buFont typeface="Arial" panose="020B0604020202020204" pitchFamily="34" charset="0"/>
              <a:buChar char="•"/>
              <a:defRPr sz="2000">
                <a:solidFill>
                  <a:schemeClr val="bg2">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36759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153D5-3B78-1D1F-6F8E-321F51BEC6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603D52-6303-276D-2E74-F3B3A397F4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34FEA3-12CD-D9F5-B9A4-FE8FA2081C9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2D9F781-E77F-5AC3-20C7-D1F813EF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96ADB-6B33-67B3-FA48-380DD9E6A4D7}"/>
              </a:ext>
            </a:extLst>
          </p:cNvPr>
          <p:cNvSpPr>
            <a:spLocks noGrp="1"/>
          </p:cNvSpPr>
          <p:nvPr>
            <p:ph type="sldNum" sz="quarter" idx="12"/>
          </p:nvPr>
        </p:nvSpPr>
        <p:spPr/>
        <p:txBody>
          <a:bodyPr/>
          <a:lstStyle/>
          <a:p>
            <a:fld id="{DE78A1CD-A5DA-462E-A904-DAFE434A0A78}" type="slidenum">
              <a:rPr lang="en-US" smtClean="0"/>
              <a:t>‹#›</a:t>
            </a:fld>
            <a:endParaRPr lang="en-US"/>
          </a:p>
        </p:txBody>
      </p:sp>
    </p:spTree>
    <p:extLst>
      <p:ext uri="{BB962C8B-B14F-4D97-AF65-F5344CB8AC3E}">
        <p14:creationId xmlns:p14="http://schemas.microsoft.com/office/powerpoint/2010/main" val="9952658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1694-2EDE-D0FE-C15E-0E21908006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95C12F-99F0-23A1-431D-2DB2AFFCC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9765E-9524-7C33-28CE-4983217FF25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0CBD4A5-EC58-D848-616D-7E76FB8BBD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52898-9DD5-BEFF-91DE-42169285565C}"/>
              </a:ext>
            </a:extLst>
          </p:cNvPr>
          <p:cNvSpPr>
            <a:spLocks noGrp="1"/>
          </p:cNvSpPr>
          <p:nvPr>
            <p:ph type="sldNum" sz="quarter" idx="12"/>
          </p:nvPr>
        </p:nvSpPr>
        <p:spPr/>
        <p:txBody>
          <a:bodyPr/>
          <a:lstStyle/>
          <a:p>
            <a:fld id="{DE78A1CD-A5DA-462E-A904-DAFE434A0A78}" type="slidenum">
              <a:rPr lang="en-US" smtClean="0"/>
              <a:t>‹#›</a:t>
            </a:fld>
            <a:endParaRPr lang="en-US"/>
          </a:p>
        </p:txBody>
      </p:sp>
    </p:spTree>
    <p:extLst>
      <p:ext uri="{BB962C8B-B14F-4D97-AF65-F5344CB8AC3E}">
        <p14:creationId xmlns:p14="http://schemas.microsoft.com/office/powerpoint/2010/main" val="36882209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E619-8D48-26CA-6BD5-A7B93710BA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D6D35B-09C8-B428-B671-DC62899255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7B0F1B-4A5F-9D43-613B-3040DD54826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E20893D-47F4-291B-6B76-4A8B8062E6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DA836-E311-4E2A-871B-C14FCF031AF1}"/>
              </a:ext>
            </a:extLst>
          </p:cNvPr>
          <p:cNvSpPr>
            <a:spLocks noGrp="1"/>
          </p:cNvSpPr>
          <p:nvPr>
            <p:ph type="sldNum" sz="quarter" idx="12"/>
          </p:nvPr>
        </p:nvSpPr>
        <p:spPr/>
        <p:txBody>
          <a:bodyPr/>
          <a:lstStyle/>
          <a:p>
            <a:fld id="{DE78A1CD-A5DA-462E-A904-DAFE434A0A78}" type="slidenum">
              <a:rPr lang="en-US" smtClean="0"/>
              <a:t>‹#›</a:t>
            </a:fld>
            <a:endParaRPr lang="en-US"/>
          </a:p>
        </p:txBody>
      </p:sp>
    </p:spTree>
    <p:extLst>
      <p:ext uri="{BB962C8B-B14F-4D97-AF65-F5344CB8AC3E}">
        <p14:creationId xmlns:p14="http://schemas.microsoft.com/office/powerpoint/2010/main" val="35941847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AB9B8-A265-0CC5-3966-3D80BE57AF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97FFA4-7134-C05B-C587-1D24233A09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F02410-58E8-D0FA-7134-29DC8958D3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58BC1D-4C29-8975-70E8-D0F105B7C1B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307B9E6-D167-4C91-F663-8EF01D3FD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1E1AA6-11AB-330C-0505-104796F6C0C6}"/>
              </a:ext>
            </a:extLst>
          </p:cNvPr>
          <p:cNvSpPr>
            <a:spLocks noGrp="1"/>
          </p:cNvSpPr>
          <p:nvPr>
            <p:ph type="sldNum" sz="quarter" idx="12"/>
          </p:nvPr>
        </p:nvSpPr>
        <p:spPr/>
        <p:txBody>
          <a:bodyPr/>
          <a:lstStyle/>
          <a:p>
            <a:fld id="{DE78A1CD-A5DA-462E-A904-DAFE434A0A78}" type="slidenum">
              <a:rPr lang="en-US" smtClean="0"/>
              <a:t>‹#›</a:t>
            </a:fld>
            <a:endParaRPr lang="en-US"/>
          </a:p>
        </p:txBody>
      </p:sp>
    </p:spTree>
    <p:extLst>
      <p:ext uri="{BB962C8B-B14F-4D97-AF65-F5344CB8AC3E}">
        <p14:creationId xmlns:p14="http://schemas.microsoft.com/office/powerpoint/2010/main" val="16576570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CE9D6-1C3A-DF81-874C-8BA88B661C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B23F8C-3C2F-13A8-BA6E-6509817EAB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AF0309-8135-72C9-D60F-1BA72764F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0BA2F6-632B-F6F5-2553-4B1D9EA7C4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2524D4-A90C-5F59-CE93-2414894779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077DDF-4035-96E0-0B8B-BC19603AC6B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FF6C306C-604C-C059-670B-4B8B9B009E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DFF2A2-2168-C5E3-7D52-009ABC788E56}"/>
              </a:ext>
            </a:extLst>
          </p:cNvPr>
          <p:cNvSpPr>
            <a:spLocks noGrp="1"/>
          </p:cNvSpPr>
          <p:nvPr>
            <p:ph type="sldNum" sz="quarter" idx="12"/>
          </p:nvPr>
        </p:nvSpPr>
        <p:spPr/>
        <p:txBody>
          <a:bodyPr/>
          <a:lstStyle/>
          <a:p>
            <a:fld id="{DE78A1CD-A5DA-462E-A904-DAFE434A0A78}" type="slidenum">
              <a:rPr lang="en-US" smtClean="0"/>
              <a:t>‹#›</a:t>
            </a:fld>
            <a:endParaRPr lang="en-US"/>
          </a:p>
        </p:txBody>
      </p:sp>
    </p:spTree>
    <p:extLst>
      <p:ext uri="{BB962C8B-B14F-4D97-AF65-F5344CB8AC3E}">
        <p14:creationId xmlns:p14="http://schemas.microsoft.com/office/powerpoint/2010/main" val="28335394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1C19-322B-87E7-2882-B49DFD1971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FB83B1-67C6-D480-6F71-5EA469EA890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637307E-6FBD-8CDD-8330-2AA6088B9D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043436-F6DC-8E8A-D917-00C83CF93A6A}"/>
              </a:ext>
            </a:extLst>
          </p:cNvPr>
          <p:cNvSpPr>
            <a:spLocks noGrp="1"/>
          </p:cNvSpPr>
          <p:nvPr>
            <p:ph type="sldNum" sz="quarter" idx="12"/>
          </p:nvPr>
        </p:nvSpPr>
        <p:spPr/>
        <p:txBody>
          <a:bodyPr/>
          <a:lstStyle/>
          <a:p>
            <a:fld id="{DE78A1CD-A5DA-462E-A904-DAFE434A0A78}" type="slidenum">
              <a:rPr lang="en-US" smtClean="0"/>
              <a:t>‹#›</a:t>
            </a:fld>
            <a:endParaRPr lang="en-US"/>
          </a:p>
        </p:txBody>
      </p:sp>
    </p:spTree>
    <p:extLst>
      <p:ext uri="{BB962C8B-B14F-4D97-AF65-F5344CB8AC3E}">
        <p14:creationId xmlns:p14="http://schemas.microsoft.com/office/powerpoint/2010/main" val="3647319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71FC61-00F4-7232-ABE3-B0EDCD395EA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D135AD2-FBFA-46DB-DCDB-812BB3BBA4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201CC7-797C-1ECD-0C5B-10D6D5D7E1A7}"/>
              </a:ext>
            </a:extLst>
          </p:cNvPr>
          <p:cNvSpPr>
            <a:spLocks noGrp="1"/>
          </p:cNvSpPr>
          <p:nvPr>
            <p:ph type="sldNum" sz="quarter" idx="12"/>
          </p:nvPr>
        </p:nvSpPr>
        <p:spPr/>
        <p:txBody>
          <a:bodyPr/>
          <a:lstStyle/>
          <a:p>
            <a:fld id="{DE78A1CD-A5DA-462E-A904-DAFE434A0A78}" type="slidenum">
              <a:rPr lang="en-US" smtClean="0"/>
              <a:t>‹#›</a:t>
            </a:fld>
            <a:endParaRPr lang="en-US"/>
          </a:p>
        </p:txBody>
      </p:sp>
    </p:spTree>
    <p:extLst>
      <p:ext uri="{BB962C8B-B14F-4D97-AF65-F5344CB8AC3E}">
        <p14:creationId xmlns:p14="http://schemas.microsoft.com/office/powerpoint/2010/main" val="1763735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36D9DF-CC94-3941-AB94-DB2234CA30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
            <a:ext cx="12191996" cy="6857998"/>
          </a:xfrm>
          <a:prstGeom prst="rect">
            <a:avLst/>
          </a:prstGeom>
        </p:spPr>
      </p:pic>
      <p:sp>
        <p:nvSpPr>
          <p:cNvPr id="11" name="object 9">
            <a:extLst>
              <a:ext uri="{FF2B5EF4-FFF2-40B4-BE49-F238E27FC236}">
                <a16:creationId xmlns:a16="http://schemas.microsoft.com/office/drawing/2014/main" id="{D8918099-14B5-472C-8E5C-B923F79DB56A}"/>
              </a:ext>
            </a:extLst>
          </p:cNvPr>
          <p:cNvSpPr txBox="1"/>
          <p:nvPr userDrawn="1"/>
        </p:nvSpPr>
        <p:spPr>
          <a:xfrm>
            <a:off x="8153400" y="6540798"/>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a:solidFill>
                  <a:schemeClr val="bg1"/>
                </a:solidFill>
                <a:latin typeface="Arial Narrow" panose="020B0606020202030204" pitchFamily="34" charset="0"/>
                <a:cs typeface="Univers LT Std 47 Cn Lt"/>
              </a:rPr>
              <a:t>An independent licensee of the Blue Cross and Blue Shield Association</a:t>
            </a:r>
            <a:endParaRPr sz="700">
              <a:solidFill>
                <a:schemeClr val="bg1"/>
              </a:solidFill>
              <a:latin typeface="Arial Narrow" panose="020B0606020202030204" pitchFamily="34" charset="0"/>
              <a:cs typeface="Univers LT Std 47 Cn Lt"/>
            </a:endParaRPr>
          </a:p>
        </p:txBody>
      </p:sp>
      <p:sp>
        <p:nvSpPr>
          <p:cNvPr id="2" name="Title 1">
            <a:extLst>
              <a:ext uri="{FF2B5EF4-FFF2-40B4-BE49-F238E27FC236}">
                <a16:creationId xmlns:a16="http://schemas.microsoft.com/office/drawing/2014/main" id="{7D6E884F-5395-414E-8530-CB319F341567}"/>
              </a:ext>
            </a:extLst>
          </p:cNvPr>
          <p:cNvSpPr>
            <a:spLocks noGrp="1"/>
          </p:cNvSpPr>
          <p:nvPr>
            <p:ph type="ctrTitle"/>
          </p:nvPr>
        </p:nvSpPr>
        <p:spPr>
          <a:xfrm>
            <a:off x="507563" y="2482637"/>
            <a:ext cx="6892695" cy="3334106"/>
          </a:xfrm>
        </p:spPr>
        <p:txBody>
          <a:bodyPr anchor="b">
            <a:normAutofit/>
          </a:bodyPr>
          <a:lstStyle>
            <a:lvl1pPr algn="l">
              <a:defRPr sz="5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7DBD476-A740-4AEB-B265-6F4A42CB348C}"/>
              </a:ext>
            </a:extLst>
          </p:cNvPr>
          <p:cNvSpPr>
            <a:spLocks noGrp="1"/>
          </p:cNvSpPr>
          <p:nvPr>
            <p:ph type="subTitle" idx="1" hasCustomPrompt="1"/>
          </p:nvPr>
        </p:nvSpPr>
        <p:spPr>
          <a:xfrm>
            <a:off x="507563" y="6002128"/>
            <a:ext cx="6892695" cy="1137909"/>
          </a:xfrm>
        </p:spPr>
        <p:txBody>
          <a:bodyPr>
            <a:normAutofit/>
          </a:bodyPr>
          <a:lstStyle>
            <a:lvl1pPr marL="0" indent="0" algn="l">
              <a:buNone/>
              <a:defRPr sz="150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30524DF4-CFEC-E2B2-1CC1-A9B85E1DB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563" y="487122"/>
            <a:ext cx="1956820" cy="655321"/>
          </a:xfrm>
          <a:prstGeom prst="rect">
            <a:avLst/>
          </a:prstGeom>
        </p:spPr>
      </p:pic>
    </p:spTree>
    <p:extLst>
      <p:ext uri="{BB962C8B-B14F-4D97-AF65-F5344CB8AC3E}">
        <p14:creationId xmlns:p14="http://schemas.microsoft.com/office/powerpoint/2010/main" val="40904806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280E8-0DD2-D633-F1E6-1138FFC939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43F9E6-E9C5-3808-A980-76CF02C263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A25A2C-0B1E-BECA-5E06-5BB6014D57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07D7FE-7B1D-DC83-D4AB-3722DC037D8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86A4493-CEF5-758D-F388-EE90CE6E52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A66C9-0295-ACB1-4BBC-5A2E51C22371}"/>
              </a:ext>
            </a:extLst>
          </p:cNvPr>
          <p:cNvSpPr>
            <a:spLocks noGrp="1"/>
          </p:cNvSpPr>
          <p:nvPr>
            <p:ph type="sldNum" sz="quarter" idx="12"/>
          </p:nvPr>
        </p:nvSpPr>
        <p:spPr/>
        <p:txBody>
          <a:bodyPr/>
          <a:lstStyle/>
          <a:p>
            <a:fld id="{DE78A1CD-A5DA-462E-A904-DAFE434A0A78}" type="slidenum">
              <a:rPr lang="en-US" smtClean="0"/>
              <a:t>‹#›</a:t>
            </a:fld>
            <a:endParaRPr lang="en-US"/>
          </a:p>
        </p:txBody>
      </p:sp>
    </p:spTree>
    <p:extLst>
      <p:ext uri="{BB962C8B-B14F-4D97-AF65-F5344CB8AC3E}">
        <p14:creationId xmlns:p14="http://schemas.microsoft.com/office/powerpoint/2010/main" val="31012138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65D32-6DBB-11D7-3B15-6588A2E9B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248499-93EE-53F2-28A0-D8D1D2B23A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E1B16D-30B2-4DAE-C4A7-5C1BF31EF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58541B-7633-DE18-6822-D3AC9792432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73672BB-DE04-1C96-1DDB-31E2B75B44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3D0A48-8628-D397-418C-406AE2526781}"/>
              </a:ext>
            </a:extLst>
          </p:cNvPr>
          <p:cNvSpPr>
            <a:spLocks noGrp="1"/>
          </p:cNvSpPr>
          <p:nvPr>
            <p:ph type="sldNum" sz="quarter" idx="12"/>
          </p:nvPr>
        </p:nvSpPr>
        <p:spPr/>
        <p:txBody>
          <a:bodyPr/>
          <a:lstStyle/>
          <a:p>
            <a:fld id="{DE78A1CD-A5DA-462E-A904-DAFE434A0A78}" type="slidenum">
              <a:rPr lang="en-US" smtClean="0"/>
              <a:t>‹#›</a:t>
            </a:fld>
            <a:endParaRPr lang="en-US"/>
          </a:p>
        </p:txBody>
      </p:sp>
    </p:spTree>
    <p:extLst>
      <p:ext uri="{BB962C8B-B14F-4D97-AF65-F5344CB8AC3E}">
        <p14:creationId xmlns:p14="http://schemas.microsoft.com/office/powerpoint/2010/main" val="12324207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7CD88-C865-07D3-136B-41BDBC3B67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C87A1F-0A0F-00B4-3E58-6D7AB552E1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7D5AEA-6E51-06F2-F3F8-40696A0403C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23B0916-74FE-9ABC-7B75-4C100FDDB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9B2C8-2439-CB18-F04B-7F69ED2D9FFF}"/>
              </a:ext>
            </a:extLst>
          </p:cNvPr>
          <p:cNvSpPr>
            <a:spLocks noGrp="1"/>
          </p:cNvSpPr>
          <p:nvPr>
            <p:ph type="sldNum" sz="quarter" idx="12"/>
          </p:nvPr>
        </p:nvSpPr>
        <p:spPr/>
        <p:txBody>
          <a:bodyPr/>
          <a:lstStyle/>
          <a:p>
            <a:fld id="{DE78A1CD-A5DA-462E-A904-DAFE434A0A78}" type="slidenum">
              <a:rPr lang="en-US" smtClean="0"/>
              <a:t>‹#›</a:t>
            </a:fld>
            <a:endParaRPr lang="en-US"/>
          </a:p>
        </p:txBody>
      </p:sp>
    </p:spTree>
    <p:extLst>
      <p:ext uri="{BB962C8B-B14F-4D97-AF65-F5344CB8AC3E}">
        <p14:creationId xmlns:p14="http://schemas.microsoft.com/office/powerpoint/2010/main" val="2694173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A6A00-8528-802D-EF50-B307505FAF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BE9791-AB19-B8EB-7B40-029A4D02FF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A296F-447E-ABDA-BEB7-F624451A2A7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0B3852E-7AE3-9843-836F-A7D093F448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30E47-D3FF-7DFE-6360-85E243AEF228}"/>
              </a:ext>
            </a:extLst>
          </p:cNvPr>
          <p:cNvSpPr>
            <a:spLocks noGrp="1"/>
          </p:cNvSpPr>
          <p:nvPr>
            <p:ph type="sldNum" sz="quarter" idx="12"/>
          </p:nvPr>
        </p:nvSpPr>
        <p:spPr/>
        <p:txBody>
          <a:bodyPr/>
          <a:lstStyle/>
          <a:p>
            <a:fld id="{DE78A1CD-A5DA-462E-A904-DAFE434A0A78}" type="slidenum">
              <a:rPr lang="en-US" smtClean="0"/>
              <a:t>‹#›</a:t>
            </a:fld>
            <a:endParaRPr lang="en-US"/>
          </a:p>
        </p:txBody>
      </p:sp>
    </p:spTree>
    <p:extLst>
      <p:ext uri="{BB962C8B-B14F-4D97-AF65-F5344CB8AC3E}">
        <p14:creationId xmlns:p14="http://schemas.microsoft.com/office/powerpoint/2010/main" val="9763513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B9E5E-F7AC-C352-ABE3-7D2C807B39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039B99-BFC2-B917-EAE0-EB09E4F1D0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ABE5EB-8D38-37CE-F616-21121EBF8E4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186E808-D2E9-D5FB-41F9-4BDA812FD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8FCA03-F65F-7EEB-AD00-935539D96880}"/>
              </a:ext>
            </a:extLst>
          </p:cNvPr>
          <p:cNvSpPr>
            <a:spLocks noGrp="1"/>
          </p:cNvSpPr>
          <p:nvPr>
            <p:ph type="sldNum" sz="quarter" idx="12"/>
          </p:nvPr>
        </p:nvSpPr>
        <p:spPr/>
        <p:txBody>
          <a:bodyPr/>
          <a:lstStyle/>
          <a:p>
            <a:fld id="{8F555C19-519F-4F6D-A360-7E22F251822A}" type="slidenum">
              <a:rPr lang="en-US" smtClean="0"/>
              <a:t>‹#›</a:t>
            </a:fld>
            <a:endParaRPr lang="en-US"/>
          </a:p>
        </p:txBody>
      </p:sp>
    </p:spTree>
    <p:extLst>
      <p:ext uri="{BB962C8B-B14F-4D97-AF65-F5344CB8AC3E}">
        <p14:creationId xmlns:p14="http://schemas.microsoft.com/office/powerpoint/2010/main" val="6175072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0F9CD-ECC3-5D67-0144-9985A88ECA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BE05F6-A45A-AA46-8861-CC8B94BEC9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F0D4A-3FCC-8D41-56ED-720648E7AC5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EE3AE64-5EE0-B6F8-621C-8F0602BD6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96568-12A1-CEE4-3D7D-1299EBA65BB2}"/>
              </a:ext>
            </a:extLst>
          </p:cNvPr>
          <p:cNvSpPr>
            <a:spLocks noGrp="1"/>
          </p:cNvSpPr>
          <p:nvPr>
            <p:ph type="sldNum" sz="quarter" idx="12"/>
          </p:nvPr>
        </p:nvSpPr>
        <p:spPr/>
        <p:txBody>
          <a:bodyPr/>
          <a:lstStyle/>
          <a:p>
            <a:fld id="{8F555C19-519F-4F6D-A360-7E22F251822A}" type="slidenum">
              <a:rPr lang="en-US" smtClean="0"/>
              <a:t>‹#›</a:t>
            </a:fld>
            <a:endParaRPr lang="en-US"/>
          </a:p>
        </p:txBody>
      </p:sp>
    </p:spTree>
    <p:extLst>
      <p:ext uri="{BB962C8B-B14F-4D97-AF65-F5344CB8AC3E}">
        <p14:creationId xmlns:p14="http://schemas.microsoft.com/office/powerpoint/2010/main" val="16304397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F4B37-E31D-A674-2B9C-C2B32DEE19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691CB9-ABB4-8711-3B88-B34411156C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2C649F-1601-BC5B-D9C1-CE256467EFD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64FA355-3C8D-C866-8A6B-123687069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117B6-BB16-3922-401A-DA2E3A94176E}"/>
              </a:ext>
            </a:extLst>
          </p:cNvPr>
          <p:cNvSpPr>
            <a:spLocks noGrp="1"/>
          </p:cNvSpPr>
          <p:nvPr>
            <p:ph type="sldNum" sz="quarter" idx="12"/>
          </p:nvPr>
        </p:nvSpPr>
        <p:spPr/>
        <p:txBody>
          <a:bodyPr/>
          <a:lstStyle/>
          <a:p>
            <a:fld id="{8F555C19-519F-4F6D-A360-7E22F251822A}" type="slidenum">
              <a:rPr lang="en-US" smtClean="0"/>
              <a:t>‹#›</a:t>
            </a:fld>
            <a:endParaRPr lang="en-US"/>
          </a:p>
        </p:txBody>
      </p:sp>
    </p:spTree>
    <p:extLst>
      <p:ext uri="{BB962C8B-B14F-4D97-AF65-F5344CB8AC3E}">
        <p14:creationId xmlns:p14="http://schemas.microsoft.com/office/powerpoint/2010/main" val="9439806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0B7E7-8A3B-6DB2-F1D4-4B5B5D1EAD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56608C-C514-C3AA-6D62-E6B5F00AEC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4011E8-D9E5-E0F7-111B-72CF0D9FD8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B2B8EB-0FE6-CC2B-1FCA-F6B81C75CA1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CCE36A6-5448-888B-111D-85DC982DA7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430B5-1581-7F7F-3CB2-99917C8B854A}"/>
              </a:ext>
            </a:extLst>
          </p:cNvPr>
          <p:cNvSpPr>
            <a:spLocks noGrp="1"/>
          </p:cNvSpPr>
          <p:nvPr>
            <p:ph type="sldNum" sz="quarter" idx="12"/>
          </p:nvPr>
        </p:nvSpPr>
        <p:spPr/>
        <p:txBody>
          <a:bodyPr/>
          <a:lstStyle/>
          <a:p>
            <a:fld id="{8F555C19-519F-4F6D-A360-7E22F251822A}" type="slidenum">
              <a:rPr lang="en-US" smtClean="0"/>
              <a:t>‹#›</a:t>
            </a:fld>
            <a:endParaRPr lang="en-US"/>
          </a:p>
        </p:txBody>
      </p:sp>
    </p:spTree>
    <p:extLst>
      <p:ext uri="{BB962C8B-B14F-4D97-AF65-F5344CB8AC3E}">
        <p14:creationId xmlns:p14="http://schemas.microsoft.com/office/powerpoint/2010/main" val="38067132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48769-E560-F00F-EE68-F75D264583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29EC94-2472-5D18-1485-B0F6205D1C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6E76E8-85D4-D568-D38B-FFD9D5B05D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182DBC-D295-8B87-D6EB-B6E99CC400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A1E9C8-B654-868C-71F1-18868A3C64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03A211-D6A2-267C-6F56-0C5211F6C91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7EEB8B2-C4A1-BD49-CF91-1212A04FAE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A89910-8EDC-DF7C-5E83-CDD6D569834E}"/>
              </a:ext>
            </a:extLst>
          </p:cNvPr>
          <p:cNvSpPr>
            <a:spLocks noGrp="1"/>
          </p:cNvSpPr>
          <p:nvPr>
            <p:ph type="sldNum" sz="quarter" idx="12"/>
          </p:nvPr>
        </p:nvSpPr>
        <p:spPr/>
        <p:txBody>
          <a:bodyPr/>
          <a:lstStyle/>
          <a:p>
            <a:fld id="{8F555C19-519F-4F6D-A360-7E22F251822A}" type="slidenum">
              <a:rPr lang="en-US" smtClean="0"/>
              <a:t>‹#›</a:t>
            </a:fld>
            <a:endParaRPr lang="en-US"/>
          </a:p>
        </p:txBody>
      </p:sp>
    </p:spTree>
    <p:extLst>
      <p:ext uri="{BB962C8B-B14F-4D97-AF65-F5344CB8AC3E}">
        <p14:creationId xmlns:p14="http://schemas.microsoft.com/office/powerpoint/2010/main" val="16466424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D2D4-6A74-C11B-2CC7-D1F71D2015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3C4F05-B2B2-6AA7-15EA-E59010E53DE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4071FDA-8CB3-B556-63CF-59397FC639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9121D1-240B-0466-AF24-68F313F15E8B}"/>
              </a:ext>
            </a:extLst>
          </p:cNvPr>
          <p:cNvSpPr>
            <a:spLocks noGrp="1"/>
          </p:cNvSpPr>
          <p:nvPr>
            <p:ph type="sldNum" sz="quarter" idx="12"/>
          </p:nvPr>
        </p:nvSpPr>
        <p:spPr/>
        <p:txBody>
          <a:bodyPr/>
          <a:lstStyle/>
          <a:p>
            <a:fld id="{8F555C19-519F-4F6D-A360-7E22F251822A}" type="slidenum">
              <a:rPr lang="en-US" smtClean="0"/>
              <a:t>‹#›</a:t>
            </a:fld>
            <a:endParaRPr lang="en-US"/>
          </a:p>
        </p:txBody>
      </p:sp>
    </p:spTree>
    <p:extLst>
      <p:ext uri="{BB962C8B-B14F-4D97-AF65-F5344CB8AC3E}">
        <p14:creationId xmlns:p14="http://schemas.microsoft.com/office/powerpoint/2010/main" val="1584105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36D9DF-CC94-3941-AB94-DB2234CA30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3"/>
            <a:ext cx="12191996" cy="6857997"/>
          </a:xfrm>
          <a:prstGeom prst="rect">
            <a:avLst/>
          </a:prstGeom>
        </p:spPr>
      </p:pic>
      <p:sp>
        <p:nvSpPr>
          <p:cNvPr id="11" name="object 9">
            <a:extLst>
              <a:ext uri="{FF2B5EF4-FFF2-40B4-BE49-F238E27FC236}">
                <a16:creationId xmlns:a16="http://schemas.microsoft.com/office/drawing/2014/main" id="{D8918099-14B5-472C-8E5C-B923F79DB56A}"/>
              </a:ext>
            </a:extLst>
          </p:cNvPr>
          <p:cNvSpPr txBox="1"/>
          <p:nvPr userDrawn="1"/>
        </p:nvSpPr>
        <p:spPr>
          <a:xfrm>
            <a:off x="8153400" y="6540798"/>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a:solidFill>
                  <a:schemeClr val="bg1"/>
                </a:solidFill>
                <a:latin typeface="Arial Narrow" panose="020B0606020202030204" pitchFamily="34" charset="0"/>
                <a:cs typeface="Univers LT Std 47 Cn Lt"/>
              </a:rPr>
              <a:t>An independent licensee of the Blue Cross and Blue Shield Association</a:t>
            </a:r>
            <a:endParaRPr sz="700">
              <a:solidFill>
                <a:schemeClr val="bg1"/>
              </a:solidFill>
              <a:latin typeface="Arial Narrow" panose="020B0606020202030204" pitchFamily="34" charset="0"/>
              <a:cs typeface="Univers LT Std 47 Cn Lt"/>
            </a:endParaRPr>
          </a:p>
        </p:txBody>
      </p:sp>
      <p:sp>
        <p:nvSpPr>
          <p:cNvPr id="2" name="Title 1">
            <a:extLst>
              <a:ext uri="{FF2B5EF4-FFF2-40B4-BE49-F238E27FC236}">
                <a16:creationId xmlns:a16="http://schemas.microsoft.com/office/drawing/2014/main" id="{7D6E884F-5395-414E-8530-CB319F341567}"/>
              </a:ext>
            </a:extLst>
          </p:cNvPr>
          <p:cNvSpPr>
            <a:spLocks noGrp="1"/>
          </p:cNvSpPr>
          <p:nvPr>
            <p:ph type="ctrTitle"/>
          </p:nvPr>
        </p:nvSpPr>
        <p:spPr>
          <a:xfrm>
            <a:off x="507563" y="2482637"/>
            <a:ext cx="6892695" cy="3334106"/>
          </a:xfrm>
        </p:spPr>
        <p:txBody>
          <a:bodyPr anchor="b">
            <a:normAutofit/>
          </a:bodyPr>
          <a:lstStyle>
            <a:lvl1pPr algn="l">
              <a:defRPr sz="5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7DBD476-A740-4AEB-B265-6F4A42CB348C}"/>
              </a:ext>
            </a:extLst>
          </p:cNvPr>
          <p:cNvSpPr>
            <a:spLocks noGrp="1"/>
          </p:cNvSpPr>
          <p:nvPr>
            <p:ph type="subTitle" idx="1" hasCustomPrompt="1"/>
          </p:nvPr>
        </p:nvSpPr>
        <p:spPr>
          <a:xfrm>
            <a:off x="507563" y="6002128"/>
            <a:ext cx="6892695" cy="1137909"/>
          </a:xfrm>
        </p:spPr>
        <p:txBody>
          <a:bodyPr>
            <a:normAutofit/>
          </a:bodyPr>
          <a:lstStyle>
            <a:lvl1pPr marL="0" indent="0" algn="l">
              <a:buNone/>
              <a:defRPr sz="150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30524DF4-CFEC-E2B2-1CC1-A9B85E1DB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563" y="487122"/>
            <a:ext cx="1956820" cy="655321"/>
          </a:xfrm>
          <a:prstGeom prst="rect">
            <a:avLst/>
          </a:prstGeom>
        </p:spPr>
      </p:pic>
    </p:spTree>
    <p:extLst>
      <p:ext uri="{BB962C8B-B14F-4D97-AF65-F5344CB8AC3E}">
        <p14:creationId xmlns:p14="http://schemas.microsoft.com/office/powerpoint/2010/main" val="18216051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EB43C0-E101-7895-C894-18F4852A59E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40C85F8-6FFD-CA06-325A-4630C77830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24F5B4-5539-D1BF-84A1-5ED9ABDC186F}"/>
              </a:ext>
            </a:extLst>
          </p:cNvPr>
          <p:cNvSpPr>
            <a:spLocks noGrp="1"/>
          </p:cNvSpPr>
          <p:nvPr>
            <p:ph type="sldNum" sz="quarter" idx="12"/>
          </p:nvPr>
        </p:nvSpPr>
        <p:spPr/>
        <p:txBody>
          <a:bodyPr/>
          <a:lstStyle/>
          <a:p>
            <a:fld id="{8F555C19-519F-4F6D-A360-7E22F251822A}" type="slidenum">
              <a:rPr lang="en-US" smtClean="0"/>
              <a:t>‹#›</a:t>
            </a:fld>
            <a:endParaRPr lang="en-US"/>
          </a:p>
        </p:txBody>
      </p:sp>
    </p:spTree>
    <p:extLst>
      <p:ext uri="{BB962C8B-B14F-4D97-AF65-F5344CB8AC3E}">
        <p14:creationId xmlns:p14="http://schemas.microsoft.com/office/powerpoint/2010/main" val="32336944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B36D-CC21-13A3-FD29-D373DD6D64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3E705-A694-56E1-2A23-B60755C57E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95A181-0EA0-BAFB-A297-EA6B067CED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3601C-1B4A-792D-1B7E-8A006421E22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E5ED8C5-8163-8EBF-91F1-9C4E49866D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1DBA3B-41A6-6AF9-F2A9-22EF6A6114E6}"/>
              </a:ext>
            </a:extLst>
          </p:cNvPr>
          <p:cNvSpPr>
            <a:spLocks noGrp="1"/>
          </p:cNvSpPr>
          <p:nvPr>
            <p:ph type="sldNum" sz="quarter" idx="12"/>
          </p:nvPr>
        </p:nvSpPr>
        <p:spPr/>
        <p:txBody>
          <a:bodyPr/>
          <a:lstStyle/>
          <a:p>
            <a:fld id="{8F555C19-519F-4F6D-A360-7E22F251822A}" type="slidenum">
              <a:rPr lang="en-US" smtClean="0"/>
              <a:t>‹#›</a:t>
            </a:fld>
            <a:endParaRPr lang="en-US"/>
          </a:p>
        </p:txBody>
      </p:sp>
    </p:spTree>
    <p:extLst>
      <p:ext uri="{BB962C8B-B14F-4D97-AF65-F5344CB8AC3E}">
        <p14:creationId xmlns:p14="http://schemas.microsoft.com/office/powerpoint/2010/main" val="23105380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CDED3-99A3-7678-687C-D403956F15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C00BDE-C10E-EB1C-15B7-39BBF4CAA1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77B5B8-4EF6-F7C3-D738-6393232242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4F273E-1F0B-D91D-CB07-F5723791640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984B713-A986-CF86-18D9-55C4F0C315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E49716-A2C7-7228-C5AD-CBFBC2236061}"/>
              </a:ext>
            </a:extLst>
          </p:cNvPr>
          <p:cNvSpPr>
            <a:spLocks noGrp="1"/>
          </p:cNvSpPr>
          <p:nvPr>
            <p:ph type="sldNum" sz="quarter" idx="12"/>
          </p:nvPr>
        </p:nvSpPr>
        <p:spPr/>
        <p:txBody>
          <a:bodyPr/>
          <a:lstStyle/>
          <a:p>
            <a:fld id="{8F555C19-519F-4F6D-A360-7E22F251822A}" type="slidenum">
              <a:rPr lang="en-US" smtClean="0"/>
              <a:t>‹#›</a:t>
            </a:fld>
            <a:endParaRPr lang="en-US"/>
          </a:p>
        </p:txBody>
      </p:sp>
    </p:spTree>
    <p:extLst>
      <p:ext uri="{BB962C8B-B14F-4D97-AF65-F5344CB8AC3E}">
        <p14:creationId xmlns:p14="http://schemas.microsoft.com/office/powerpoint/2010/main" val="35697824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BA677-A462-8F8F-0A59-06D9E26BBB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FFFD70-2C0D-9343-F150-4EE55BD8D4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64CAA-B711-23CD-2765-991DC975DCB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372DDD5-93CE-81E1-F02A-777004F2D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0730DC-396C-F39C-2F40-70BE51117782}"/>
              </a:ext>
            </a:extLst>
          </p:cNvPr>
          <p:cNvSpPr>
            <a:spLocks noGrp="1"/>
          </p:cNvSpPr>
          <p:nvPr>
            <p:ph type="sldNum" sz="quarter" idx="12"/>
          </p:nvPr>
        </p:nvSpPr>
        <p:spPr/>
        <p:txBody>
          <a:bodyPr/>
          <a:lstStyle/>
          <a:p>
            <a:fld id="{8F555C19-519F-4F6D-A360-7E22F251822A}" type="slidenum">
              <a:rPr lang="en-US" smtClean="0"/>
              <a:t>‹#›</a:t>
            </a:fld>
            <a:endParaRPr lang="en-US"/>
          </a:p>
        </p:txBody>
      </p:sp>
    </p:spTree>
    <p:extLst>
      <p:ext uri="{BB962C8B-B14F-4D97-AF65-F5344CB8AC3E}">
        <p14:creationId xmlns:p14="http://schemas.microsoft.com/office/powerpoint/2010/main" val="16843035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2B5344-F90B-BE65-1B0F-57C286C728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738C70-A104-4952-8F3F-08D9D51769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39E38-9901-ED89-9D28-5A203318CF9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6EC6B33-8617-9D51-4897-30C0204CD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F46029-6587-4D8D-EF40-3BBD7A47A602}"/>
              </a:ext>
            </a:extLst>
          </p:cNvPr>
          <p:cNvSpPr>
            <a:spLocks noGrp="1"/>
          </p:cNvSpPr>
          <p:nvPr>
            <p:ph type="sldNum" sz="quarter" idx="12"/>
          </p:nvPr>
        </p:nvSpPr>
        <p:spPr/>
        <p:txBody>
          <a:bodyPr/>
          <a:lstStyle/>
          <a:p>
            <a:fld id="{8F555C19-519F-4F6D-A360-7E22F251822A}" type="slidenum">
              <a:rPr lang="en-US" smtClean="0"/>
              <a:t>‹#›</a:t>
            </a:fld>
            <a:endParaRPr lang="en-US"/>
          </a:p>
        </p:txBody>
      </p:sp>
    </p:spTree>
    <p:extLst>
      <p:ext uri="{BB962C8B-B14F-4D97-AF65-F5344CB8AC3E}">
        <p14:creationId xmlns:p14="http://schemas.microsoft.com/office/powerpoint/2010/main" val="15841595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A0F27E1-E762-ECB6-3DC2-6AA0BDF93E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3" name="Subtitle 2">
            <a:extLst>
              <a:ext uri="{FF2B5EF4-FFF2-40B4-BE49-F238E27FC236}">
                <a16:creationId xmlns:a16="http://schemas.microsoft.com/office/drawing/2014/main" id="{F7DBD476-A740-4AEB-B265-6F4A42CB348C}"/>
              </a:ext>
            </a:extLst>
          </p:cNvPr>
          <p:cNvSpPr>
            <a:spLocks noGrp="1"/>
          </p:cNvSpPr>
          <p:nvPr>
            <p:ph type="subTitle" idx="1" hasCustomPrompt="1"/>
          </p:nvPr>
        </p:nvSpPr>
        <p:spPr>
          <a:xfrm>
            <a:off x="734800" y="5236464"/>
            <a:ext cx="8834713" cy="1137909"/>
          </a:xfrm>
        </p:spPr>
        <p:txBody>
          <a:bodyPr>
            <a:normAutofit/>
          </a:bodyPr>
          <a:lstStyle>
            <a:lvl1pPr marL="0" indent="0" algn="l">
              <a:buNone/>
              <a:defRPr sz="1500" b="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object 9">
            <a:extLst>
              <a:ext uri="{FF2B5EF4-FFF2-40B4-BE49-F238E27FC236}">
                <a16:creationId xmlns:a16="http://schemas.microsoft.com/office/drawing/2014/main" id="{E1DB913D-6405-A8D1-7ED6-B128E3960C64}"/>
              </a:ext>
            </a:extLst>
          </p:cNvPr>
          <p:cNvSpPr txBox="1"/>
          <p:nvPr userDrawn="1"/>
        </p:nvSpPr>
        <p:spPr>
          <a:xfrm>
            <a:off x="8061960" y="6554969"/>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a:solidFill>
                  <a:schemeClr val="bg1">
                    <a:lumMod val="75000"/>
                  </a:schemeClr>
                </a:solidFill>
                <a:latin typeface="Arial Narrow" panose="020B0606020202030204" pitchFamily="34" charset="0"/>
                <a:cs typeface="Univers LT Std 47 Cn Lt"/>
              </a:rPr>
              <a:t>An independent licensee of the Blue Cross Blue Shield Association</a:t>
            </a:r>
            <a:endParaRPr sz="700">
              <a:solidFill>
                <a:schemeClr val="bg1">
                  <a:lumMod val="75000"/>
                </a:schemeClr>
              </a:solidFill>
              <a:latin typeface="Arial Narrow" panose="020B0606020202030204" pitchFamily="34" charset="0"/>
              <a:cs typeface="Univers LT Std 47 Cn Lt"/>
            </a:endParaRPr>
          </a:p>
        </p:txBody>
      </p:sp>
      <p:pic>
        <p:nvPicPr>
          <p:cNvPr id="15" name="Picture 14" descr="A black and white logo&#10;&#10;Description automatically generated">
            <a:extLst>
              <a:ext uri="{FF2B5EF4-FFF2-40B4-BE49-F238E27FC236}">
                <a16:creationId xmlns:a16="http://schemas.microsoft.com/office/drawing/2014/main" id="{0A5DCE1E-6BC5-5D62-3D2B-A218F7D64C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1095" y="689145"/>
            <a:ext cx="1956820" cy="655321"/>
          </a:xfrm>
          <a:prstGeom prst="rect">
            <a:avLst/>
          </a:prstGeom>
        </p:spPr>
      </p:pic>
      <p:sp>
        <p:nvSpPr>
          <p:cNvPr id="17" name="Title 1">
            <a:extLst>
              <a:ext uri="{FF2B5EF4-FFF2-40B4-BE49-F238E27FC236}">
                <a16:creationId xmlns:a16="http://schemas.microsoft.com/office/drawing/2014/main" id="{809AE944-AA69-57F9-1C00-83283598B399}"/>
              </a:ext>
            </a:extLst>
          </p:cNvPr>
          <p:cNvSpPr>
            <a:spLocks noGrp="1"/>
          </p:cNvSpPr>
          <p:nvPr>
            <p:ph type="ctrTitle" hasCustomPrompt="1"/>
          </p:nvPr>
        </p:nvSpPr>
        <p:spPr>
          <a:xfrm>
            <a:off x="668040" y="1862138"/>
            <a:ext cx="9823332" cy="3334106"/>
          </a:xfrm>
        </p:spPr>
        <p:txBody>
          <a:bodyPr anchor="b">
            <a:noAutofit/>
          </a:bodyPr>
          <a:lstStyle>
            <a:lvl1pPr algn="l">
              <a:lnSpc>
                <a:spcPct val="80000"/>
              </a:lnSpc>
              <a:defRPr sz="7200" b="1">
                <a:solidFill>
                  <a:schemeClr val="bg1"/>
                </a:solidFill>
              </a:defRPr>
            </a:lvl1pPr>
          </a:lstStyle>
          <a:p>
            <a:r>
              <a:rPr lang="en-US"/>
              <a:t>Click to edit </a:t>
            </a:r>
            <a:br>
              <a:rPr lang="en-US"/>
            </a:br>
            <a:r>
              <a:rPr lang="en-US"/>
              <a:t>Master title style</a:t>
            </a:r>
          </a:p>
        </p:txBody>
      </p:sp>
      <p:cxnSp>
        <p:nvCxnSpPr>
          <p:cNvPr id="23" name="Straight Connector 22">
            <a:extLst>
              <a:ext uri="{FF2B5EF4-FFF2-40B4-BE49-F238E27FC236}">
                <a16:creationId xmlns:a16="http://schemas.microsoft.com/office/drawing/2014/main" id="{7F58539D-BEFF-0128-1F64-781972F1F088}"/>
              </a:ext>
            </a:extLst>
          </p:cNvPr>
          <p:cNvCxnSpPr>
            <a:cxnSpLocks/>
          </p:cNvCxnSpPr>
          <p:nvPr userDrawn="1"/>
        </p:nvCxnSpPr>
        <p:spPr>
          <a:xfrm>
            <a:off x="808074" y="5592370"/>
            <a:ext cx="105687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3974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728CA0-F7F5-A8B0-7C63-E3F889E9C6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2000" cy="6857999"/>
          </a:xfrm>
          <a:prstGeom prst="rect">
            <a:avLst/>
          </a:prstGeom>
        </p:spPr>
      </p:pic>
      <p:sp>
        <p:nvSpPr>
          <p:cNvPr id="7" name="Title 1">
            <a:extLst>
              <a:ext uri="{FF2B5EF4-FFF2-40B4-BE49-F238E27FC236}">
                <a16:creationId xmlns:a16="http://schemas.microsoft.com/office/drawing/2014/main" id="{C6B09EF9-71C5-39F5-5EC1-AD3323BB5721}"/>
              </a:ext>
            </a:extLst>
          </p:cNvPr>
          <p:cNvSpPr>
            <a:spLocks noGrp="1"/>
          </p:cNvSpPr>
          <p:nvPr>
            <p:ph type="ctrTitle"/>
          </p:nvPr>
        </p:nvSpPr>
        <p:spPr>
          <a:xfrm>
            <a:off x="650827" y="714753"/>
            <a:ext cx="4498115" cy="3334106"/>
          </a:xfrm>
        </p:spPr>
        <p:txBody>
          <a:bodyPr anchor="b">
            <a:normAutofit/>
          </a:bodyPr>
          <a:lstStyle>
            <a:lvl1pPr algn="l">
              <a:defRPr sz="4900" b="1">
                <a:solidFill>
                  <a:srgbClr val="0082BE"/>
                </a:solidFill>
              </a:defRPr>
            </a:lvl1pPr>
          </a:lstStyle>
          <a:p>
            <a:r>
              <a:rPr lang="en-US"/>
              <a:t>Click to edit Master title style</a:t>
            </a:r>
          </a:p>
        </p:txBody>
      </p:sp>
      <p:sp>
        <p:nvSpPr>
          <p:cNvPr id="8" name="Subtitle 2">
            <a:extLst>
              <a:ext uri="{FF2B5EF4-FFF2-40B4-BE49-F238E27FC236}">
                <a16:creationId xmlns:a16="http://schemas.microsoft.com/office/drawing/2014/main" id="{A2DCCF9F-AB44-1A2D-E03A-AD166B3130E3}"/>
              </a:ext>
            </a:extLst>
          </p:cNvPr>
          <p:cNvSpPr>
            <a:spLocks noGrp="1"/>
          </p:cNvSpPr>
          <p:nvPr>
            <p:ph type="subTitle" idx="1" hasCustomPrompt="1"/>
          </p:nvPr>
        </p:nvSpPr>
        <p:spPr>
          <a:xfrm>
            <a:off x="650828" y="4234244"/>
            <a:ext cx="4498115" cy="1137909"/>
          </a:xfrm>
        </p:spPr>
        <p:txBody>
          <a:bodyPr>
            <a:normAutofit/>
          </a:bodyPr>
          <a:lstStyle>
            <a:lvl1pPr marL="0" indent="0" algn="l">
              <a:buNone/>
              <a:defRPr sz="1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object 9">
            <a:extLst>
              <a:ext uri="{FF2B5EF4-FFF2-40B4-BE49-F238E27FC236}">
                <a16:creationId xmlns:a16="http://schemas.microsoft.com/office/drawing/2014/main" id="{F04AAC98-F75B-42A6-B28B-DCB64E8039C5}"/>
              </a:ext>
            </a:extLst>
          </p:cNvPr>
          <p:cNvSpPr txBox="1"/>
          <p:nvPr userDrawn="1"/>
        </p:nvSpPr>
        <p:spPr>
          <a:xfrm>
            <a:off x="777673" y="6398546"/>
            <a:ext cx="3810000" cy="152400"/>
          </a:xfrm>
          <a:prstGeom prst="rect">
            <a:avLst/>
          </a:prstGeom>
        </p:spPr>
        <p:txBody>
          <a:bodyPr vert="horz" wrap="square" lIns="0" tIns="41910" rIns="0" bIns="0" rtlCol="0" anchor="b" anchorCtr="0">
            <a:spAutoFit/>
          </a:bodyPr>
          <a:lstStyle/>
          <a:p>
            <a:pPr marR="5080" algn="l">
              <a:lnSpc>
                <a:spcPct val="100000"/>
              </a:lnSpc>
              <a:spcBef>
                <a:spcPts val="330"/>
              </a:spcBef>
            </a:pPr>
            <a:r>
              <a:rPr lang="en-US" sz="700" b="0">
                <a:solidFill>
                  <a:schemeClr val="bg1">
                    <a:lumMod val="75000"/>
                  </a:schemeClr>
                </a:solidFill>
                <a:latin typeface="Arial Narrow" panose="020B0606020202030204" pitchFamily="34" charset="0"/>
                <a:cs typeface="Univers LT Std 47 Cn Lt"/>
              </a:rPr>
              <a:t>An independent licensee of the Blue Cross Blue Shield Association</a:t>
            </a:r>
            <a:endParaRPr sz="700">
              <a:solidFill>
                <a:schemeClr val="bg1">
                  <a:lumMod val="75000"/>
                </a:schemeClr>
              </a:solidFill>
              <a:latin typeface="Arial Narrow" panose="020B0606020202030204" pitchFamily="34" charset="0"/>
              <a:cs typeface="Univers LT Std 47 Cn Lt"/>
            </a:endParaRPr>
          </a:p>
        </p:txBody>
      </p:sp>
      <p:pic>
        <p:nvPicPr>
          <p:cNvPr id="11" name="Graphic 10">
            <a:extLst>
              <a:ext uri="{FF2B5EF4-FFF2-40B4-BE49-F238E27FC236}">
                <a16:creationId xmlns:a16="http://schemas.microsoft.com/office/drawing/2014/main" id="{927061BA-F398-3561-8933-887ABF7B0F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55901" y="5962677"/>
            <a:ext cx="3060198" cy="380938"/>
          </a:xfrm>
          <a:prstGeom prst="rect">
            <a:avLst/>
          </a:prstGeom>
        </p:spPr>
      </p:pic>
    </p:spTree>
    <p:extLst>
      <p:ext uri="{BB962C8B-B14F-4D97-AF65-F5344CB8AC3E}">
        <p14:creationId xmlns:p14="http://schemas.microsoft.com/office/powerpoint/2010/main" val="34832209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6EBE65-583D-4F9D-B200-DF4BCECB16EA}"/>
              </a:ext>
            </a:extLst>
          </p:cNvPr>
          <p:cNvSpPr/>
          <p:nvPr userDrawn="1"/>
        </p:nvSpPr>
        <p:spPr>
          <a:xfrm>
            <a:off x="0" y="1"/>
            <a:ext cx="12192000" cy="68579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916C54D-5315-0A33-67B9-766ABFD144FB}"/>
              </a:ext>
            </a:extLst>
          </p:cNvPr>
          <p:cNvSpPr/>
          <p:nvPr userDrawn="1"/>
        </p:nvSpPr>
        <p:spPr>
          <a:xfrm>
            <a:off x="4487482" y="807127"/>
            <a:ext cx="4472325" cy="4598669"/>
          </a:xfrm>
          <a:custGeom>
            <a:avLst/>
            <a:gdLst>
              <a:gd name="connsiteX0" fmla="*/ 3070841 w 4254186"/>
              <a:gd name="connsiteY0" fmla="*/ 0 h 4374368"/>
              <a:gd name="connsiteX1" fmla="*/ 1183345 w 4254186"/>
              <a:gd name="connsiteY1" fmla="*/ 0 h 4374368"/>
              <a:gd name="connsiteX2" fmla="*/ 1183345 w 4254186"/>
              <a:gd name="connsiteY2" fmla="*/ 1215702 h 4374368"/>
              <a:gd name="connsiteX3" fmla="*/ 0 w 4254186"/>
              <a:gd name="connsiteY3" fmla="*/ 1215702 h 4374368"/>
              <a:gd name="connsiteX4" fmla="*/ 0 w 4254186"/>
              <a:gd name="connsiteY4" fmla="*/ 3158667 h 4374368"/>
              <a:gd name="connsiteX5" fmla="*/ 1183345 w 4254186"/>
              <a:gd name="connsiteY5" fmla="*/ 3158667 h 4374368"/>
              <a:gd name="connsiteX6" fmla="*/ 1183345 w 4254186"/>
              <a:gd name="connsiteY6" fmla="*/ 4374369 h 4374368"/>
              <a:gd name="connsiteX7" fmla="*/ 3070841 w 4254186"/>
              <a:gd name="connsiteY7" fmla="*/ 4374369 h 4374368"/>
              <a:gd name="connsiteX8" fmla="*/ 3070841 w 4254186"/>
              <a:gd name="connsiteY8" fmla="*/ 3158667 h 4374368"/>
              <a:gd name="connsiteX9" fmla="*/ 4254186 w 4254186"/>
              <a:gd name="connsiteY9" fmla="*/ 3158667 h 4374368"/>
              <a:gd name="connsiteX10" fmla="*/ 4254186 w 4254186"/>
              <a:gd name="connsiteY10" fmla="*/ 1215702 h 4374368"/>
              <a:gd name="connsiteX11" fmla="*/ 3070841 w 4254186"/>
              <a:gd name="connsiteY11" fmla="*/ 1215702 h 4374368"/>
              <a:gd name="connsiteX12" fmla="*/ 3070841 w 4254186"/>
              <a:gd name="connsiteY12" fmla="*/ 0 h 437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54186" h="4374368">
                <a:moveTo>
                  <a:pt x="3070841" y="0"/>
                </a:moveTo>
                <a:lnTo>
                  <a:pt x="1183345" y="0"/>
                </a:lnTo>
                <a:lnTo>
                  <a:pt x="1183345" y="1215702"/>
                </a:lnTo>
                <a:lnTo>
                  <a:pt x="0" y="1215702"/>
                </a:lnTo>
                <a:lnTo>
                  <a:pt x="0" y="3158667"/>
                </a:lnTo>
                <a:lnTo>
                  <a:pt x="1183345" y="3158667"/>
                </a:lnTo>
                <a:lnTo>
                  <a:pt x="1183345" y="4374369"/>
                </a:lnTo>
                <a:lnTo>
                  <a:pt x="3070841" y="4374369"/>
                </a:lnTo>
                <a:lnTo>
                  <a:pt x="3070841" y="3158667"/>
                </a:lnTo>
                <a:lnTo>
                  <a:pt x="4254186" y="3158667"/>
                </a:lnTo>
                <a:lnTo>
                  <a:pt x="4254186" y="1215702"/>
                </a:lnTo>
                <a:lnTo>
                  <a:pt x="3070841" y="1215702"/>
                </a:lnTo>
                <a:lnTo>
                  <a:pt x="3070841" y="0"/>
                </a:lnTo>
                <a:close/>
              </a:path>
            </a:pathLst>
          </a:custGeom>
          <a:solidFill>
            <a:srgbClr val="FFFFFF">
              <a:alpha val="9000"/>
            </a:srgbClr>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66ED560-5D7E-ED62-FED7-38E832DCEAC3}"/>
              </a:ext>
            </a:extLst>
          </p:cNvPr>
          <p:cNvSpPr/>
          <p:nvPr userDrawn="1"/>
        </p:nvSpPr>
        <p:spPr>
          <a:xfrm>
            <a:off x="9427031" y="811394"/>
            <a:ext cx="3580710" cy="4606768"/>
          </a:xfrm>
          <a:custGeom>
            <a:avLst/>
            <a:gdLst>
              <a:gd name="connsiteX0" fmla="*/ 256658 w 3406059"/>
              <a:gd name="connsiteY0" fmla="*/ 1541 h 4382072"/>
              <a:gd name="connsiteX1" fmla="*/ 168831 w 3406059"/>
              <a:gd name="connsiteY1" fmla="*/ 2414454 h 4382072"/>
              <a:gd name="connsiteX2" fmla="*/ 1703482 w 3406059"/>
              <a:gd name="connsiteY2" fmla="*/ 4382073 h 4382072"/>
              <a:gd name="connsiteX3" fmla="*/ 3236591 w 3406059"/>
              <a:gd name="connsiteY3" fmla="*/ 2414454 h 4382072"/>
              <a:gd name="connsiteX4" fmla="*/ 3148765 w 3406059"/>
              <a:gd name="connsiteY4" fmla="*/ 3082 h 4382072"/>
              <a:gd name="connsiteX5" fmla="*/ 1703482 w 3406059"/>
              <a:gd name="connsiteY5" fmla="*/ 368254 h 4382072"/>
              <a:gd name="connsiteX6" fmla="*/ 1694236 w 3406059"/>
              <a:gd name="connsiteY6" fmla="*/ 368254 h 4382072"/>
              <a:gd name="connsiteX7" fmla="*/ 256658 w 3406059"/>
              <a:gd name="connsiteY7" fmla="*/ 0 h 438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6059" h="4382072">
                <a:moveTo>
                  <a:pt x="256658" y="1541"/>
                </a:moveTo>
                <a:cubicBezTo>
                  <a:pt x="-43801" y="607080"/>
                  <a:pt x="-90026" y="1591660"/>
                  <a:pt x="168831" y="2414454"/>
                </a:cubicBezTo>
                <a:cubicBezTo>
                  <a:pt x="418443" y="3206432"/>
                  <a:pt x="903799" y="3929074"/>
                  <a:pt x="1703482" y="4382073"/>
                </a:cubicBezTo>
                <a:cubicBezTo>
                  <a:pt x="2503164" y="3929074"/>
                  <a:pt x="2986979" y="3206432"/>
                  <a:pt x="3236591" y="2414454"/>
                </a:cubicBezTo>
                <a:cubicBezTo>
                  <a:pt x="3496988" y="1591660"/>
                  <a:pt x="3449223" y="610162"/>
                  <a:pt x="3148765" y="3082"/>
                </a:cubicBezTo>
                <a:cubicBezTo>
                  <a:pt x="2692684" y="240367"/>
                  <a:pt x="2236603" y="366714"/>
                  <a:pt x="1703482" y="368254"/>
                </a:cubicBezTo>
                <a:lnTo>
                  <a:pt x="1694236" y="368254"/>
                </a:lnTo>
                <a:cubicBezTo>
                  <a:pt x="1164197" y="368254"/>
                  <a:pt x="711197" y="235744"/>
                  <a:pt x="256658" y="0"/>
                </a:cubicBezTo>
              </a:path>
            </a:pathLst>
          </a:custGeom>
          <a:solidFill>
            <a:srgbClr val="FFFFFF">
              <a:alpha val="9000"/>
            </a:srgbClr>
          </a:solidFill>
          <a:ln w="0" cap="flat">
            <a:noFill/>
            <a:prstDash val="solid"/>
            <a:miter/>
          </a:ln>
        </p:spPr>
        <p:txBody>
          <a:bodyPr rtlCol="0" anchor="ctr"/>
          <a:lstStyle/>
          <a:p>
            <a:endParaRPr lang="en-US"/>
          </a:p>
        </p:txBody>
      </p:sp>
      <p:pic>
        <p:nvPicPr>
          <p:cNvPr id="21" name="Picture 20" descr="A black and white logo&#10;&#10;Description automatically generated">
            <a:extLst>
              <a:ext uri="{FF2B5EF4-FFF2-40B4-BE49-F238E27FC236}">
                <a16:creationId xmlns:a16="http://schemas.microsoft.com/office/drawing/2014/main" id="{77E9639B-39E0-5DAE-8CF1-FE1C274EDF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563" y="487122"/>
            <a:ext cx="1956820" cy="655321"/>
          </a:xfrm>
          <a:prstGeom prst="rect">
            <a:avLst/>
          </a:prstGeom>
        </p:spPr>
      </p:pic>
      <p:sp>
        <p:nvSpPr>
          <p:cNvPr id="22" name="object 9">
            <a:extLst>
              <a:ext uri="{FF2B5EF4-FFF2-40B4-BE49-F238E27FC236}">
                <a16:creationId xmlns:a16="http://schemas.microsoft.com/office/drawing/2014/main" id="{2A4D01F6-5CDB-D0D7-C744-9044F1576931}"/>
              </a:ext>
            </a:extLst>
          </p:cNvPr>
          <p:cNvSpPr txBox="1"/>
          <p:nvPr userDrawn="1"/>
        </p:nvSpPr>
        <p:spPr>
          <a:xfrm>
            <a:off x="8153400" y="6540798"/>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a:solidFill>
                  <a:schemeClr val="bg1"/>
                </a:solidFill>
                <a:latin typeface="Arial Narrow" panose="020B0606020202030204" pitchFamily="34" charset="0"/>
                <a:cs typeface="Univers LT Std 47 Cn Lt"/>
              </a:rPr>
              <a:t>An independent licensee of the Blue Cross Blue Shield Association</a:t>
            </a:r>
            <a:endParaRPr sz="700">
              <a:solidFill>
                <a:schemeClr val="bg1"/>
              </a:solidFill>
              <a:latin typeface="Arial Narrow" panose="020B0606020202030204" pitchFamily="34" charset="0"/>
              <a:cs typeface="Univers LT Std 47 Cn Lt"/>
            </a:endParaRPr>
          </a:p>
        </p:txBody>
      </p:sp>
      <p:sp>
        <p:nvSpPr>
          <p:cNvPr id="35" name="Title 1">
            <a:extLst>
              <a:ext uri="{FF2B5EF4-FFF2-40B4-BE49-F238E27FC236}">
                <a16:creationId xmlns:a16="http://schemas.microsoft.com/office/drawing/2014/main" id="{26392D30-A80D-1C2E-2BA4-B3FAE9BD260B}"/>
              </a:ext>
            </a:extLst>
          </p:cNvPr>
          <p:cNvSpPr>
            <a:spLocks noGrp="1"/>
          </p:cNvSpPr>
          <p:nvPr>
            <p:ph type="ctrTitle" hasCustomPrompt="1"/>
          </p:nvPr>
        </p:nvSpPr>
        <p:spPr>
          <a:xfrm>
            <a:off x="504264" y="2473488"/>
            <a:ext cx="9823332" cy="3334106"/>
          </a:xfrm>
        </p:spPr>
        <p:txBody>
          <a:bodyPr anchor="b">
            <a:noAutofit/>
          </a:bodyPr>
          <a:lstStyle>
            <a:lvl1pPr algn="l">
              <a:lnSpc>
                <a:spcPct val="90000"/>
              </a:lnSpc>
              <a:defRPr sz="5500" b="1">
                <a:solidFill>
                  <a:schemeClr val="bg1"/>
                </a:solidFill>
              </a:defRPr>
            </a:lvl1pPr>
          </a:lstStyle>
          <a:p>
            <a:r>
              <a:rPr lang="en-US"/>
              <a:t>Click to edit </a:t>
            </a:r>
            <a:br>
              <a:rPr lang="en-US"/>
            </a:br>
            <a:r>
              <a:rPr lang="en-US"/>
              <a:t>Master title style</a:t>
            </a:r>
          </a:p>
        </p:txBody>
      </p:sp>
      <p:sp>
        <p:nvSpPr>
          <p:cNvPr id="41" name="Subtitle 2">
            <a:extLst>
              <a:ext uri="{FF2B5EF4-FFF2-40B4-BE49-F238E27FC236}">
                <a16:creationId xmlns:a16="http://schemas.microsoft.com/office/drawing/2014/main" id="{8703A2AA-676C-3224-BA68-BC2CCEDDC6EC}"/>
              </a:ext>
            </a:extLst>
          </p:cNvPr>
          <p:cNvSpPr>
            <a:spLocks noGrp="1"/>
          </p:cNvSpPr>
          <p:nvPr>
            <p:ph type="subTitle" idx="1" hasCustomPrompt="1"/>
          </p:nvPr>
        </p:nvSpPr>
        <p:spPr>
          <a:xfrm>
            <a:off x="504263" y="5998779"/>
            <a:ext cx="8557849" cy="694419"/>
          </a:xfrm>
        </p:spPr>
        <p:txBody>
          <a:bodyPr>
            <a:normAutofit/>
          </a:bodyPr>
          <a:lstStyle>
            <a:lvl1pPr marL="0" indent="0" algn="l">
              <a:buNone/>
              <a:defRPr sz="15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67853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36D9DF-CC94-3941-AB94-DB2234CA30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2000" cy="6857999"/>
          </a:xfrm>
          <a:prstGeom prst="rect">
            <a:avLst/>
          </a:prstGeom>
        </p:spPr>
      </p:pic>
      <p:sp>
        <p:nvSpPr>
          <p:cNvPr id="11" name="object 9">
            <a:extLst>
              <a:ext uri="{FF2B5EF4-FFF2-40B4-BE49-F238E27FC236}">
                <a16:creationId xmlns:a16="http://schemas.microsoft.com/office/drawing/2014/main" id="{D8918099-14B5-472C-8E5C-B923F79DB56A}"/>
              </a:ext>
            </a:extLst>
          </p:cNvPr>
          <p:cNvSpPr txBox="1"/>
          <p:nvPr userDrawn="1"/>
        </p:nvSpPr>
        <p:spPr>
          <a:xfrm>
            <a:off x="8153400" y="6540798"/>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a:solidFill>
                  <a:schemeClr val="bg1"/>
                </a:solidFill>
                <a:latin typeface="Arial Narrow" panose="020B0606020202030204" pitchFamily="34" charset="0"/>
                <a:cs typeface="Univers LT Std 47 Cn Lt"/>
              </a:rPr>
              <a:t>An independent licensee of the Blue Cross Blue Shield Association</a:t>
            </a:r>
            <a:endParaRPr sz="700">
              <a:solidFill>
                <a:schemeClr val="bg1"/>
              </a:solidFill>
              <a:latin typeface="Arial Narrow" panose="020B0606020202030204" pitchFamily="34" charset="0"/>
              <a:cs typeface="Univers LT Std 47 Cn Lt"/>
            </a:endParaRPr>
          </a:p>
        </p:txBody>
      </p:sp>
      <p:sp>
        <p:nvSpPr>
          <p:cNvPr id="2" name="Title 1">
            <a:extLst>
              <a:ext uri="{FF2B5EF4-FFF2-40B4-BE49-F238E27FC236}">
                <a16:creationId xmlns:a16="http://schemas.microsoft.com/office/drawing/2014/main" id="{7D6E884F-5395-414E-8530-CB319F341567}"/>
              </a:ext>
            </a:extLst>
          </p:cNvPr>
          <p:cNvSpPr>
            <a:spLocks noGrp="1"/>
          </p:cNvSpPr>
          <p:nvPr>
            <p:ph type="ctrTitle"/>
          </p:nvPr>
        </p:nvSpPr>
        <p:spPr>
          <a:xfrm>
            <a:off x="507563" y="2482637"/>
            <a:ext cx="6892695" cy="3334106"/>
          </a:xfrm>
        </p:spPr>
        <p:txBody>
          <a:bodyPr anchor="b">
            <a:normAutofit/>
          </a:bodyPr>
          <a:lstStyle>
            <a:lvl1pPr algn="l">
              <a:defRPr sz="5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7DBD476-A740-4AEB-B265-6F4A42CB348C}"/>
              </a:ext>
            </a:extLst>
          </p:cNvPr>
          <p:cNvSpPr>
            <a:spLocks noGrp="1"/>
          </p:cNvSpPr>
          <p:nvPr>
            <p:ph type="subTitle" idx="1" hasCustomPrompt="1"/>
          </p:nvPr>
        </p:nvSpPr>
        <p:spPr>
          <a:xfrm>
            <a:off x="507563" y="6002128"/>
            <a:ext cx="6892695" cy="1137909"/>
          </a:xfrm>
        </p:spPr>
        <p:txBody>
          <a:bodyPr>
            <a:normAutofit/>
          </a:bodyPr>
          <a:lstStyle>
            <a:lvl1pPr marL="0" indent="0" algn="l">
              <a:buNone/>
              <a:defRPr sz="150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30524DF4-CFEC-E2B2-1CC1-A9B85E1DB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563" y="487122"/>
            <a:ext cx="1956820" cy="655321"/>
          </a:xfrm>
          <a:prstGeom prst="rect">
            <a:avLst/>
          </a:prstGeom>
        </p:spPr>
      </p:pic>
    </p:spTree>
    <p:extLst>
      <p:ext uri="{BB962C8B-B14F-4D97-AF65-F5344CB8AC3E}">
        <p14:creationId xmlns:p14="http://schemas.microsoft.com/office/powerpoint/2010/main" val="14684739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36D9DF-CC94-3941-AB94-DB2234CA30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1998" cy="6857999"/>
          </a:xfrm>
          <a:prstGeom prst="rect">
            <a:avLst/>
          </a:prstGeom>
        </p:spPr>
      </p:pic>
      <p:sp>
        <p:nvSpPr>
          <p:cNvPr id="11" name="object 9">
            <a:extLst>
              <a:ext uri="{FF2B5EF4-FFF2-40B4-BE49-F238E27FC236}">
                <a16:creationId xmlns:a16="http://schemas.microsoft.com/office/drawing/2014/main" id="{D8918099-14B5-472C-8E5C-B923F79DB56A}"/>
              </a:ext>
            </a:extLst>
          </p:cNvPr>
          <p:cNvSpPr txBox="1"/>
          <p:nvPr userDrawn="1"/>
        </p:nvSpPr>
        <p:spPr>
          <a:xfrm>
            <a:off x="8153400" y="6540798"/>
            <a:ext cx="3810000" cy="152400"/>
          </a:xfrm>
          <a:prstGeom prst="rect">
            <a:avLst/>
          </a:prstGeom>
        </p:spPr>
        <p:txBody>
          <a:bodyPr vert="horz" wrap="square" lIns="0" tIns="41910" rIns="0" bIns="0" rtlCol="0" anchor="b" anchorCtr="0">
            <a:spAutoFit/>
          </a:bodyPr>
          <a:lstStyle/>
          <a:p>
            <a:pPr marR="5080" algn="r">
              <a:lnSpc>
                <a:spcPct val="100000"/>
              </a:lnSpc>
              <a:spcBef>
                <a:spcPts val="330"/>
              </a:spcBef>
            </a:pPr>
            <a:r>
              <a:rPr lang="en-US" sz="700" b="0">
                <a:solidFill>
                  <a:schemeClr val="bg1"/>
                </a:solidFill>
                <a:latin typeface="Arial Narrow" panose="020B0606020202030204" pitchFamily="34" charset="0"/>
                <a:cs typeface="Univers LT Std 47 Cn Lt"/>
              </a:rPr>
              <a:t>An independent licensee of the Blue Cross Blue Shield Association</a:t>
            </a:r>
            <a:endParaRPr sz="700">
              <a:solidFill>
                <a:schemeClr val="bg1"/>
              </a:solidFill>
              <a:latin typeface="Arial Narrow" panose="020B0606020202030204" pitchFamily="34" charset="0"/>
              <a:cs typeface="Univers LT Std 47 Cn Lt"/>
            </a:endParaRPr>
          </a:p>
        </p:txBody>
      </p:sp>
      <p:sp>
        <p:nvSpPr>
          <p:cNvPr id="2" name="Title 1">
            <a:extLst>
              <a:ext uri="{FF2B5EF4-FFF2-40B4-BE49-F238E27FC236}">
                <a16:creationId xmlns:a16="http://schemas.microsoft.com/office/drawing/2014/main" id="{7D6E884F-5395-414E-8530-CB319F341567}"/>
              </a:ext>
            </a:extLst>
          </p:cNvPr>
          <p:cNvSpPr>
            <a:spLocks noGrp="1"/>
          </p:cNvSpPr>
          <p:nvPr>
            <p:ph type="ctrTitle"/>
          </p:nvPr>
        </p:nvSpPr>
        <p:spPr>
          <a:xfrm>
            <a:off x="507563" y="2482637"/>
            <a:ext cx="6892695" cy="3334106"/>
          </a:xfrm>
        </p:spPr>
        <p:txBody>
          <a:bodyPr anchor="b">
            <a:normAutofit/>
          </a:bodyPr>
          <a:lstStyle>
            <a:lvl1pPr algn="l">
              <a:defRPr sz="55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7DBD476-A740-4AEB-B265-6F4A42CB348C}"/>
              </a:ext>
            </a:extLst>
          </p:cNvPr>
          <p:cNvSpPr>
            <a:spLocks noGrp="1"/>
          </p:cNvSpPr>
          <p:nvPr>
            <p:ph type="subTitle" idx="1" hasCustomPrompt="1"/>
          </p:nvPr>
        </p:nvSpPr>
        <p:spPr>
          <a:xfrm>
            <a:off x="507563" y="6002128"/>
            <a:ext cx="6892695" cy="1137909"/>
          </a:xfrm>
        </p:spPr>
        <p:txBody>
          <a:bodyPr>
            <a:normAutofit/>
          </a:bodyPr>
          <a:lstStyle>
            <a:lvl1pPr marL="0" indent="0" algn="l">
              <a:buNone/>
              <a:defRPr sz="150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30524DF4-CFEC-E2B2-1CC1-A9B85E1DB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563" y="487122"/>
            <a:ext cx="1956820" cy="655321"/>
          </a:xfrm>
          <a:prstGeom prst="rect">
            <a:avLst/>
          </a:prstGeom>
        </p:spPr>
      </p:pic>
    </p:spTree>
    <p:extLst>
      <p:ext uri="{BB962C8B-B14F-4D97-AF65-F5344CB8AC3E}">
        <p14:creationId xmlns:p14="http://schemas.microsoft.com/office/powerpoint/2010/main" val="357225393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2.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3.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9" Type="http://schemas.openxmlformats.org/officeDocument/2006/relationships/slideLayout" Target="../slideLayouts/slideLayout133.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9" Type="http://schemas.openxmlformats.org/officeDocument/2006/relationships/slideLayout" Target="../slideLayouts/slideLayout123.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49" Type="http://schemas.openxmlformats.org/officeDocument/2006/relationships/theme" Target="../theme/theme4.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slideLayout" Target="../slideLayouts/slideLayout142.xml"/><Relationship Id="rId8" Type="http://schemas.openxmlformats.org/officeDocument/2006/relationships/slideLayout" Target="../slideLayouts/slideLayout102.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20" Type="http://schemas.openxmlformats.org/officeDocument/2006/relationships/slideLayout" Target="../slideLayouts/slideLayout114.xml"/><Relationship Id="rId41" Type="http://schemas.openxmlformats.org/officeDocument/2006/relationships/slideLayout" Target="../slideLayouts/slideLayout135.xml"/><Relationship Id="rId1" Type="http://schemas.openxmlformats.org/officeDocument/2006/relationships/slideLayout" Target="../slideLayouts/slideLayout95.xml"/><Relationship Id="rId6"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D410876-3B9C-474C-8756-00CD032BF094}"/>
              </a:ext>
            </a:extLst>
          </p:cNvPr>
          <p:cNvSpPr>
            <a:spLocks noGrp="1"/>
          </p:cNvSpPr>
          <p:nvPr>
            <p:ph type="sldNum" sz="quarter" idx="4"/>
          </p:nvPr>
        </p:nvSpPr>
        <p:spPr>
          <a:xfrm>
            <a:off x="9226534"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D28CEC1-F73A-4128-A0D8-20D01C31BDE2}" type="slidenum">
              <a:rPr lang="en-US" smtClean="0"/>
              <a:pPr/>
              <a:t>‹#›</a:t>
            </a:fld>
            <a:endParaRPr lang="en-US"/>
          </a:p>
        </p:txBody>
      </p:sp>
      <p:sp>
        <p:nvSpPr>
          <p:cNvPr id="2" name="Title Placeholder 1">
            <a:extLst>
              <a:ext uri="{FF2B5EF4-FFF2-40B4-BE49-F238E27FC236}">
                <a16:creationId xmlns:a16="http://schemas.microsoft.com/office/drawing/2014/main" id="{335817DE-F69B-4A1B-8F5A-197B9B58E3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114DC0-C3C0-4D83-A0F0-CCB70AD951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4715299"/>
      </p:ext>
    </p:extLst>
  </p:cSld>
  <p:clrMap bg1="lt1" tx1="dk1" bg2="lt2" tx2="dk2" accent1="accent1" accent2="accent2" accent3="accent3" accent4="accent4" accent5="accent5" accent6="accent6" hlink="hlink" folHlink="folHlink"/>
  <p:sldLayoutIdLst>
    <p:sldLayoutId id="2147483665" r:id="rId1"/>
    <p:sldLayoutId id="2147483663" r:id="rId2"/>
    <p:sldLayoutId id="2147483718" r:id="rId3"/>
    <p:sldLayoutId id="2147483676" r:id="rId4"/>
    <p:sldLayoutId id="2147483660" r:id="rId5"/>
    <p:sldLayoutId id="2147483719" r:id="rId6"/>
    <p:sldLayoutId id="2147483720" r:id="rId7"/>
    <p:sldLayoutId id="2147483721" r:id="rId8"/>
    <p:sldLayoutId id="2147483722" r:id="rId9"/>
    <p:sldLayoutId id="2147483650" r:id="rId10"/>
    <p:sldLayoutId id="2147483826" r:id="rId11"/>
    <p:sldLayoutId id="2147483827" r:id="rId12"/>
    <p:sldLayoutId id="2147483828" r:id="rId13"/>
    <p:sldLayoutId id="2147483674" r:id="rId14"/>
    <p:sldLayoutId id="2147483703" r:id="rId15"/>
    <p:sldLayoutId id="2147483669" r:id="rId16"/>
    <p:sldLayoutId id="2147483677" r:id="rId17"/>
    <p:sldLayoutId id="2147483678" r:id="rId18"/>
    <p:sldLayoutId id="2147483670" r:id="rId19"/>
    <p:sldLayoutId id="2147483823" r:id="rId20"/>
    <p:sldLayoutId id="2147483824" r:id="rId21"/>
    <p:sldLayoutId id="2147483757" r:id="rId22"/>
    <p:sldLayoutId id="2147483822" r:id="rId23"/>
    <p:sldLayoutId id="2147483672" r:id="rId24"/>
    <p:sldLayoutId id="2147483684" r:id="rId25"/>
    <p:sldLayoutId id="2147483825" r:id="rId26"/>
    <p:sldLayoutId id="2147483821"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731" r:id="rId38"/>
    <p:sldLayoutId id="2147483734" r:id="rId39"/>
    <p:sldLayoutId id="2147483733" r:id="rId40"/>
    <p:sldLayoutId id="2147483736" r:id="rId41"/>
    <p:sldLayoutId id="2147483732" r:id="rId42"/>
    <p:sldLayoutId id="2147483735" r:id="rId43"/>
    <p:sldLayoutId id="2147483737" r:id="rId44"/>
    <p:sldLayoutId id="2147483739" r:id="rId45"/>
    <p:sldLayoutId id="2147483738" r:id="rId46"/>
    <p:sldLayoutId id="2147483740" r:id="rId47"/>
    <p:sldLayoutId id="2147483651" r:id="rId48"/>
    <p:sldLayoutId id="2147483697" r:id="rId49"/>
    <p:sldLayoutId id="2147483698" r:id="rId50"/>
    <p:sldLayoutId id="2147483685" r:id="rId51"/>
    <p:sldLayoutId id="2147483715" r:id="rId52"/>
    <p:sldLayoutId id="2147483667" r:id="rId53"/>
    <p:sldLayoutId id="2147483700" r:id="rId54"/>
    <p:sldLayoutId id="2147483701" r:id="rId55"/>
    <p:sldLayoutId id="2147483702" r:id="rId56"/>
    <p:sldLayoutId id="2147483753" r:id="rId57"/>
    <p:sldLayoutId id="2147483681" r:id="rId58"/>
    <p:sldLayoutId id="2147483756" r:id="rId59"/>
    <p:sldLayoutId id="2147483706" r:id="rId60"/>
    <p:sldLayoutId id="2147483707" r:id="rId61"/>
    <p:sldLayoutId id="2147483654" r:id="rId62"/>
    <p:sldLayoutId id="2147483655" r:id="rId63"/>
    <p:sldLayoutId id="2147483657" r:id="rId64"/>
    <p:sldLayoutId id="2147483658" r:id="rId65"/>
    <p:sldLayoutId id="2147483659" r:id="rId66"/>
    <p:sldLayoutId id="2147483710" r:id="rId67"/>
    <p:sldLayoutId id="2147483711" r:id="rId68"/>
    <p:sldLayoutId id="2147483712" r:id="rId69"/>
    <p:sldLayoutId id="2147483713" r:id="rId70"/>
    <p:sldLayoutId id="2147483770" r:id="rId71"/>
    <p:sldLayoutId id="2147483771" r:id="rId7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93B2CC-4F94-2EC8-7E90-3B71B320BF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CAD291-D8BA-6AD0-7148-5E197C09CF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90976-C16B-EA3D-6792-ACF80E4234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5A8162F-28E0-CCB5-C6BE-0BBD3B4D4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F66982-A959-DDF7-BB3E-55D2F8A0B7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8A1CD-A5DA-462E-A904-DAFE434A0A78}" type="slidenum">
              <a:rPr lang="en-US" smtClean="0"/>
              <a:t>‹#›</a:t>
            </a:fld>
            <a:endParaRPr lang="en-US"/>
          </a:p>
        </p:txBody>
      </p:sp>
    </p:spTree>
    <p:extLst>
      <p:ext uri="{BB962C8B-B14F-4D97-AF65-F5344CB8AC3E}">
        <p14:creationId xmlns:p14="http://schemas.microsoft.com/office/powerpoint/2010/main" val="150657177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B1BDE4-E219-813B-6A8B-51FD191E89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06CA58-1158-AAFE-E18A-E5B282A383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842F86-3EE9-B600-7F37-1159199EE3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F45863D-4355-F5D6-32B4-BF68DBEB32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3E1C45-B31A-C38E-87EB-C56DAC09F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555C19-519F-4F6D-A360-7E22F251822A}" type="slidenum">
              <a:rPr lang="en-US" smtClean="0"/>
              <a:t>‹#›</a:t>
            </a:fld>
            <a:endParaRPr lang="en-US"/>
          </a:p>
        </p:txBody>
      </p:sp>
    </p:spTree>
    <p:extLst>
      <p:ext uri="{BB962C8B-B14F-4D97-AF65-F5344CB8AC3E}">
        <p14:creationId xmlns:p14="http://schemas.microsoft.com/office/powerpoint/2010/main" val="263873807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D410876-3B9C-474C-8756-00CD032BF094}"/>
              </a:ext>
            </a:extLst>
          </p:cNvPr>
          <p:cNvSpPr>
            <a:spLocks noGrp="1"/>
          </p:cNvSpPr>
          <p:nvPr>
            <p:ph type="sldNum" sz="quarter" idx="4"/>
          </p:nvPr>
        </p:nvSpPr>
        <p:spPr>
          <a:xfrm>
            <a:off x="9226534"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D28CEC1-F73A-4128-A0D8-20D01C31BDE2}" type="slidenum">
              <a:rPr lang="en-US" smtClean="0"/>
              <a:pPr/>
              <a:t>‹#›</a:t>
            </a:fld>
            <a:endParaRPr lang="en-US"/>
          </a:p>
        </p:txBody>
      </p:sp>
      <p:sp>
        <p:nvSpPr>
          <p:cNvPr id="2" name="Title Placeholder 1">
            <a:extLst>
              <a:ext uri="{FF2B5EF4-FFF2-40B4-BE49-F238E27FC236}">
                <a16:creationId xmlns:a16="http://schemas.microsoft.com/office/drawing/2014/main" id="{335817DE-F69B-4A1B-8F5A-197B9B58E3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114DC0-C3C0-4D83-A0F0-CCB70AD951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36061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814" r:id="rId42"/>
    <p:sldLayoutId id="2147483815" r:id="rId43"/>
    <p:sldLayoutId id="2147483816" r:id="rId44"/>
    <p:sldLayoutId id="2147483817" r:id="rId45"/>
    <p:sldLayoutId id="2147483818" r:id="rId46"/>
    <p:sldLayoutId id="2147483819" r:id="rId47"/>
    <p:sldLayoutId id="2147483820" r:id="rId4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 Id="rId9" Type="http://schemas.openxmlformats.org/officeDocument/2006/relationships/hyperlink" Target="https://www.nebraskablue.com/en/Providers/Provider-Academy/Provider-FAQs/NaviNet-FAQ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10.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2" Type="http://schemas.openxmlformats.org/officeDocument/2006/relationships/hyperlink" Target="https://www.nebraskablue.com/en/Providers/BCBSNE-Provider-Procedures/General/Corrected-Claims" TargetMode="Externa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86.svg"/><Relationship Id="rId2" Type="http://schemas.openxmlformats.org/officeDocument/2006/relationships/image" Target="../media/image61.png"/><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85.sv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hyperlink" Target="mailto:providerservices@TriWest.com" TargetMode="External"/><Relationship Id="rId7" Type="http://schemas.openxmlformats.org/officeDocument/2006/relationships/image" Target="../media/image87.png"/><Relationship Id="rId2" Type="http://schemas.openxmlformats.org/officeDocument/2006/relationships/hyperlink" Target="https://www.nebraskablue.com/-/media/Files/NebraskaBlueDotCom/Providers/Alerts-and-Updates/Happening-Now/TriWest-Provider-Resources.pdf" TargetMode="External"/><Relationship Id="rId1" Type="http://schemas.openxmlformats.org/officeDocument/2006/relationships/slideLayout" Target="../slideLayouts/slideLayout108.xml"/><Relationship Id="rId6" Type="http://schemas.openxmlformats.org/officeDocument/2006/relationships/hyperlink" Target="https://manuals.health.mil/" TargetMode="External"/><Relationship Id="rId5" Type="http://schemas.openxmlformats.org/officeDocument/2006/relationships/hyperlink" Target="https://health.mil/Military-Health-Topics/Access-Cost-Quality-and-Safety/TRICARE-Health-Plan/Rates-and-Reimbursement/CMAC-Rates" TargetMode="External"/><Relationship Id="rId4" Type="http://schemas.openxmlformats.org/officeDocument/2006/relationships/hyperlink" Target="https://tricare.triwest.com/en/provider/"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hyperlink" Target="https://www.nebraskablue.com/Providers/Alerts-and-Updates" TargetMode="External"/><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hyperlink" Target="https://www.nebraskablue.com/Providers/Provider-Academy" TargetMode="External"/><Relationship Id="rId7"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6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50.jpeg"/><Relationship Id="rId4" Type="http://schemas.openxmlformats.org/officeDocument/2006/relationships/image" Target="../media/image42.svg"/><Relationship Id="rId9" Type="http://schemas.openxmlformats.org/officeDocument/2006/relationships/image" Target="../media/image49.jpeg"/></Relationships>
</file>

<file path=ppt/slides/_rels/slide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1.png"/><Relationship Id="rId7"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54.jpeg"/><Relationship Id="rId4" Type="http://schemas.openxmlformats.org/officeDocument/2006/relationships/image" Target="../media/image42.svg"/><Relationship Id="rId9" Type="http://schemas.openxmlformats.org/officeDocument/2006/relationships/image" Target="../media/image5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F1CA1B-C401-3D3A-8CB4-45E4F4330CD1}"/>
              </a:ext>
            </a:extLst>
          </p:cNvPr>
          <p:cNvSpPr>
            <a:spLocks noGrp="1"/>
          </p:cNvSpPr>
          <p:nvPr>
            <p:ph type="ctrTitle"/>
          </p:nvPr>
        </p:nvSpPr>
        <p:spPr>
          <a:xfrm>
            <a:off x="528992" y="1393104"/>
            <a:ext cx="9790545" cy="2890022"/>
          </a:xfrm>
        </p:spPr>
        <p:txBody>
          <a:bodyPr wrap="square">
            <a:spAutoFit/>
          </a:bodyPr>
          <a:lstStyle/>
          <a:p>
            <a:r>
              <a:rPr lang="en-US" sz="8800">
                <a:solidFill>
                  <a:schemeClr val="bg1"/>
                </a:solidFill>
              </a:rPr>
              <a:t>AAHAM</a:t>
            </a:r>
            <a:r>
              <a:rPr lang="en-US" sz="5400">
                <a:solidFill>
                  <a:schemeClr val="bg1"/>
                </a:solidFill>
              </a:rPr>
              <a:t>                          Kearney, NE</a:t>
            </a:r>
            <a:br>
              <a:rPr lang="en-US" sz="6000"/>
            </a:br>
            <a:r>
              <a:rPr lang="en-US" sz="6000">
                <a:solidFill>
                  <a:schemeClr val="bg1"/>
                </a:solidFill>
              </a:rPr>
              <a:t>2025 Spring</a:t>
            </a:r>
          </a:p>
        </p:txBody>
      </p:sp>
    </p:spTree>
    <p:extLst>
      <p:ext uri="{BB962C8B-B14F-4D97-AF65-F5344CB8AC3E}">
        <p14:creationId xmlns:p14="http://schemas.microsoft.com/office/powerpoint/2010/main" val="679042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C90A86-EDCF-1557-DBB4-2BDBA8BF4FD2}"/>
              </a:ext>
            </a:extLst>
          </p:cNvPr>
          <p:cNvSpPr>
            <a:spLocks noGrp="1"/>
          </p:cNvSpPr>
          <p:nvPr>
            <p:ph type="sldNum" sz="quarter" idx="10"/>
          </p:nvPr>
        </p:nvSpPr>
        <p:spPr>
          <a:xfrm>
            <a:off x="11252718" y="6356350"/>
            <a:ext cx="707570" cy="365125"/>
          </a:xfrm>
        </p:spPr>
        <p:txBody>
          <a:bodyPr/>
          <a:lstStyle/>
          <a:p>
            <a:fld id="{3D28CEC1-F73A-4128-A0D8-20D01C31BDE2}" type="slidenum">
              <a:rPr lang="en-US" smtClean="0"/>
              <a:pPr/>
              <a:t>10</a:t>
            </a:fld>
            <a:endParaRPr lang="en-US"/>
          </a:p>
        </p:txBody>
      </p:sp>
      <p:sp>
        <p:nvSpPr>
          <p:cNvPr id="5" name="Title 4">
            <a:extLst>
              <a:ext uri="{FF2B5EF4-FFF2-40B4-BE49-F238E27FC236}">
                <a16:creationId xmlns:a16="http://schemas.microsoft.com/office/drawing/2014/main" id="{068F7EFF-4736-7DA2-6E22-A76000A2AEE9}"/>
              </a:ext>
            </a:extLst>
          </p:cNvPr>
          <p:cNvSpPr>
            <a:spLocks noGrp="1"/>
          </p:cNvSpPr>
          <p:nvPr>
            <p:ph type="title"/>
          </p:nvPr>
        </p:nvSpPr>
        <p:spPr>
          <a:xfrm>
            <a:off x="646459" y="302076"/>
            <a:ext cx="9439107" cy="646331"/>
          </a:xfrm>
        </p:spPr>
        <p:txBody>
          <a:bodyPr anchor="ctr" anchorCtr="0">
            <a:spAutoFit/>
          </a:bodyPr>
          <a:lstStyle/>
          <a:p>
            <a:r>
              <a:rPr lang="en-US"/>
              <a:t>Third-Party Registration</a:t>
            </a:r>
          </a:p>
        </p:txBody>
      </p:sp>
      <p:sp>
        <p:nvSpPr>
          <p:cNvPr id="8" name="Content Placeholder 2">
            <a:extLst>
              <a:ext uri="{FF2B5EF4-FFF2-40B4-BE49-F238E27FC236}">
                <a16:creationId xmlns:a16="http://schemas.microsoft.com/office/drawing/2014/main" id="{57BC8BEB-95FB-9A12-B4B0-987B57C63DF2}"/>
              </a:ext>
            </a:extLst>
          </p:cNvPr>
          <p:cNvSpPr txBox="1">
            <a:spLocks/>
          </p:cNvSpPr>
          <p:nvPr/>
        </p:nvSpPr>
        <p:spPr>
          <a:xfrm>
            <a:off x="2815274" y="2625175"/>
            <a:ext cx="1980190" cy="2487027"/>
          </a:xfrm>
          <a:prstGeom prst="rect">
            <a:avLst/>
          </a:prstGeom>
        </p:spPr>
        <p:txBody>
          <a:bodyPr vert="horz" lIns="91440" tIns="45720" rIns="91440" bIns="45720" rtlCol="0" anchor="t">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en-US" sz="1200" cap="all" dirty="0">
                <a:solidFill>
                  <a:schemeClr val="bg1"/>
                </a:solidFill>
              </a:rPr>
              <a:t>What if I work as a vendor for a provider office and/or facility? Or how do I get my third-party vendor registered? </a:t>
            </a:r>
          </a:p>
          <a:p>
            <a:pPr marL="0" marR="0">
              <a:lnSpc>
                <a:spcPct val="107000"/>
              </a:lnSpc>
              <a:spcAft>
                <a:spcPts val="800"/>
              </a:spcAft>
            </a:pPr>
            <a:r>
              <a:rPr lang="en-US" sz="1200" b="0" kern="100" dirty="0">
                <a:solidFill>
                  <a:schemeClr val="bg1"/>
                </a:solidFill>
                <a:effectLst/>
                <a:ea typeface="Calibri"/>
                <a:cs typeface="Times New Roman"/>
              </a:rPr>
              <a:t>Visit the NantHealth Help Center to register as a third-party with NaviNet and follow the steps on the page. </a:t>
            </a:r>
          </a:p>
        </p:txBody>
      </p:sp>
      <p:sp>
        <p:nvSpPr>
          <p:cNvPr id="9" name="Content Placeholder 2">
            <a:extLst>
              <a:ext uri="{FF2B5EF4-FFF2-40B4-BE49-F238E27FC236}">
                <a16:creationId xmlns:a16="http://schemas.microsoft.com/office/drawing/2014/main" id="{1C84C20E-A926-0CB3-4199-43E5BA9072BB}"/>
              </a:ext>
            </a:extLst>
          </p:cNvPr>
          <p:cNvSpPr txBox="1">
            <a:spLocks/>
          </p:cNvSpPr>
          <p:nvPr/>
        </p:nvSpPr>
        <p:spPr>
          <a:xfrm>
            <a:off x="144470" y="2722886"/>
            <a:ext cx="1980192" cy="2143600"/>
          </a:xfrm>
          <a:prstGeom prst="rect">
            <a:avLst/>
          </a:prstGeom>
        </p:spPr>
        <p:txBody>
          <a:bodyPr vert="horz" lIns="91440" tIns="45720" rIns="91440" bIns="45720" rtlCol="0" anchor="t">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en-US" sz="1200" cap="all" dirty="0">
                <a:solidFill>
                  <a:schemeClr val="bg1"/>
                </a:solidFill>
              </a:rPr>
              <a:t>Am I required to use NaviNet as a third-party vendor? </a:t>
            </a:r>
          </a:p>
          <a:p>
            <a:pPr marL="0" marR="0">
              <a:lnSpc>
                <a:spcPct val="107000"/>
              </a:lnSpc>
              <a:spcAft>
                <a:spcPts val="800"/>
              </a:spcAft>
            </a:pPr>
            <a:r>
              <a:rPr lang="en-US" sz="1200" b="0" kern="100" dirty="0">
                <a:solidFill>
                  <a:schemeClr val="bg1"/>
                </a:solidFill>
                <a:effectLst/>
                <a:ea typeface="Calibri"/>
                <a:cs typeface="Times New Roman"/>
              </a:rPr>
              <a:t>Yes, all in-network providers, as well as the vendors supporting them, are required to use NaviNet for claims, benefits and other questions. </a:t>
            </a:r>
          </a:p>
        </p:txBody>
      </p:sp>
      <p:sp>
        <p:nvSpPr>
          <p:cNvPr id="10" name="Content Placeholder 2">
            <a:extLst>
              <a:ext uri="{FF2B5EF4-FFF2-40B4-BE49-F238E27FC236}">
                <a16:creationId xmlns:a16="http://schemas.microsoft.com/office/drawing/2014/main" id="{E99D4CB6-7312-9AB9-A94C-4CCB5A71A133}"/>
              </a:ext>
            </a:extLst>
          </p:cNvPr>
          <p:cNvSpPr txBox="1">
            <a:spLocks/>
          </p:cNvSpPr>
          <p:nvPr/>
        </p:nvSpPr>
        <p:spPr>
          <a:xfrm>
            <a:off x="5105905" y="2625175"/>
            <a:ext cx="1980190" cy="1882567"/>
          </a:xfrm>
          <a:prstGeom prst="rect">
            <a:avLst/>
          </a:prstGeom>
        </p:spPr>
        <p:txBody>
          <a:bodyPr vert="horz" lIns="91440" tIns="45720" rIns="91440" bIns="45720" rtlCol="0" anchor="t">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en-US" sz="1200" cap="all" dirty="0">
                <a:solidFill>
                  <a:schemeClr val="bg1"/>
                </a:solidFill>
              </a:rPr>
              <a:t>As a vendor do I have to complete a form on NavINet?</a:t>
            </a:r>
          </a:p>
          <a:p>
            <a:pPr>
              <a:lnSpc>
                <a:spcPct val="100000"/>
              </a:lnSpc>
              <a:spcAft>
                <a:spcPts val="800"/>
              </a:spcAft>
            </a:pPr>
            <a:r>
              <a:rPr lang="en-US" sz="1200" b="0" dirty="0">
                <a:solidFill>
                  <a:schemeClr val="bg1"/>
                </a:solidFill>
              </a:rPr>
              <a:t>All third-party vendors need to complete the  Authorization form to register with NaviNet</a:t>
            </a:r>
            <a:r>
              <a:rPr lang="en-US" sz="1200" b="0" baseline="30000" dirty="0">
                <a:solidFill>
                  <a:schemeClr val="bg1"/>
                </a:solidFill>
              </a:rPr>
              <a:t>,</a:t>
            </a:r>
            <a:r>
              <a:rPr lang="en-US" sz="1200" b="0" dirty="0">
                <a:solidFill>
                  <a:schemeClr val="bg1"/>
                </a:solidFill>
              </a:rPr>
              <a:t> or to add tax IDs or health Plans. </a:t>
            </a:r>
            <a:endParaRPr lang="en-US" sz="1200" dirty="0">
              <a:solidFill>
                <a:schemeClr val="bg1"/>
              </a:solidFill>
            </a:endParaRPr>
          </a:p>
        </p:txBody>
      </p:sp>
      <p:pic>
        <p:nvPicPr>
          <p:cNvPr id="17" name="Graphic 16">
            <a:extLst>
              <a:ext uri="{FF2B5EF4-FFF2-40B4-BE49-F238E27FC236}">
                <a16:creationId xmlns:a16="http://schemas.microsoft.com/office/drawing/2014/main" id="{73028DD7-1525-C5EA-7E60-CBE49A3AE7B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5619" y="2127394"/>
            <a:ext cx="522514" cy="438912"/>
          </a:xfrm>
          <a:prstGeom prst="rect">
            <a:avLst/>
          </a:prstGeom>
        </p:spPr>
      </p:pic>
      <p:pic>
        <p:nvPicPr>
          <p:cNvPr id="20" name="Graphic 19">
            <a:extLst>
              <a:ext uri="{FF2B5EF4-FFF2-40B4-BE49-F238E27FC236}">
                <a16:creationId xmlns:a16="http://schemas.microsoft.com/office/drawing/2014/main" id="{28965DEC-C357-4A7F-1FC5-EEC6CC69B08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26966" y="2120600"/>
            <a:ext cx="476250" cy="476250"/>
          </a:xfrm>
          <a:prstGeom prst="rect">
            <a:avLst/>
          </a:prstGeom>
        </p:spPr>
      </p:pic>
      <p:pic>
        <p:nvPicPr>
          <p:cNvPr id="23" name="Graphic 22">
            <a:extLst>
              <a:ext uri="{FF2B5EF4-FFF2-40B4-BE49-F238E27FC236}">
                <a16:creationId xmlns:a16="http://schemas.microsoft.com/office/drawing/2014/main" id="{78E11587-BFEC-FA35-12FF-89788CE898D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900007" y="2123075"/>
            <a:ext cx="438150" cy="438150"/>
          </a:xfrm>
          <a:prstGeom prst="rect">
            <a:avLst/>
          </a:prstGeom>
        </p:spPr>
      </p:pic>
      <p:sp>
        <p:nvSpPr>
          <p:cNvPr id="4" name="Content Placeholder 5">
            <a:extLst>
              <a:ext uri="{FF2B5EF4-FFF2-40B4-BE49-F238E27FC236}">
                <a16:creationId xmlns:a16="http://schemas.microsoft.com/office/drawing/2014/main" id="{9898BF42-8B29-2D2E-DE62-622B685978E1}"/>
              </a:ext>
            </a:extLst>
          </p:cNvPr>
          <p:cNvSpPr txBox="1">
            <a:spLocks/>
          </p:cNvSpPr>
          <p:nvPr/>
        </p:nvSpPr>
        <p:spPr>
          <a:xfrm>
            <a:off x="8233990" y="2186787"/>
            <a:ext cx="3189877" cy="3554819"/>
          </a:xfrm>
          <a:prstGeom prst="rect">
            <a:avLst/>
          </a:prstGeom>
        </p:spPr>
        <p:txBody>
          <a:bodyPr vert="horz"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None/>
            </a:pPr>
            <a:r>
              <a:rPr lang="en-US" sz="1500" dirty="0">
                <a:solidFill>
                  <a:schemeClr val="bg1"/>
                </a:solidFill>
              </a:rPr>
              <a:t>Provider Academy </a:t>
            </a:r>
          </a:p>
          <a:p>
            <a:pPr marL="0" indent="0">
              <a:lnSpc>
                <a:spcPct val="100000"/>
              </a:lnSpc>
              <a:spcAft>
                <a:spcPts val="800"/>
              </a:spcAft>
              <a:buNone/>
            </a:pPr>
            <a:r>
              <a:rPr lang="en-US" sz="1500" dirty="0">
                <a:solidFill>
                  <a:schemeClr val="bg1"/>
                </a:solidFill>
              </a:rPr>
              <a:t>You will find the below information and links under our Provider FAQ’s page under the first section called NaviNet FAQs. </a:t>
            </a:r>
            <a:br>
              <a:rPr lang="en-US" sz="1500" dirty="0">
                <a:solidFill>
                  <a:schemeClr val="bg1"/>
                </a:solidFill>
              </a:rPr>
            </a:br>
            <a:br>
              <a:rPr lang="en-US" sz="1500" dirty="0">
                <a:solidFill>
                  <a:schemeClr val="bg1"/>
                </a:solidFill>
              </a:rPr>
            </a:br>
            <a:r>
              <a:rPr lang="en-US" sz="1500" dirty="0">
                <a:solidFill>
                  <a:srgbClr val="0099CC"/>
                </a:solidFill>
                <a:hlinkClick r:id="rId9">
                  <a:extLst>
                    <a:ext uri="{A12FA001-AC4F-418D-AE19-62706E023703}">
                      <ahyp:hlinkClr xmlns:ahyp="http://schemas.microsoft.com/office/drawing/2018/hyperlinkcolor" val="tx"/>
                    </a:ext>
                  </a:extLst>
                </a:hlinkClick>
              </a:rPr>
              <a:t>https://www.nebraskablue.com/en/</a:t>
            </a:r>
            <a:r>
              <a:rPr lang="en-US" sz="1500" dirty="0">
                <a:solidFill>
                  <a:schemeClr val="bg1"/>
                </a:solidFill>
                <a:hlinkClick r:id="rId9">
                  <a:extLst>
                    <a:ext uri="{A12FA001-AC4F-418D-AE19-62706E023703}">
                      <ahyp:hlinkClr xmlns:ahyp="http://schemas.microsoft.com/office/drawing/2018/hyperlinkcolor" val="tx"/>
                    </a:ext>
                  </a:extLst>
                </a:hlinkClick>
              </a:rPr>
              <a:t>Providers/Provider-Academy/Provider-FAQs/NaviNet-FAQs</a:t>
            </a:r>
            <a:endParaRPr lang="en-US" sz="1500" dirty="0">
              <a:solidFill>
                <a:schemeClr val="bg1"/>
              </a:solidFill>
              <a:cs typeface="Arial"/>
            </a:endParaRPr>
          </a:p>
          <a:p>
            <a:pPr marL="0" indent="0">
              <a:lnSpc>
                <a:spcPct val="100000"/>
              </a:lnSpc>
              <a:spcAft>
                <a:spcPts val="800"/>
              </a:spcAft>
              <a:buNone/>
            </a:pPr>
            <a:endParaRPr lang="en-US" sz="1500" dirty="0">
              <a:solidFill>
                <a:schemeClr val="bg1"/>
              </a:solidFill>
            </a:endParaRPr>
          </a:p>
          <a:p>
            <a:pPr marL="0" indent="0">
              <a:lnSpc>
                <a:spcPct val="100000"/>
              </a:lnSpc>
              <a:spcAft>
                <a:spcPts val="800"/>
              </a:spcAft>
              <a:buNone/>
            </a:pPr>
            <a:endParaRPr lang="en-US" sz="1500" dirty="0"/>
          </a:p>
        </p:txBody>
      </p:sp>
      <p:sp>
        <p:nvSpPr>
          <p:cNvPr id="7" name="Graphic 59">
            <a:extLst>
              <a:ext uri="{FF2B5EF4-FFF2-40B4-BE49-F238E27FC236}">
                <a16:creationId xmlns:a16="http://schemas.microsoft.com/office/drawing/2014/main" id="{81F2A48E-4F36-B22B-7395-E79C5EDA6DF3}"/>
              </a:ext>
            </a:extLst>
          </p:cNvPr>
          <p:cNvSpPr/>
          <p:nvPr/>
        </p:nvSpPr>
        <p:spPr>
          <a:xfrm>
            <a:off x="7848739" y="2231660"/>
            <a:ext cx="182880" cy="182880"/>
          </a:xfrm>
          <a:custGeom>
            <a:avLst/>
            <a:gdLst>
              <a:gd name="connsiteX0" fmla="*/ 112129 w 137381"/>
              <a:gd name="connsiteY0" fmla="*/ 68691 h 137381"/>
              <a:gd name="connsiteX1" fmla="*/ 78768 w 137381"/>
              <a:gd name="connsiteY1" fmla="*/ 102051 h 137381"/>
              <a:gd name="connsiteX2" fmla="*/ 59655 w 137381"/>
              <a:gd name="connsiteY2" fmla="*/ 102051 h 137381"/>
              <a:gd name="connsiteX3" fmla="*/ 85255 w 137381"/>
              <a:gd name="connsiteY3" fmla="*/ 76452 h 137381"/>
              <a:gd name="connsiteX4" fmla="*/ 25252 w 137381"/>
              <a:gd name="connsiteY4" fmla="*/ 76452 h 137381"/>
              <a:gd name="connsiteX5" fmla="*/ 25252 w 137381"/>
              <a:gd name="connsiteY5" fmla="*/ 61045 h 137381"/>
              <a:gd name="connsiteX6" fmla="*/ 85255 w 137381"/>
              <a:gd name="connsiteY6" fmla="*/ 61045 h 137381"/>
              <a:gd name="connsiteX7" fmla="*/ 59655 w 137381"/>
              <a:gd name="connsiteY7" fmla="*/ 35446 h 137381"/>
              <a:gd name="connsiteX8" fmla="*/ 78768 w 137381"/>
              <a:gd name="connsiteY8" fmla="*/ 35446 h 137381"/>
              <a:gd name="connsiteX9" fmla="*/ 112129 w 137381"/>
              <a:gd name="connsiteY9" fmla="*/ 68806 h 137381"/>
              <a:gd name="connsiteX10" fmla="*/ 137381 w 137381"/>
              <a:gd name="connsiteY10" fmla="*/ 68691 h 137381"/>
              <a:gd name="connsiteX11" fmla="*/ 68691 w 137381"/>
              <a:gd name="connsiteY11" fmla="*/ 0 h 137381"/>
              <a:gd name="connsiteX12" fmla="*/ 0 w 137381"/>
              <a:gd name="connsiteY12" fmla="*/ 68691 h 137381"/>
              <a:gd name="connsiteX13" fmla="*/ 68691 w 137381"/>
              <a:gd name="connsiteY13" fmla="*/ 137381 h 137381"/>
              <a:gd name="connsiteX14" fmla="*/ 137381 w 137381"/>
              <a:gd name="connsiteY14" fmla="*/ 68691 h 1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381" h="137381">
                <a:moveTo>
                  <a:pt x="112129" y="68691"/>
                </a:moveTo>
                <a:lnTo>
                  <a:pt x="78768" y="102051"/>
                </a:lnTo>
                <a:lnTo>
                  <a:pt x="59655" y="102051"/>
                </a:lnTo>
                <a:lnTo>
                  <a:pt x="85255" y="76452"/>
                </a:lnTo>
                <a:lnTo>
                  <a:pt x="25252" y="76452"/>
                </a:lnTo>
                <a:lnTo>
                  <a:pt x="25252" y="61045"/>
                </a:lnTo>
                <a:lnTo>
                  <a:pt x="85255" y="61045"/>
                </a:lnTo>
                <a:lnTo>
                  <a:pt x="59655" y="35446"/>
                </a:lnTo>
                <a:lnTo>
                  <a:pt x="78768" y="35446"/>
                </a:lnTo>
                <a:lnTo>
                  <a:pt x="112129" y="68806"/>
                </a:lnTo>
                <a:close/>
                <a:moveTo>
                  <a:pt x="137381" y="68691"/>
                </a:moveTo>
                <a:cubicBezTo>
                  <a:pt x="137381" y="30812"/>
                  <a:pt x="106685" y="0"/>
                  <a:pt x="68691" y="0"/>
                </a:cubicBezTo>
                <a:cubicBezTo>
                  <a:pt x="30696" y="0"/>
                  <a:pt x="0" y="30696"/>
                  <a:pt x="0" y="68691"/>
                </a:cubicBezTo>
                <a:cubicBezTo>
                  <a:pt x="0" y="106685"/>
                  <a:pt x="30696" y="137381"/>
                  <a:pt x="68691" y="137381"/>
                </a:cubicBezTo>
                <a:cubicBezTo>
                  <a:pt x="106685" y="137381"/>
                  <a:pt x="137381" y="106685"/>
                  <a:pt x="137381" y="68691"/>
                </a:cubicBezTo>
              </a:path>
            </a:pathLst>
          </a:custGeom>
          <a:solidFill>
            <a:srgbClr val="003359"/>
          </a:solidFill>
          <a:ln w="0"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4E980AF2-DC01-92E0-9BFA-BFCA75920E16}"/>
              </a:ext>
            </a:extLst>
          </p:cNvPr>
          <p:cNvSpPr txBox="1"/>
          <p:nvPr/>
        </p:nvSpPr>
        <p:spPr>
          <a:xfrm>
            <a:off x="4347210" y="6184510"/>
            <a:ext cx="7145111" cy="430887"/>
          </a:xfrm>
          <a:prstGeom prst="rect">
            <a:avLst/>
          </a:prstGeom>
          <a:noFill/>
        </p:spPr>
        <p:txBody>
          <a:bodyPr wrap="square" rtlCol="0">
            <a:spAutoFit/>
          </a:bodyPr>
          <a:lstStyle/>
          <a:p>
            <a:r>
              <a:rPr lang="en-US" sz="1200" kern="100" dirty="0">
                <a:effectLst/>
                <a:latin typeface="Arial" panose="020B0604020202020204" pitchFamily="34" charset="0"/>
                <a:ea typeface="Arial" panose="020B0604020202020204" pitchFamily="34" charset="0"/>
                <a:cs typeface="Times New Roman" panose="02020603050405020304" pitchFamily="18" charset="0"/>
              </a:rPr>
              <a:t>NaviNet</a:t>
            </a:r>
            <a:r>
              <a:rPr lang="en-US" sz="1200" kern="100" baseline="30000" dirty="0">
                <a:effectLst/>
                <a:latin typeface="Arial" panose="020B0604020202020204" pitchFamily="34" charset="0"/>
                <a:ea typeface="Arial" panose="020B0604020202020204" pitchFamily="34" charset="0"/>
                <a:cs typeface="Times New Roman" panose="02020603050405020304" pitchFamily="18" charset="0"/>
              </a:rPr>
              <a:t>®</a:t>
            </a:r>
            <a:r>
              <a:rPr lang="en-US" sz="1200" kern="100" dirty="0">
                <a:effectLst/>
                <a:latin typeface="Arial" panose="020B0604020202020204" pitchFamily="34" charset="0"/>
                <a:ea typeface="Arial" panose="020B0604020202020204" pitchFamily="34" charset="0"/>
                <a:cs typeface="Times New Roman" panose="02020603050405020304" pitchFamily="18" charset="0"/>
              </a:rPr>
              <a:t> is a healthcare provider portal providing services for Blue Cross and Blue Shield of Nebraska.</a:t>
            </a:r>
          </a:p>
          <a:p>
            <a:endParaRPr lang="en-US" sz="1000" dirty="0">
              <a:latin typeface="+mj-lt"/>
            </a:endParaRPr>
          </a:p>
        </p:txBody>
      </p:sp>
    </p:spTree>
    <p:extLst>
      <p:ext uri="{BB962C8B-B14F-4D97-AF65-F5344CB8AC3E}">
        <p14:creationId xmlns:p14="http://schemas.microsoft.com/office/powerpoint/2010/main" val="2275365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9473C4C6-74B5-A482-6C73-6ED5B1BF3EE3}"/>
              </a:ext>
            </a:extLst>
          </p:cNvPr>
          <p:cNvSpPr/>
          <p:nvPr/>
        </p:nvSpPr>
        <p:spPr>
          <a:xfrm>
            <a:off x="3480300" y="0"/>
            <a:ext cx="2928620" cy="6858000"/>
          </a:xfrm>
          <a:custGeom>
            <a:avLst/>
            <a:gdLst/>
            <a:ahLst/>
            <a:cxnLst/>
            <a:rect l="l" t="t" r="r" b="b"/>
            <a:pathLst>
              <a:path w="2928620" h="6858000">
                <a:moveTo>
                  <a:pt x="0" y="6858000"/>
                </a:moveTo>
                <a:lnTo>
                  <a:pt x="2928061" y="6858000"/>
                </a:lnTo>
                <a:lnTo>
                  <a:pt x="2928061" y="0"/>
                </a:lnTo>
                <a:lnTo>
                  <a:pt x="0" y="0"/>
                </a:lnTo>
                <a:lnTo>
                  <a:pt x="0" y="6858000"/>
                </a:lnTo>
                <a:close/>
              </a:path>
            </a:pathLst>
          </a:custGeom>
          <a:solidFill>
            <a:srgbClr val="00335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3">
            <a:extLst>
              <a:ext uri="{FF2B5EF4-FFF2-40B4-BE49-F238E27FC236}">
                <a16:creationId xmlns:a16="http://schemas.microsoft.com/office/drawing/2014/main" id="{E94D9EC5-64B1-C4BA-3889-B0758FF7EF19}"/>
              </a:ext>
            </a:extLst>
          </p:cNvPr>
          <p:cNvSpPr/>
          <p:nvPr/>
        </p:nvSpPr>
        <p:spPr>
          <a:xfrm>
            <a:off x="6361769" y="0"/>
            <a:ext cx="2928620" cy="6858000"/>
          </a:xfrm>
          <a:custGeom>
            <a:avLst/>
            <a:gdLst/>
            <a:ahLst/>
            <a:cxnLst/>
            <a:rect l="l" t="t" r="r" b="b"/>
            <a:pathLst>
              <a:path w="2928620" h="6858000">
                <a:moveTo>
                  <a:pt x="0" y="6858000"/>
                </a:moveTo>
                <a:lnTo>
                  <a:pt x="2928073" y="6858000"/>
                </a:lnTo>
                <a:lnTo>
                  <a:pt x="2928073" y="0"/>
                </a:lnTo>
                <a:lnTo>
                  <a:pt x="0" y="0"/>
                </a:lnTo>
                <a:lnTo>
                  <a:pt x="0" y="6858000"/>
                </a:lnTo>
                <a:close/>
              </a:path>
            </a:pathLst>
          </a:custGeom>
          <a:solidFill>
            <a:schemeClr val="accent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99CC"/>
              </a:solidFill>
              <a:effectLst/>
              <a:uLnTx/>
              <a:uFillTx/>
              <a:latin typeface="Arial" panose="020B0604020202020204"/>
              <a:ea typeface="+mn-ea"/>
              <a:cs typeface="+mn-cs"/>
            </a:endParaRPr>
          </a:p>
        </p:txBody>
      </p:sp>
      <p:sp>
        <p:nvSpPr>
          <p:cNvPr id="9" name="object 4">
            <a:extLst>
              <a:ext uri="{FF2B5EF4-FFF2-40B4-BE49-F238E27FC236}">
                <a16:creationId xmlns:a16="http://schemas.microsoft.com/office/drawing/2014/main" id="{30B1A597-8447-7924-819D-D28A9264B0E0}"/>
              </a:ext>
            </a:extLst>
          </p:cNvPr>
          <p:cNvSpPr/>
          <p:nvPr/>
        </p:nvSpPr>
        <p:spPr>
          <a:xfrm>
            <a:off x="9263633" y="0"/>
            <a:ext cx="2928620" cy="6858000"/>
          </a:xfrm>
          <a:custGeom>
            <a:avLst/>
            <a:gdLst/>
            <a:ahLst/>
            <a:cxnLst/>
            <a:rect l="l" t="t" r="r" b="b"/>
            <a:pathLst>
              <a:path w="2928620" h="6858000">
                <a:moveTo>
                  <a:pt x="0" y="6858000"/>
                </a:moveTo>
                <a:lnTo>
                  <a:pt x="2928061" y="6858000"/>
                </a:lnTo>
                <a:lnTo>
                  <a:pt x="2928061" y="0"/>
                </a:lnTo>
                <a:lnTo>
                  <a:pt x="0" y="0"/>
                </a:lnTo>
                <a:lnTo>
                  <a:pt x="0" y="6858000"/>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AB5DB892-C0D8-7802-3071-5220B90EFD5B}"/>
              </a:ext>
            </a:extLst>
          </p:cNvPr>
          <p:cNvSpPr>
            <a:spLocks noGrp="1"/>
          </p:cNvSpPr>
          <p:nvPr>
            <p:ph type="title"/>
          </p:nvPr>
        </p:nvSpPr>
        <p:spPr>
          <a:xfrm>
            <a:off x="395290" y="2599048"/>
            <a:ext cx="2532517" cy="1200329"/>
          </a:xfrm>
        </p:spPr>
        <p:txBody>
          <a:bodyPr>
            <a:spAutoFit/>
          </a:bodyPr>
          <a:lstStyle/>
          <a:p>
            <a:r>
              <a:rPr lang="en-US"/>
              <a:t>Claim Appeals</a:t>
            </a:r>
          </a:p>
        </p:txBody>
      </p:sp>
      <p:sp>
        <p:nvSpPr>
          <p:cNvPr id="15" name="Content Placeholder 2">
            <a:extLst>
              <a:ext uri="{FF2B5EF4-FFF2-40B4-BE49-F238E27FC236}">
                <a16:creationId xmlns:a16="http://schemas.microsoft.com/office/drawing/2014/main" id="{87267066-EF4A-6377-1174-C9E5C058133A}"/>
              </a:ext>
            </a:extLst>
          </p:cNvPr>
          <p:cNvSpPr txBox="1">
            <a:spLocks/>
          </p:cNvSpPr>
          <p:nvPr/>
        </p:nvSpPr>
        <p:spPr>
          <a:xfrm>
            <a:off x="9359122" y="1136937"/>
            <a:ext cx="2610612" cy="190225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en-US" sz="1600" cap="all">
                <a:solidFill>
                  <a:schemeClr val="bg1"/>
                </a:solidFill>
              </a:rPr>
              <a:t>Timely Filing Form </a:t>
            </a:r>
          </a:p>
          <a:p>
            <a:pPr marL="171450" marR="0" indent="-171450">
              <a:lnSpc>
                <a:spcPct val="107000"/>
              </a:lnSpc>
              <a:spcAft>
                <a:spcPts val="800"/>
              </a:spcAft>
              <a:buFont typeface="Arial" panose="020B0604020202020204" pitchFamily="34" charset="0"/>
              <a:buChar char="•"/>
            </a:pPr>
            <a:r>
              <a:rPr lang="en-US" sz="1200" b="0" kern="100">
                <a:solidFill>
                  <a:schemeClr val="bg1"/>
                </a:solidFill>
                <a:ea typeface="Calibri" panose="020F0502020204030204" pitchFamily="34" charset="0"/>
                <a:cs typeface="Times New Roman" panose="02020603050405020304" pitchFamily="18" charset="0"/>
              </a:rPr>
              <a:t>Member ID card was not obtained </a:t>
            </a:r>
          </a:p>
          <a:p>
            <a:pPr marL="171450" marR="0" indent="-171450">
              <a:lnSpc>
                <a:spcPct val="107000"/>
              </a:lnSpc>
              <a:spcAft>
                <a:spcPts val="800"/>
              </a:spcAft>
              <a:buFont typeface="Arial" panose="020B0604020202020204" pitchFamily="34" charset="0"/>
              <a:buChar char="•"/>
            </a:pPr>
            <a:r>
              <a:rPr lang="en-US" sz="1200" b="0" kern="100">
                <a:solidFill>
                  <a:schemeClr val="bg1"/>
                </a:solidFill>
                <a:ea typeface="Calibri" panose="020F0502020204030204" pitchFamily="34" charset="0"/>
                <a:cs typeface="Times New Roman" panose="02020603050405020304" pitchFamily="18" charset="0"/>
              </a:rPr>
              <a:t>Total Obstetrical (OB) care </a:t>
            </a:r>
          </a:p>
          <a:p>
            <a:pPr marL="171450" marR="0" indent="-171450">
              <a:lnSpc>
                <a:spcPct val="107000"/>
              </a:lnSpc>
              <a:spcAft>
                <a:spcPts val="800"/>
              </a:spcAft>
              <a:buFont typeface="Arial" panose="020B0604020202020204" pitchFamily="34" charset="0"/>
              <a:buChar char="•"/>
            </a:pPr>
            <a:r>
              <a:rPr lang="en-US" sz="1200" b="0" kern="100">
                <a:solidFill>
                  <a:schemeClr val="bg1"/>
                </a:solidFill>
                <a:ea typeface="Calibri" panose="020F0502020204030204" pitchFamily="34" charset="0"/>
                <a:cs typeface="Times New Roman" panose="02020603050405020304" pitchFamily="18" charset="0"/>
              </a:rPr>
              <a:t>BCBSNE Processing Timely Filing Disputes </a:t>
            </a:r>
          </a:p>
        </p:txBody>
      </p:sp>
      <p:pic>
        <p:nvPicPr>
          <p:cNvPr id="17" name="Graphic 16">
            <a:extLst>
              <a:ext uri="{FF2B5EF4-FFF2-40B4-BE49-F238E27FC236}">
                <a16:creationId xmlns:a16="http://schemas.microsoft.com/office/drawing/2014/main" id="{16578AAF-7D86-B99C-B34D-353D3DB41A0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73783" y="279498"/>
            <a:ext cx="516835" cy="475488"/>
          </a:xfrm>
          <a:prstGeom prst="rect">
            <a:avLst/>
          </a:prstGeom>
        </p:spPr>
      </p:pic>
      <p:pic>
        <p:nvPicPr>
          <p:cNvPr id="18" name="Graphic 17">
            <a:extLst>
              <a:ext uri="{FF2B5EF4-FFF2-40B4-BE49-F238E27FC236}">
                <a16:creationId xmlns:a16="http://schemas.microsoft.com/office/drawing/2014/main" id="{E82AA654-D66F-864A-554E-1660CEC53E0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30030" y="279498"/>
            <a:ext cx="475488" cy="475488"/>
          </a:xfrm>
          <a:prstGeom prst="rect">
            <a:avLst/>
          </a:prstGeom>
        </p:spPr>
      </p:pic>
      <p:pic>
        <p:nvPicPr>
          <p:cNvPr id="19" name="Graphic 18">
            <a:extLst>
              <a:ext uri="{FF2B5EF4-FFF2-40B4-BE49-F238E27FC236}">
                <a16:creationId xmlns:a16="http://schemas.microsoft.com/office/drawing/2014/main" id="{C7AB3B0C-6E19-2DE3-3ECC-CA690E9B15D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455252" y="279498"/>
            <a:ext cx="475488" cy="475488"/>
          </a:xfrm>
          <a:prstGeom prst="rect">
            <a:avLst/>
          </a:prstGeom>
        </p:spPr>
      </p:pic>
      <p:sp>
        <p:nvSpPr>
          <p:cNvPr id="13" name="Content Placeholder 2">
            <a:extLst>
              <a:ext uri="{FF2B5EF4-FFF2-40B4-BE49-F238E27FC236}">
                <a16:creationId xmlns:a16="http://schemas.microsoft.com/office/drawing/2014/main" id="{0D40B127-BE7A-FFA0-FC20-75F24B0F027A}"/>
              </a:ext>
            </a:extLst>
          </p:cNvPr>
          <p:cNvSpPr txBox="1">
            <a:spLocks/>
          </p:cNvSpPr>
          <p:nvPr/>
        </p:nvSpPr>
        <p:spPr>
          <a:xfrm>
            <a:off x="6565385" y="1136937"/>
            <a:ext cx="2478024" cy="5032596"/>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en-US" sz="1600" cap="all">
                <a:solidFill>
                  <a:schemeClr val="bg1"/>
                </a:solidFill>
              </a:rPr>
              <a:t>Reconsideration</a:t>
            </a:r>
          </a:p>
          <a:p>
            <a:pPr marL="171450" marR="0" indent="-171450">
              <a:lnSpc>
                <a:spcPct val="107000"/>
              </a:lnSpc>
              <a:spcAft>
                <a:spcPts val="800"/>
              </a:spcAft>
              <a:buFont typeface="Arial" panose="020B0604020202020204" pitchFamily="34" charset="0"/>
              <a:buChar char="•"/>
            </a:pPr>
            <a:r>
              <a:rPr lang="en-US" sz="1200" b="0" kern="100">
                <a:solidFill>
                  <a:schemeClr val="bg1"/>
                </a:solidFill>
                <a:effectLst/>
                <a:ea typeface="Calibri" panose="020F0502020204030204" pitchFamily="34" charset="0"/>
                <a:cs typeface="Times New Roman" panose="02020603050405020304" pitchFamily="18" charset="0"/>
              </a:rPr>
              <a:t>Manufacturers Invoice for Pricing </a:t>
            </a:r>
          </a:p>
          <a:p>
            <a:pPr marL="171450" marR="0" indent="-171450">
              <a:lnSpc>
                <a:spcPct val="107000"/>
              </a:lnSpc>
              <a:spcAft>
                <a:spcPts val="800"/>
              </a:spcAft>
              <a:buFont typeface="Arial" panose="020B0604020202020204" pitchFamily="34" charset="0"/>
              <a:buChar char="•"/>
            </a:pPr>
            <a:r>
              <a:rPr lang="en-US" sz="1200" b="0" kern="100">
                <a:solidFill>
                  <a:schemeClr val="bg1"/>
                </a:solidFill>
                <a:ea typeface="Calibri" panose="020F0502020204030204" pitchFamily="34" charset="0"/>
                <a:cs typeface="Times New Roman" panose="02020603050405020304" pitchFamily="18" charset="0"/>
              </a:rPr>
              <a:t>Other Insurance Information Coordination of Benefits (COB) </a:t>
            </a:r>
          </a:p>
          <a:p>
            <a:pPr marL="171450" marR="0" indent="-171450">
              <a:lnSpc>
                <a:spcPct val="107000"/>
              </a:lnSpc>
              <a:spcAft>
                <a:spcPts val="800"/>
              </a:spcAft>
              <a:buFont typeface="Arial" panose="020B0604020202020204" pitchFamily="34" charset="0"/>
              <a:buChar char="•"/>
            </a:pPr>
            <a:r>
              <a:rPr lang="en-US" sz="1200" b="0" kern="100">
                <a:solidFill>
                  <a:schemeClr val="bg1"/>
                </a:solidFill>
                <a:ea typeface="Calibri" panose="020F0502020204030204" pitchFamily="34" charset="0"/>
                <a:cs typeface="Times New Roman" panose="02020603050405020304" pitchFamily="18" charset="0"/>
              </a:rPr>
              <a:t>Coordination of Benefits (COB) Timely Filing Disputes</a:t>
            </a:r>
          </a:p>
          <a:p>
            <a:pPr marL="171450" marR="0" indent="-171450">
              <a:lnSpc>
                <a:spcPct val="107000"/>
              </a:lnSpc>
              <a:spcAft>
                <a:spcPts val="800"/>
              </a:spcAft>
              <a:buFont typeface="Arial" panose="020B0604020202020204" pitchFamily="34" charset="0"/>
              <a:buChar char="•"/>
            </a:pPr>
            <a:r>
              <a:rPr lang="en-US" sz="1200" b="0" kern="100">
                <a:solidFill>
                  <a:schemeClr val="bg1"/>
                </a:solidFill>
                <a:ea typeface="Calibri" panose="020F0502020204030204" pitchFamily="34" charset="0"/>
                <a:cs typeface="Times New Roman" panose="02020603050405020304" pitchFamily="18" charset="0"/>
              </a:rPr>
              <a:t>Billing or Coding Dispute with Medical Rationale </a:t>
            </a:r>
          </a:p>
          <a:p>
            <a:pPr marL="171450" marR="0" indent="-171450">
              <a:lnSpc>
                <a:spcPct val="107000"/>
              </a:lnSpc>
              <a:spcAft>
                <a:spcPts val="800"/>
              </a:spcAft>
              <a:buFont typeface="Arial" panose="020B0604020202020204" pitchFamily="34" charset="0"/>
              <a:buChar char="•"/>
            </a:pPr>
            <a:r>
              <a:rPr lang="en-US" sz="1200" b="0" kern="100">
                <a:solidFill>
                  <a:schemeClr val="bg1"/>
                </a:solidFill>
                <a:ea typeface="Calibri" panose="020F0502020204030204" pitchFamily="34" charset="0"/>
                <a:cs typeface="Times New Roman" panose="02020603050405020304" pitchFamily="18" charset="0"/>
              </a:rPr>
              <a:t>Copy of Medical Records</a:t>
            </a:r>
          </a:p>
          <a:p>
            <a:pPr marL="171450" marR="0" indent="-171450">
              <a:lnSpc>
                <a:spcPct val="107000"/>
              </a:lnSpc>
              <a:spcAft>
                <a:spcPts val="800"/>
              </a:spcAft>
              <a:buFont typeface="Arial" panose="020B0604020202020204" pitchFamily="34" charset="0"/>
              <a:buChar char="•"/>
            </a:pPr>
            <a:r>
              <a:rPr lang="en-US" sz="1200" b="0" kern="100">
                <a:solidFill>
                  <a:schemeClr val="bg1"/>
                </a:solidFill>
                <a:ea typeface="Calibri" panose="020F0502020204030204" pitchFamily="34" charset="0"/>
                <a:cs typeface="Times New Roman" panose="02020603050405020304" pitchFamily="18" charset="0"/>
              </a:rPr>
              <a:t>Subrogation or Workers’ Compensations</a:t>
            </a:r>
          </a:p>
          <a:p>
            <a:pPr marL="171450" indent="-171450">
              <a:lnSpc>
                <a:spcPct val="107000"/>
              </a:lnSpc>
              <a:spcAft>
                <a:spcPts val="800"/>
              </a:spcAft>
              <a:buFont typeface="Arial" panose="020B0604020202020204" pitchFamily="34" charset="0"/>
              <a:buChar char="•"/>
            </a:pPr>
            <a:r>
              <a:rPr lang="en-US" sz="1200" b="0" kern="100">
                <a:solidFill>
                  <a:schemeClr val="bg1"/>
                </a:solidFill>
                <a:ea typeface="Calibri" panose="020F0502020204030204" pitchFamily="34" charset="0"/>
                <a:cs typeface="Times New Roman" panose="02020603050405020304" pitchFamily="18" charset="0"/>
              </a:rPr>
              <a:t>Subrogation or Workers’ Compensations Timely Filing Disputes</a:t>
            </a:r>
          </a:p>
          <a:p>
            <a:pPr marL="171450" marR="0" indent="-171450">
              <a:lnSpc>
                <a:spcPct val="107000"/>
              </a:lnSpc>
              <a:spcAft>
                <a:spcPts val="800"/>
              </a:spcAft>
              <a:buFont typeface="Arial" panose="020B0604020202020204" pitchFamily="34" charset="0"/>
              <a:buChar char="•"/>
            </a:pPr>
            <a:endParaRPr lang="en-US" sz="1200" b="0" kern="100">
              <a:solidFill>
                <a:schemeClr val="bg1"/>
              </a:solidFill>
              <a:ea typeface="Calibri" panose="020F0502020204030204" pitchFamily="34" charset="0"/>
              <a:cs typeface="Times New Roman" panose="02020603050405020304" pitchFamily="18" charset="0"/>
            </a:endParaRPr>
          </a:p>
        </p:txBody>
      </p:sp>
      <p:sp>
        <p:nvSpPr>
          <p:cNvPr id="14" name="Content Placeholder 2">
            <a:extLst>
              <a:ext uri="{FF2B5EF4-FFF2-40B4-BE49-F238E27FC236}">
                <a16:creationId xmlns:a16="http://schemas.microsoft.com/office/drawing/2014/main" id="{58FA8DFF-2FD8-F956-B62E-F863E6B00389}"/>
              </a:ext>
            </a:extLst>
          </p:cNvPr>
          <p:cNvSpPr txBox="1">
            <a:spLocks/>
          </p:cNvSpPr>
          <p:nvPr/>
        </p:nvSpPr>
        <p:spPr>
          <a:xfrm>
            <a:off x="3544155" y="1136937"/>
            <a:ext cx="2478024" cy="5065810"/>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en-US" sz="1600" cap="all">
                <a:solidFill>
                  <a:schemeClr val="bg1"/>
                </a:solidFill>
              </a:rPr>
              <a:t>Appeal</a:t>
            </a:r>
          </a:p>
          <a:p>
            <a:pPr marL="171450" marR="0" indent="-171450">
              <a:lnSpc>
                <a:spcPct val="107000"/>
              </a:lnSpc>
              <a:spcAft>
                <a:spcPts val="800"/>
              </a:spcAft>
              <a:buFont typeface="Arial" panose="020B0604020202020204" pitchFamily="34" charset="0"/>
              <a:buChar char="•"/>
            </a:pPr>
            <a:r>
              <a:rPr lang="en-US" sz="1200" b="0" kern="100">
                <a:solidFill>
                  <a:schemeClr val="bg1"/>
                </a:solidFill>
                <a:effectLst/>
                <a:ea typeface="Calibri" panose="020F0502020204030204" pitchFamily="34" charset="0"/>
                <a:cs typeface="Times New Roman" panose="02020603050405020304" pitchFamily="18" charset="0"/>
              </a:rPr>
              <a:t>Denied Not Medically Necessary </a:t>
            </a:r>
          </a:p>
          <a:p>
            <a:pPr marL="171450" marR="0" indent="-171450">
              <a:lnSpc>
                <a:spcPct val="107000"/>
              </a:lnSpc>
              <a:spcAft>
                <a:spcPts val="800"/>
              </a:spcAft>
              <a:buFont typeface="Arial" panose="020B0604020202020204" pitchFamily="34" charset="0"/>
              <a:buChar char="•"/>
            </a:pPr>
            <a:r>
              <a:rPr lang="en-US" sz="1200" b="0" kern="100">
                <a:solidFill>
                  <a:schemeClr val="bg1"/>
                </a:solidFill>
                <a:ea typeface="Calibri" panose="020F0502020204030204" pitchFamily="34" charset="0"/>
                <a:cs typeface="Times New Roman" panose="02020603050405020304" pitchFamily="18" charset="0"/>
              </a:rPr>
              <a:t>Denied Experimental or Investigative</a:t>
            </a:r>
          </a:p>
          <a:p>
            <a:pPr marL="171450" marR="0" indent="-171450">
              <a:lnSpc>
                <a:spcPct val="107000"/>
              </a:lnSpc>
              <a:spcAft>
                <a:spcPts val="800"/>
              </a:spcAft>
              <a:buFont typeface="Arial" panose="020B0604020202020204" pitchFamily="34" charset="0"/>
              <a:buChar char="•"/>
            </a:pPr>
            <a:r>
              <a:rPr lang="en-US" sz="1200" b="0" kern="100">
                <a:solidFill>
                  <a:schemeClr val="bg1"/>
                </a:solidFill>
                <a:effectLst/>
                <a:ea typeface="Calibri" panose="020F0502020204030204" pitchFamily="34" charset="0"/>
                <a:cs typeface="Times New Roman" panose="02020603050405020304" pitchFamily="18" charset="0"/>
              </a:rPr>
              <a:t>Denied No Preauthorization Obtained </a:t>
            </a:r>
          </a:p>
          <a:p>
            <a:pPr marL="171450" marR="0" indent="-171450">
              <a:lnSpc>
                <a:spcPct val="107000"/>
              </a:lnSpc>
              <a:spcAft>
                <a:spcPts val="800"/>
              </a:spcAft>
              <a:buFont typeface="Arial" panose="020B0604020202020204" pitchFamily="34" charset="0"/>
              <a:buChar char="•"/>
            </a:pPr>
            <a:r>
              <a:rPr lang="en-US" sz="1200" b="0" kern="100">
                <a:solidFill>
                  <a:schemeClr val="bg1"/>
                </a:solidFill>
                <a:ea typeface="Calibri" panose="020F0502020204030204" pitchFamily="34" charset="0"/>
                <a:cs typeface="Times New Roman" panose="02020603050405020304" pitchFamily="18" charset="0"/>
              </a:rPr>
              <a:t>Contract Exclusion or Duplicate Service </a:t>
            </a:r>
          </a:p>
          <a:p>
            <a:pPr marL="171450" marR="0" indent="-171450">
              <a:lnSpc>
                <a:spcPct val="107000"/>
              </a:lnSpc>
              <a:spcAft>
                <a:spcPts val="800"/>
              </a:spcAft>
              <a:buFont typeface="Arial" panose="020B0604020202020204" pitchFamily="34" charset="0"/>
              <a:buChar char="•"/>
            </a:pPr>
            <a:r>
              <a:rPr lang="en-US" sz="1200" b="0" kern="100">
                <a:solidFill>
                  <a:schemeClr val="bg1"/>
                </a:solidFill>
                <a:effectLst/>
                <a:ea typeface="Calibri" panose="020F0502020204030204" pitchFamily="34" charset="0"/>
                <a:cs typeface="Times New Roman" panose="02020603050405020304" pitchFamily="18" charset="0"/>
              </a:rPr>
              <a:t>High Dollar Prepayment Review </a:t>
            </a:r>
          </a:p>
          <a:p>
            <a:pPr marL="171450" marR="0" indent="-171450">
              <a:lnSpc>
                <a:spcPct val="107000"/>
              </a:lnSpc>
              <a:spcAft>
                <a:spcPts val="800"/>
              </a:spcAft>
              <a:buFont typeface="Arial" panose="020B0604020202020204" pitchFamily="34" charset="0"/>
              <a:buChar char="•"/>
            </a:pPr>
            <a:r>
              <a:rPr lang="en-US" sz="1200" b="0" kern="100">
                <a:solidFill>
                  <a:schemeClr val="bg1"/>
                </a:solidFill>
                <a:ea typeface="Calibri" panose="020F0502020204030204" pitchFamily="34" charset="0"/>
                <a:cs typeface="Times New Roman" panose="02020603050405020304" pitchFamily="18" charset="0"/>
              </a:rPr>
              <a:t>Cosmetic</a:t>
            </a:r>
          </a:p>
          <a:p>
            <a:pPr marL="171450" marR="0" indent="-171450">
              <a:lnSpc>
                <a:spcPct val="107000"/>
              </a:lnSpc>
              <a:spcAft>
                <a:spcPts val="800"/>
              </a:spcAft>
              <a:buFont typeface="Arial" panose="020B0604020202020204" pitchFamily="34" charset="0"/>
              <a:buChar char="•"/>
            </a:pPr>
            <a:r>
              <a:rPr lang="en-US" sz="1200" b="0" kern="100">
                <a:solidFill>
                  <a:schemeClr val="bg1"/>
                </a:solidFill>
                <a:effectLst/>
                <a:ea typeface="Calibri" panose="020F0502020204030204" pitchFamily="34" charset="0"/>
                <a:cs typeface="Times New Roman" panose="02020603050405020304" pitchFamily="18" charset="0"/>
              </a:rPr>
              <a:t>Fertility </a:t>
            </a:r>
          </a:p>
          <a:p>
            <a:pPr marL="171450" marR="0" indent="-171450">
              <a:lnSpc>
                <a:spcPct val="107000"/>
              </a:lnSpc>
              <a:spcAft>
                <a:spcPts val="800"/>
              </a:spcAft>
              <a:buFont typeface="Arial" panose="020B0604020202020204" pitchFamily="34" charset="0"/>
              <a:buChar char="•"/>
            </a:pPr>
            <a:r>
              <a:rPr lang="en-US" sz="1200" b="0" kern="100">
                <a:solidFill>
                  <a:schemeClr val="bg1"/>
                </a:solidFill>
                <a:ea typeface="Calibri" panose="020F0502020204030204" pitchFamily="34" charset="0"/>
                <a:cs typeface="Times New Roman" panose="02020603050405020304" pitchFamily="18" charset="0"/>
              </a:rPr>
              <a:t>Routine vs Medical </a:t>
            </a:r>
          </a:p>
          <a:p>
            <a:pPr marL="171450" marR="0" indent="-171450">
              <a:lnSpc>
                <a:spcPct val="107000"/>
              </a:lnSpc>
              <a:spcAft>
                <a:spcPts val="800"/>
              </a:spcAft>
              <a:buFont typeface="Arial" panose="020B0604020202020204" pitchFamily="34" charset="0"/>
              <a:buChar char="•"/>
            </a:pPr>
            <a:r>
              <a:rPr lang="en-US" sz="1200" b="0" kern="100">
                <a:solidFill>
                  <a:schemeClr val="bg1"/>
                </a:solidFill>
                <a:effectLst/>
                <a:ea typeface="Calibri" panose="020F0502020204030204" pitchFamily="34" charset="0"/>
                <a:cs typeface="Times New Roman" panose="02020603050405020304" pitchFamily="18" charset="0"/>
              </a:rPr>
              <a:t>Assistan</a:t>
            </a:r>
            <a:r>
              <a:rPr lang="en-US" sz="1200" b="0" kern="100">
                <a:solidFill>
                  <a:schemeClr val="bg1"/>
                </a:solidFill>
                <a:ea typeface="Calibri" panose="020F0502020204030204" pitchFamily="34" charset="0"/>
                <a:cs typeface="Times New Roman" panose="02020603050405020304" pitchFamily="18" charset="0"/>
              </a:rPr>
              <a:t>t Surgeon </a:t>
            </a:r>
            <a:endParaRPr lang="en-US" sz="1200" b="0" kern="100">
              <a:solidFill>
                <a:schemeClr val="bg1"/>
              </a:solidFill>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143E658-F292-4D8D-A90C-616F8D99661F}"/>
              </a:ext>
            </a:extLst>
          </p:cNvPr>
          <p:cNvSpPr>
            <a:spLocks noGrp="1"/>
          </p:cNvSpPr>
          <p:nvPr>
            <p:ph type="sldNum" sz="quarter" idx="10"/>
          </p:nvPr>
        </p:nvSpPr>
        <p:spPr/>
        <p:txBody>
          <a:bodyPr/>
          <a:lstStyle/>
          <a:p>
            <a:fld id="{3D28CEC1-F73A-4128-A0D8-20D01C31BDE2}" type="slidenum">
              <a:rPr lang="en-US" smtClean="0"/>
              <a:pPr/>
              <a:t>11</a:t>
            </a:fld>
            <a:endParaRPr lang="en-US"/>
          </a:p>
        </p:txBody>
      </p:sp>
    </p:spTree>
    <p:extLst>
      <p:ext uri="{BB962C8B-B14F-4D97-AF65-F5344CB8AC3E}">
        <p14:creationId xmlns:p14="http://schemas.microsoft.com/office/powerpoint/2010/main" val="136380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CB86E8-C12A-0572-676B-D0EEDDC7338B}"/>
              </a:ext>
            </a:extLst>
          </p:cNvPr>
          <p:cNvSpPr/>
          <p:nvPr/>
        </p:nvSpPr>
        <p:spPr>
          <a:xfrm>
            <a:off x="-4760" y="0"/>
            <a:ext cx="4636757" cy="6858000"/>
          </a:xfrm>
          <a:prstGeom prst="rect">
            <a:avLst/>
          </a:prstGeom>
          <a:solidFill>
            <a:srgbClr val="003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F7EDBB9-9196-CDA8-4319-0C915E876197}"/>
              </a:ext>
            </a:extLst>
          </p:cNvPr>
          <p:cNvSpPr/>
          <p:nvPr/>
        </p:nvSpPr>
        <p:spPr>
          <a:xfrm>
            <a:off x="4623988" y="0"/>
            <a:ext cx="3615953"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0000"/>
              </a:lnSpc>
            </a:pPr>
            <a:endParaRPr lang="en-US" sz="1800" cap="all">
              <a:solidFill>
                <a:srgbClr val="003359"/>
              </a:solidFill>
            </a:endParaRPr>
          </a:p>
        </p:txBody>
      </p:sp>
      <p:sp>
        <p:nvSpPr>
          <p:cNvPr id="4" name="Title 3">
            <a:extLst>
              <a:ext uri="{FF2B5EF4-FFF2-40B4-BE49-F238E27FC236}">
                <a16:creationId xmlns:a16="http://schemas.microsoft.com/office/drawing/2014/main" id="{03CC5B61-8397-2286-8744-2AFD4E609BD0}"/>
              </a:ext>
            </a:extLst>
          </p:cNvPr>
          <p:cNvSpPr>
            <a:spLocks noGrp="1"/>
          </p:cNvSpPr>
          <p:nvPr>
            <p:ph type="title"/>
          </p:nvPr>
        </p:nvSpPr>
        <p:spPr>
          <a:xfrm>
            <a:off x="229177" y="298055"/>
            <a:ext cx="3830197" cy="1325563"/>
          </a:xfrm>
        </p:spPr>
        <p:txBody>
          <a:bodyPr anchor="t" anchorCtr="0">
            <a:noAutofit/>
          </a:bodyPr>
          <a:lstStyle/>
          <a:p>
            <a:r>
              <a:rPr lang="en-US">
                <a:solidFill>
                  <a:srgbClr val="0082BE"/>
                </a:solidFill>
              </a:rPr>
              <a:t>Eligibility and Benefits </a:t>
            </a:r>
            <a:endParaRPr lang="en-US">
              <a:solidFill>
                <a:schemeClr val="bg1"/>
              </a:solidFill>
            </a:endParaRPr>
          </a:p>
        </p:txBody>
      </p:sp>
      <p:sp>
        <p:nvSpPr>
          <p:cNvPr id="8" name="Content Placeholder 2">
            <a:extLst>
              <a:ext uri="{FF2B5EF4-FFF2-40B4-BE49-F238E27FC236}">
                <a16:creationId xmlns:a16="http://schemas.microsoft.com/office/drawing/2014/main" id="{5F54EB67-91E8-5814-C7F9-1545F35641E7}"/>
              </a:ext>
            </a:extLst>
          </p:cNvPr>
          <p:cNvSpPr txBox="1">
            <a:spLocks/>
          </p:cNvSpPr>
          <p:nvPr/>
        </p:nvSpPr>
        <p:spPr>
          <a:xfrm>
            <a:off x="4811142" y="898588"/>
            <a:ext cx="3193187" cy="5232202"/>
          </a:xfrm>
          <a:prstGeom prst="rect">
            <a:avLst/>
          </a:prstGeom>
        </p:spPr>
        <p:txBody>
          <a:bodyPr vert="horz" wrap="square" lIns="91440" tIns="45720" rIns="91440" bIns="45720" rtlCol="0" anchor="t">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200"/>
              </a:spcBef>
            </a:pPr>
            <a:r>
              <a:rPr lang="en-US" sz="1500">
                <a:solidFill>
                  <a:srgbClr val="003359"/>
                </a:solidFill>
              </a:rPr>
              <a:t>Member ID</a:t>
            </a:r>
          </a:p>
          <a:p>
            <a:pPr>
              <a:lnSpc>
                <a:spcPct val="100000"/>
              </a:lnSpc>
              <a:spcBef>
                <a:spcPts val="200"/>
              </a:spcBef>
            </a:pPr>
            <a:r>
              <a:rPr lang="en-US" sz="1500" b="0">
                <a:solidFill>
                  <a:srgbClr val="003359"/>
                </a:solidFill>
              </a:rPr>
              <a:t>Is optional, the active plan will display when searching by name and DOB. </a:t>
            </a:r>
            <a:r>
              <a:rPr lang="en-US" sz="1500">
                <a:solidFill>
                  <a:srgbClr val="003359"/>
                </a:solidFill>
              </a:rPr>
              <a:t> </a:t>
            </a:r>
            <a:endParaRPr lang="en-US" sz="1500">
              <a:solidFill>
                <a:srgbClr val="003359"/>
              </a:solidFill>
              <a:cs typeface="Arial"/>
            </a:endParaRPr>
          </a:p>
          <a:p>
            <a:pPr>
              <a:lnSpc>
                <a:spcPct val="100000"/>
              </a:lnSpc>
              <a:spcBef>
                <a:spcPts val="200"/>
              </a:spcBef>
            </a:pPr>
            <a:endParaRPr lang="en-US" sz="1500">
              <a:solidFill>
                <a:srgbClr val="003359"/>
              </a:solidFill>
            </a:endParaRPr>
          </a:p>
          <a:p>
            <a:pPr>
              <a:lnSpc>
                <a:spcPct val="100000"/>
              </a:lnSpc>
              <a:spcBef>
                <a:spcPts val="200"/>
              </a:spcBef>
            </a:pPr>
            <a:r>
              <a:rPr lang="en-US" sz="1500">
                <a:solidFill>
                  <a:srgbClr val="003359"/>
                </a:solidFill>
              </a:rPr>
              <a:t>ID Cards</a:t>
            </a:r>
            <a:endParaRPr lang="en-US" sz="1500">
              <a:solidFill>
                <a:srgbClr val="003359"/>
              </a:solidFill>
              <a:cs typeface="Arial"/>
            </a:endParaRPr>
          </a:p>
          <a:p>
            <a:pPr>
              <a:lnSpc>
                <a:spcPct val="100000"/>
              </a:lnSpc>
              <a:spcBef>
                <a:spcPts val="200"/>
              </a:spcBef>
            </a:pPr>
            <a:r>
              <a:rPr lang="en-US" sz="1500" b="0">
                <a:solidFill>
                  <a:srgbClr val="003359"/>
                </a:solidFill>
              </a:rPr>
              <a:t>Copies of ID Cards are in NaviNet. Under Insurance Detail. </a:t>
            </a:r>
            <a:endParaRPr lang="en-US" sz="1500" b="0">
              <a:solidFill>
                <a:srgbClr val="003359"/>
              </a:solidFill>
              <a:cs typeface="Arial"/>
            </a:endParaRPr>
          </a:p>
          <a:p>
            <a:pPr>
              <a:lnSpc>
                <a:spcPct val="100000"/>
              </a:lnSpc>
              <a:spcBef>
                <a:spcPts val="200"/>
              </a:spcBef>
            </a:pPr>
            <a:endParaRPr lang="en-US" sz="1500" b="0">
              <a:solidFill>
                <a:srgbClr val="003359"/>
              </a:solidFill>
            </a:endParaRPr>
          </a:p>
          <a:p>
            <a:pPr>
              <a:lnSpc>
                <a:spcPct val="100000"/>
              </a:lnSpc>
              <a:spcBef>
                <a:spcPts val="200"/>
              </a:spcBef>
            </a:pPr>
            <a:r>
              <a:rPr lang="en-US" sz="1500">
                <a:solidFill>
                  <a:srgbClr val="003359"/>
                </a:solidFill>
              </a:rPr>
              <a:t>Schedule of Benefits Summary </a:t>
            </a:r>
            <a:endParaRPr lang="en-US" sz="1500">
              <a:solidFill>
                <a:srgbClr val="003359"/>
              </a:solidFill>
              <a:cs typeface="Arial"/>
            </a:endParaRPr>
          </a:p>
          <a:p>
            <a:pPr>
              <a:lnSpc>
                <a:spcPct val="100000"/>
              </a:lnSpc>
              <a:spcBef>
                <a:spcPts val="200"/>
              </a:spcBef>
            </a:pPr>
            <a:r>
              <a:rPr lang="en-US" sz="1500" b="0">
                <a:solidFill>
                  <a:srgbClr val="003359"/>
                </a:solidFill>
              </a:rPr>
              <a:t>Is also located under Insurance Detail. </a:t>
            </a:r>
            <a:endParaRPr lang="en-US" sz="1500" b="0">
              <a:solidFill>
                <a:srgbClr val="003359"/>
              </a:solidFill>
              <a:cs typeface="Arial"/>
            </a:endParaRPr>
          </a:p>
          <a:p>
            <a:pPr>
              <a:lnSpc>
                <a:spcPct val="100000"/>
              </a:lnSpc>
              <a:spcBef>
                <a:spcPts val="200"/>
              </a:spcBef>
            </a:pPr>
            <a:endParaRPr lang="en-US" sz="1500" b="0">
              <a:solidFill>
                <a:srgbClr val="003359"/>
              </a:solidFill>
            </a:endParaRPr>
          </a:p>
          <a:p>
            <a:pPr>
              <a:lnSpc>
                <a:spcPct val="100000"/>
              </a:lnSpc>
              <a:spcBef>
                <a:spcPts val="200"/>
              </a:spcBef>
            </a:pPr>
            <a:r>
              <a:rPr lang="en-US" sz="1500" b="0">
                <a:solidFill>
                  <a:srgbClr val="003359"/>
                </a:solidFill>
              </a:rPr>
              <a:t>Medical and Dental is available. Dental is on the bottom if members have both Medical and Dental. </a:t>
            </a:r>
            <a:endParaRPr lang="en-US" sz="1500" b="0">
              <a:solidFill>
                <a:srgbClr val="003359"/>
              </a:solidFill>
              <a:cs typeface="Arial"/>
            </a:endParaRPr>
          </a:p>
          <a:p>
            <a:pPr>
              <a:lnSpc>
                <a:spcPct val="100000"/>
              </a:lnSpc>
              <a:spcBef>
                <a:spcPts val="200"/>
              </a:spcBef>
            </a:pPr>
            <a:endParaRPr lang="en-US" sz="1500" b="0">
              <a:solidFill>
                <a:srgbClr val="003359"/>
              </a:solidFill>
            </a:endParaRPr>
          </a:p>
          <a:p>
            <a:pPr>
              <a:lnSpc>
                <a:spcPct val="100000"/>
              </a:lnSpc>
              <a:spcBef>
                <a:spcPts val="200"/>
              </a:spcBef>
            </a:pPr>
            <a:r>
              <a:rPr lang="en-US" sz="1500" b="0">
                <a:solidFill>
                  <a:srgbClr val="003359"/>
                </a:solidFill>
              </a:rPr>
              <a:t>If member’s policy is terminated the Schedule of Benefits Summary will not open. </a:t>
            </a:r>
            <a:endParaRPr lang="en-US" sz="1500" b="0">
              <a:solidFill>
                <a:srgbClr val="003359"/>
              </a:solidFill>
              <a:cs typeface="Arial"/>
            </a:endParaRPr>
          </a:p>
          <a:p>
            <a:pPr>
              <a:lnSpc>
                <a:spcPct val="100000"/>
              </a:lnSpc>
              <a:spcBef>
                <a:spcPts val="200"/>
              </a:spcBef>
            </a:pPr>
            <a:endParaRPr lang="en-US" sz="1400" b="0">
              <a:solidFill>
                <a:srgbClr val="003359"/>
              </a:solidFill>
            </a:endParaRPr>
          </a:p>
        </p:txBody>
      </p:sp>
      <p:sp>
        <p:nvSpPr>
          <p:cNvPr id="20" name="Content Placeholder 2">
            <a:extLst>
              <a:ext uri="{FF2B5EF4-FFF2-40B4-BE49-F238E27FC236}">
                <a16:creationId xmlns:a16="http://schemas.microsoft.com/office/drawing/2014/main" id="{F0B8904F-10B6-C11E-EE3E-646596D6346E}"/>
              </a:ext>
            </a:extLst>
          </p:cNvPr>
          <p:cNvSpPr txBox="1">
            <a:spLocks/>
          </p:cNvSpPr>
          <p:nvPr/>
        </p:nvSpPr>
        <p:spPr>
          <a:xfrm>
            <a:off x="8431803" y="799759"/>
            <a:ext cx="3550648" cy="5463034"/>
          </a:xfrm>
          <a:prstGeom prst="rect">
            <a:avLst/>
          </a:prstGeom>
        </p:spPr>
        <p:txBody>
          <a:bodyPr vert="horz" wrap="square" lIns="91440" tIns="45720" rIns="91440" bIns="45720" rtlCol="0" anchor="t">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200"/>
              </a:spcBef>
            </a:pPr>
            <a:r>
              <a:rPr lang="en-US" sz="1500">
                <a:solidFill>
                  <a:srgbClr val="003359"/>
                </a:solidFill>
              </a:rPr>
              <a:t>Member ID </a:t>
            </a:r>
          </a:p>
          <a:p>
            <a:pPr>
              <a:lnSpc>
                <a:spcPct val="100000"/>
              </a:lnSpc>
              <a:spcBef>
                <a:spcPts val="200"/>
              </a:spcBef>
            </a:pPr>
            <a:r>
              <a:rPr lang="en-US" sz="1600" b="0">
                <a:solidFill>
                  <a:srgbClr val="003359"/>
                </a:solidFill>
              </a:rPr>
              <a:t>Is required to search in NaviNet. </a:t>
            </a:r>
            <a:endParaRPr lang="en-US" sz="1600" b="0">
              <a:solidFill>
                <a:srgbClr val="003359"/>
              </a:solidFill>
              <a:cs typeface="Arial"/>
            </a:endParaRPr>
          </a:p>
          <a:p>
            <a:pPr>
              <a:lnSpc>
                <a:spcPct val="100000"/>
              </a:lnSpc>
              <a:spcBef>
                <a:spcPts val="200"/>
              </a:spcBef>
            </a:pPr>
            <a:endParaRPr lang="en-US" sz="1500" b="0">
              <a:solidFill>
                <a:srgbClr val="003359"/>
              </a:solidFill>
            </a:endParaRPr>
          </a:p>
          <a:p>
            <a:pPr>
              <a:lnSpc>
                <a:spcPct val="100000"/>
              </a:lnSpc>
              <a:spcBef>
                <a:spcPts val="200"/>
              </a:spcBef>
            </a:pPr>
            <a:r>
              <a:rPr lang="en-US" sz="1500" b="0">
                <a:solidFill>
                  <a:srgbClr val="003359"/>
                </a:solidFill>
              </a:rPr>
              <a:t>We receive limited data directly from the member’s home plan regarding their eligibility and benefits. </a:t>
            </a:r>
            <a:endParaRPr lang="en-US" sz="1500" b="0">
              <a:solidFill>
                <a:srgbClr val="003359"/>
              </a:solidFill>
              <a:cs typeface="Arial"/>
            </a:endParaRPr>
          </a:p>
          <a:p>
            <a:pPr>
              <a:lnSpc>
                <a:spcPct val="100000"/>
              </a:lnSpc>
              <a:spcBef>
                <a:spcPts val="200"/>
              </a:spcBef>
            </a:pPr>
            <a:endParaRPr lang="en-US" sz="1500" b="0">
              <a:solidFill>
                <a:srgbClr val="003359"/>
              </a:solidFill>
            </a:endParaRPr>
          </a:p>
          <a:p>
            <a:pPr>
              <a:lnSpc>
                <a:spcPct val="100000"/>
              </a:lnSpc>
              <a:spcBef>
                <a:spcPts val="200"/>
              </a:spcBef>
            </a:pPr>
            <a:r>
              <a:rPr lang="en-US" sz="1500" b="0">
                <a:solidFill>
                  <a:srgbClr val="003359"/>
                </a:solidFill>
              </a:rPr>
              <a:t>For detailed eligibility and Benefits you can call the member’s home plan directly with the number on the back of their ID card or BlueCard Line at 1-800-676-2583</a:t>
            </a:r>
            <a:endParaRPr lang="en-US" sz="1500" b="0">
              <a:solidFill>
                <a:srgbClr val="003359"/>
              </a:solidFill>
              <a:cs typeface="Arial"/>
            </a:endParaRPr>
          </a:p>
          <a:p>
            <a:pPr>
              <a:lnSpc>
                <a:spcPct val="100000"/>
              </a:lnSpc>
              <a:spcBef>
                <a:spcPts val="200"/>
              </a:spcBef>
            </a:pPr>
            <a:endParaRPr lang="en-US" sz="1500" b="0">
              <a:solidFill>
                <a:srgbClr val="003359"/>
              </a:solidFill>
            </a:endParaRPr>
          </a:p>
          <a:p>
            <a:pPr>
              <a:lnSpc>
                <a:spcPct val="100000"/>
              </a:lnSpc>
              <a:spcBef>
                <a:spcPts val="200"/>
              </a:spcBef>
            </a:pPr>
            <a:r>
              <a:rPr lang="en-US" sz="1500">
                <a:solidFill>
                  <a:srgbClr val="003359"/>
                </a:solidFill>
              </a:rPr>
              <a:t>ID Cards</a:t>
            </a:r>
            <a:endParaRPr lang="en-US" sz="1500">
              <a:solidFill>
                <a:srgbClr val="003359"/>
              </a:solidFill>
              <a:cs typeface="Arial"/>
            </a:endParaRPr>
          </a:p>
          <a:p>
            <a:pPr>
              <a:lnSpc>
                <a:spcPct val="100000"/>
              </a:lnSpc>
              <a:spcBef>
                <a:spcPts val="200"/>
              </a:spcBef>
            </a:pPr>
            <a:r>
              <a:rPr lang="en-US" sz="1500" b="0">
                <a:solidFill>
                  <a:srgbClr val="003359"/>
                </a:solidFill>
              </a:rPr>
              <a:t>Copies of ID Cards are not loaded in NaviNet as they are not our members.  </a:t>
            </a:r>
            <a:endParaRPr lang="en-US" sz="1500" b="0">
              <a:solidFill>
                <a:srgbClr val="003359"/>
              </a:solidFill>
              <a:cs typeface="Arial"/>
            </a:endParaRPr>
          </a:p>
          <a:p>
            <a:pPr>
              <a:lnSpc>
                <a:spcPct val="100000"/>
              </a:lnSpc>
              <a:spcBef>
                <a:spcPts val="200"/>
              </a:spcBef>
            </a:pPr>
            <a:endParaRPr lang="en-US" sz="1500" b="0">
              <a:solidFill>
                <a:srgbClr val="003359"/>
              </a:solidFill>
            </a:endParaRPr>
          </a:p>
          <a:p>
            <a:pPr>
              <a:lnSpc>
                <a:spcPct val="100000"/>
              </a:lnSpc>
              <a:spcBef>
                <a:spcPts val="200"/>
              </a:spcBef>
            </a:pPr>
            <a:r>
              <a:rPr lang="en-US" sz="1400">
                <a:solidFill>
                  <a:srgbClr val="003359"/>
                </a:solidFill>
              </a:rPr>
              <a:t>Schedule of Benefits Summary </a:t>
            </a:r>
            <a:endParaRPr lang="en-US" sz="1400">
              <a:solidFill>
                <a:srgbClr val="003359"/>
              </a:solidFill>
              <a:cs typeface="Arial"/>
            </a:endParaRPr>
          </a:p>
          <a:p>
            <a:pPr>
              <a:lnSpc>
                <a:spcPct val="100000"/>
              </a:lnSpc>
              <a:spcBef>
                <a:spcPts val="200"/>
              </a:spcBef>
            </a:pPr>
            <a:r>
              <a:rPr lang="en-US" sz="1500" b="0">
                <a:solidFill>
                  <a:srgbClr val="003359"/>
                </a:solidFill>
              </a:rPr>
              <a:t>Schedule of Benefits Summary are not loaded in NaviNet as they are not our members.  </a:t>
            </a:r>
            <a:endParaRPr lang="en-US" sz="1500" b="0">
              <a:solidFill>
                <a:srgbClr val="003359"/>
              </a:solidFill>
              <a:cs typeface="Arial"/>
            </a:endParaRPr>
          </a:p>
          <a:p>
            <a:pPr>
              <a:lnSpc>
                <a:spcPct val="100000"/>
              </a:lnSpc>
              <a:spcBef>
                <a:spcPts val="200"/>
              </a:spcBef>
            </a:pPr>
            <a:endParaRPr lang="en-US" sz="1400" b="0">
              <a:solidFill>
                <a:srgbClr val="003359"/>
              </a:solidFill>
            </a:endParaRPr>
          </a:p>
        </p:txBody>
      </p:sp>
      <p:sp>
        <p:nvSpPr>
          <p:cNvPr id="32" name="Content Placeholder 2">
            <a:extLst>
              <a:ext uri="{FF2B5EF4-FFF2-40B4-BE49-F238E27FC236}">
                <a16:creationId xmlns:a16="http://schemas.microsoft.com/office/drawing/2014/main" id="{0B27B2DD-D3BB-EF14-C743-7073C6C65023}"/>
              </a:ext>
            </a:extLst>
          </p:cNvPr>
          <p:cNvSpPr txBox="1">
            <a:spLocks/>
          </p:cNvSpPr>
          <p:nvPr/>
        </p:nvSpPr>
        <p:spPr>
          <a:xfrm>
            <a:off x="229176" y="1836047"/>
            <a:ext cx="3793785" cy="1706108"/>
          </a:xfrm>
          <a:prstGeom prst="rect">
            <a:avLst/>
          </a:prstGeom>
        </p:spPr>
        <p:txBody>
          <a:bodyPr vert="horz" wrap="square" lIns="91440" tIns="45720" rIns="91440" bIns="45720" rtlCol="0" anchor="t">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sz="1400">
                <a:solidFill>
                  <a:schemeClr val="bg1"/>
                </a:solidFill>
              </a:rPr>
              <a:t>Please visit our eLearning page on Provider Academy for a video on step-by-step instructions on Eligibility and Benefits. </a:t>
            </a:r>
          </a:p>
          <a:p>
            <a:endParaRPr lang="en-US" sz="1400">
              <a:solidFill>
                <a:schemeClr val="bg1"/>
              </a:solidFill>
            </a:endParaRPr>
          </a:p>
          <a:p>
            <a:r>
              <a:rPr lang="en-US" sz="1400">
                <a:solidFill>
                  <a:schemeClr val="bg1"/>
                </a:solidFill>
              </a:rPr>
              <a:t>NebraskaBlue.com/Providers/Provider-Academy/eLearning</a:t>
            </a:r>
            <a:endParaRPr lang="en-US" sz="1400">
              <a:solidFill>
                <a:schemeClr val="bg1"/>
              </a:solidFill>
              <a:cs typeface="Arial"/>
            </a:endParaRPr>
          </a:p>
        </p:txBody>
      </p:sp>
      <p:sp>
        <p:nvSpPr>
          <p:cNvPr id="22" name="Content Placeholder 2">
            <a:extLst>
              <a:ext uri="{FF2B5EF4-FFF2-40B4-BE49-F238E27FC236}">
                <a16:creationId xmlns:a16="http://schemas.microsoft.com/office/drawing/2014/main" id="{54B93FCC-3803-E994-8AB7-1F1668E04EF7}"/>
              </a:ext>
            </a:extLst>
          </p:cNvPr>
          <p:cNvSpPr txBox="1">
            <a:spLocks/>
          </p:cNvSpPr>
          <p:nvPr/>
        </p:nvSpPr>
        <p:spPr>
          <a:xfrm>
            <a:off x="8568943" y="249239"/>
            <a:ext cx="3371427" cy="5505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en-US" sz="2000" cap="all" err="1">
                <a:solidFill>
                  <a:srgbClr val="003359"/>
                </a:solidFill>
              </a:rPr>
              <a:t>Bluecard</a:t>
            </a:r>
            <a:r>
              <a:rPr lang="en-US" sz="2000" cap="all">
                <a:solidFill>
                  <a:srgbClr val="003359"/>
                </a:solidFill>
              </a:rPr>
              <a:t> Members</a:t>
            </a:r>
          </a:p>
        </p:txBody>
      </p:sp>
      <p:sp>
        <p:nvSpPr>
          <p:cNvPr id="3" name="Slide Number Placeholder 2">
            <a:extLst>
              <a:ext uri="{FF2B5EF4-FFF2-40B4-BE49-F238E27FC236}">
                <a16:creationId xmlns:a16="http://schemas.microsoft.com/office/drawing/2014/main" id="{B0ED3DD6-AFB5-4D99-1075-ADA45088BED5}"/>
              </a:ext>
            </a:extLst>
          </p:cNvPr>
          <p:cNvSpPr>
            <a:spLocks noGrp="1"/>
          </p:cNvSpPr>
          <p:nvPr>
            <p:ph type="sldNum" sz="quarter" idx="10"/>
          </p:nvPr>
        </p:nvSpPr>
        <p:spPr/>
        <p:txBody>
          <a:bodyPr/>
          <a:lstStyle/>
          <a:p>
            <a:fld id="{3D28CEC1-F73A-4128-A0D8-20D01C31BDE2}" type="slidenum">
              <a:rPr lang="en-US" smtClean="0"/>
              <a:pPr/>
              <a:t>12</a:t>
            </a:fld>
            <a:endParaRPr lang="en-US"/>
          </a:p>
        </p:txBody>
      </p:sp>
      <p:pic>
        <p:nvPicPr>
          <p:cNvPr id="12" name="Picture 11">
            <a:extLst>
              <a:ext uri="{FF2B5EF4-FFF2-40B4-BE49-F238E27FC236}">
                <a16:creationId xmlns:a16="http://schemas.microsoft.com/office/drawing/2014/main" id="{C3C2D685-DEE6-B6FF-E264-FAE5862639D9}"/>
              </a:ext>
            </a:extLst>
          </p:cNvPr>
          <p:cNvPicPr>
            <a:picLocks noChangeAspect="1"/>
          </p:cNvPicPr>
          <p:nvPr/>
        </p:nvPicPr>
        <p:blipFill>
          <a:blip r:embed="rId3"/>
          <a:stretch>
            <a:fillRect/>
          </a:stretch>
        </p:blipFill>
        <p:spPr>
          <a:xfrm>
            <a:off x="279592" y="3680854"/>
            <a:ext cx="2377210" cy="1883671"/>
          </a:xfrm>
          <a:prstGeom prst="rect">
            <a:avLst/>
          </a:prstGeom>
        </p:spPr>
      </p:pic>
      <p:sp>
        <p:nvSpPr>
          <p:cNvPr id="13" name="TextBox 12">
            <a:extLst>
              <a:ext uri="{FF2B5EF4-FFF2-40B4-BE49-F238E27FC236}">
                <a16:creationId xmlns:a16="http://schemas.microsoft.com/office/drawing/2014/main" id="{33AA1A35-5597-AE42-9FF5-5C16148AF71E}"/>
              </a:ext>
            </a:extLst>
          </p:cNvPr>
          <p:cNvSpPr txBox="1"/>
          <p:nvPr/>
        </p:nvSpPr>
        <p:spPr>
          <a:xfrm>
            <a:off x="4962124" y="249239"/>
            <a:ext cx="3042205" cy="400110"/>
          </a:xfrm>
          <a:prstGeom prst="rect">
            <a:avLst/>
          </a:prstGeom>
          <a:noFill/>
        </p:spPr>
        <p:txBody>
          <a:bodyPr wrap="square" rtlCol="0">
            <a:spAutoFit/>
          </a:bodyPr>
          <a:lstStyle/>
          <a:p>
            <a:pPr>
              <a:lnSpc>
                <a:spcPct val="100000"/>
              </a:lnSpc>
            </a:pPr>
            <a:r>
              <a:rPr lang="en-US" sz="2000" b="1" cap="all">
                <a:solidFill>
                  <a:srgbClr val="003359"/>
                </a:solidFill>
              </a:rPr>
              <a:t>BCBSNE Members</a:t>
            </a:r>
          </a:p>
        </p:txBody>
      </p:sp>
      <p:pic>
        <p:nvPicPr>
          <p:cNvPr id="5" name="Picture 4">
            <a:extLst>
              <a:ext uri="{FF2B5EF4-FFF2-40B4-BE49-F238E27FC236}">
                <a16:creationId xmlns:a16="http://schemas.microsoft.com/office/drawing/2014/main" id="{D4083322-DEC7-C6F9-2061-82B2FBA283FC}"/>
              </a:ext>
            </a:extLst>
          </p:cNvPr>
          <p:cNvPicPr>
            <a:picLocks noChangeAspect="1"/>
          </p:cNvPicPr>
          <p:nvPr/>
        </p:nvPicPr>
        <p:blipFill>
          <a:blip r:embed="rId4"/>
          <a:stretch>
            <a:fillRect/>
          </a:stretch>
        </p:blipFill>
        <p:spPr>
          <a:xfrm>
            <a:off x="4962124" y="5853096"/>
            <a:ext cx="2830273" cy="868379"/>
          </a:xfrm>
          <a:prstGeom prst="rect">
            <a:avLst/>
          </a:prstGeom>
        </p:spPr>
      </p:pic>
    </p:spTree>
    <p:extLst>
      <p:ext uri="{BB962C8B-B14F-4D97-AF65-F5344CB8AC3E}">
        <p14:creationId xmlns:p14="http://schemas.microsoft.com/office/powerpoint/2010/main" val="3789805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151B-6CF4-85DE-9C3A-9A980DBB7839}"/>
              </a:ext>
            </a:extLst>
          </p:cNvPr>
          <p:cNvSpPr>
            <a:spLocks noGrp="1"/>
          </p:cNvSpPr>
          <p:nvPr>
            <p:ph type="title"/>
          </p:nvPr>
        </p:nvSpPr>
        <p:spPr>
          <a:xfrm>
            <a:off x="313740" y="1"/>
            <a:ext cx="11878260" cy="1723627"/>
          </a:xfrm>
        </p:spPr>
        <p:txBody>
          <a:bodyPr/>
          <a:lstStyle/>
          <a:p>
            <a:r>
              <a:rPr lang="en-US">
                <a:solidFill>
                  <a:schemeClr val="accent2">
                    <a:lumMod val="50000"/>
                  </a:schemeClr>
                </a:solidFill>
              </a:rPr>
              <a:t>Pop Quiz</a:t>
            </a:r>
          </a:p>
        </p:txBody>
      </p:sp>
      <p:sp>
        <p:nvSpPr>
          <p:cNvPr id="3" name="Slide Number Placeholder 2">
            <a:extLst>
              <a:ext uri="{FF2B5EF4-FFF2-40B4-BE49-F238E27FC236}">
                <a16:creationId xmlns:a16="http://schemas.microsoft.com/office/drawing/2014/main" id="{C4649A1D-B475-F35B-0388-97C19D554A26}"/>
              </a:ext>
            </a:extLst>
          </p:cNvPr>
          <p:cNvSpPr>
            <a:spLocks noGrp="1"/>
          </p:cNvSpPr>
          <p:nvPr>
            <p:ph type="sldNum" sz="quarter" idx="10"/>
          </p:nvPr>
        </p:nvSpPr>
        <p:spPr/>
        <p:txBody>
          <a:bodyPr/>
          <a:lstStyle/>
          <a:p>
            <a:fld id="{3D28CEC1-F73A-4128-A0D8-20D01C31BDE2}" type="slidenum">
              <a:rPr lang="en-US" smtClean="0"/>
              <a:pPr/>
              <a:t>13</a:t>
            </a:fld>
            <a:endParaRPr lang="en-US"/>
          </a:p>
        </p:txBody>
      </p:sp>
      <p:sp>
        <p:nvSpPr>
          <p:cNvPr id="10" name="TextBox 9">
            <a:extLst>
              <a:ext uri="{FF2B5EF4-FFF2-40B4-BE49-F238E27FC236}">
                <a16:creationId xmlns:a16="http://schemas.microsoft.com/office/drawing/2014/main" id="{DDB4327E-18DF-1D97-DD1C-A0BCB964F4F8}"/>
              </a:ext>
            </a:extLst>
          </p:cNvPr>
          <p:cNvSpPr txBox="1"/>
          <p:nvPr/>
        </p:nvSpPr>
        <p:spPr>
          <a:xfrm>
            <a:off x="888763" y="1614394"/>
            <a:ext cx="10683477" cy="369332"/>
          </a:xfrm>
          <a:prstGeom prst="rect">
            <a:avLst/>
          </a:prstGeom>
          <a:noFill/>
        </p:spPr>
        <p:txBody>
          <a:bodyPr wrap="square" rtlCol="0">
            <a:spAutoFit/>
          </a:bodyPr>
          <a:lstStyle/>
          <a:p>
            <a:r>
              <a:rPr lang="en-US" altLang="en-US">
                <a:solidFill>
                  <a:srgbClr val="333333"/>
                </a:solidFill>
                <a:ea typeface="Aptos" panose="020B0004020202020204" pitchFamily="34" charset="0"/>
                <a:cs typeface="Segoe UI" panose="020B0502040204020203" pitchFamily="34" charset="0"/>
              </a:rPr>
              <a:t>1. True or False - Member IDs are required to search for member eligibility and benefits on NaviNet.</a:t>
            </a:r>
            <a:r>
              <a:rPr lang="en-US" altLang="en-US"/>
              <a:t> </a:t>
            </a:r>
            <a:endParaRPr lang="en-US"/>
          </a:p>
        </p:txBody>
      </p:sp>
      <p:sp>
        <p:nvSpPr>
          <p:cNvPr id="11" name="TextBox 10">
            <a:extLst>
              <a:ext uri="{FF2B5EF4-FFF2-40B4-BE49-F238E27FC236}">
                <a16:creationId xmlns:a16="http://schemas.microsoft.com/office/drawing/2014/main" id="{2DAC9C02-F28E-52F4-462B-C04AD3D58EE1}"/>
              </a:ext>
            </a:extLst>
          </p:cNvPr>
          <p:cNvSpPr txBox="1"/>
          <p:nvPr/>
        </p:nvSpPr>
        <p:spPr>
          <a:xfrm>
            <a:off x="1153681" y="1937391"/>
            <a:ext cx="10418558" cy="369332"/>
          </a:xfrm>
          <a:prstGeom prst="rect">
            <a:avLst/>
          </a:prstGeom>
          <a:noFill/>
        </p:spPr>
        <p:txBody>
          <a:bodyPr wrap="square" rtlCol="0">
            <a:spAutoFit/>
          </a:bodyPr>
          <a:lstStyle/>
          <a:p>
            <a:r>
              <a:rPr lang="en-US"/>
              <a:t>Answer: False</a:t>
            </a:r>
          </a:p>
        </p:txBody>
      </p:sp>
      <p:sp>
        <p:nvSpPr>
          <p:cNvPr id="12" name="TextBox 11">
            <a:extLst>
              <a:ext uri="{FF2B5EF4-FFF2-40B4-BE49-F238E27FC236}">
                <a16:creationId xmlns:a16="http://schemas.microsoft.com/office/drawing/2014/main" id="{66C9F466-A684-DDF4-CD82-60926320A99E}"/>
              </a:ext>
            </a:extLst>
          </p:cNvPr>
          <p:cNvSpPr txBox="1"/>
          <p:nvPr/>
        </p:nvSpPr>
        <p:spPr>
          <a:xfrm>
            <a:off x="888763" y="2629720"/>
            <a:ext cx="10683477" cy="369332"/>
          </a:xfrm>
          <a:prstGeom prst="rect">
            <a:avLst/>
          </a:prstGeom>
          <a:noFill/>
        </p:spPr>
        <p:txBody>
          <a:bodyPr wrap="square" rtlCol="0">
            <a:spAutoFit/>
          </a:bodyPr>
          <a:lstStyle/>
          <a:p>
            <a:r>
              <a:rPr lang="en-US"/>
              <a:t>2. When a claim denies for timely filing due to another payor, what is the correct form to use? </a:t>
            </a:r>
          </a:p>
        </p:txBody>
      </p:sp>
      <p:sp>
        <p:nvSpPr>
          <p:cNvPr id="13" name="TextBox 12">
            <a:extLst>
              <a:ext uri="{FF2B5EF4-FFF2-40B4-BE49-F238E27FC236}">
                <a16:creationId xmlns:a16="http://schemas.microsoft.com/office/drawing/2014/main" id="{EC91156E-AC6A-7D8C-8F51-45DABBB94289}"/>
              </a:ext>
            </a:extLst>
          </p:cNvPr>
          <p:cNvSpPr txBox="1"/>
          <p:nvPr/>
        </p:nvSpPr>
        <p:spPr>
          <a:xfrm>
            <a:off x="1153682" y="2943911"/>
            <a:ext cx="10418557" cy="369332"/>
          </a:xfrm>
          <a:prstGeom prst="rect">
            <a:avLst/>
          </a:prstGeom>
          <a:noFill/>
        </p:spPr>
        <p:txBody>
          <a:bodyPr wrap="square" rtlCol="0">
            <a:spAutoFit/>
          </a:bodyPr>
          <a:lstStyle/>
          <a:p>
            <a:r>
              <a:rPr lang="en-US"/>
              <a:t>Answer: Reconsideration Form</a:t>
            </a:r>
          </a:p>
        </p:txBody>
      </p:sp>
      <p:sp>
        <p:nvSpPr>
          <p:cNvPr id="14" name="TextBox 13">
            <a:extLst>
              <a:ext uri="{FF2B5EF4-FFF2-40B4-BE49-F238E27FC236}">
                <a16:creationId xmlns:a16="http://schemas.microsoft.com/office/drawing/2014/main" id="{07E83948-5B7B-688D-5AC1-B69B63340DFF}"/>
              </a:ext>
            </a:extLst>
          </p:cNvPr>
          <p:cNvSpPr txBox="1"/>
          <p:nvPr/>
        </p:nvSpPr>
        <p:spPr>
          <a:xfrm>
            <a:off x="888763" y="3676873"/>
            <a:ext cx="10683477" cy="369332"/>
          </a:xfrm>
          <a:prstGeom prst="rect">
            <a:avLst/>
          </a:prstGeom>
          <a:noFill/>
        </p:spPr>
        <p:txBody>
          <a:bodyPr wrap="square" rtlCol="0">
            <a:spAutoFit/>
          </a:bodyPr>
          <a:lstStyle/>
          <a:p>
            <a:r>
              <a:rPr lang="en-US"/>
              <a:t>3. An incorrect CPT code was included on the claim. Which form should I use to correct this?</a:t>
            </a:r>
          </a:p>
        </p:txBody>
      </p:sp>
      <p:sp>
        <p:nvSpPr>
          <p:cNvPr id="15" name="TextBox 14">
            <a:extLst>
              <a:ext uri="{FF2B5EF4-FFF2-40B4-BE49-F238E27FC236}">
                <a16:creationId xmlns:a16="http://schemas.microsoft.com/office/drawing/2014/main" id="{1E8702CE-EBB6-0CDE-893F-CAE807122DB7}"/>
              </a:ext>
            </a:extLst>
          </p:cNvPr>
          <p:cNvSpPr txBox="1"/>
          <p:nvPr/>
        </p:nvSpPr>
        <p:spPr>
          <a:xfrm>
            <a:off x="1153682" y="3991064"/>
            <a:ext cx="10418557" cy="830997"/>
          </a:xfrm>
          <a:prstGeom prst="rect">
            <a:avLst/>
          </a:prstGeom>
          <a:noFill/>
        </p:spPr>
        <p:txBody>
          <a:bodyPr wrap="square" rtlCol="0">
            <a:spAutoFit/>
          </a:bodyPr>
          <a:lstStyle/>
          <a:p>
            <a:pPr marL="914400" indent="-914400"/>
            <a:r>
              <a:rPr lang="en-US"/>
              <a:t>Answer:	You don’t need a specific form. Instead, submit a corrected claim, including the claim frequency type code and the original claim number. </a:t>
            </a:r>
            <a:br>
              <a:rPr lang="en-US"/>
            </a:br>
            <a:r>
              <a:rPr lang="en-US" sz="1200"/>
              <a:t>Please refer to </a:t>
            </a:r>
            <a:r>
              <a:rPr lang="en-US" sz="1200">
                <a:hlinkClick r:id="rId2" tooltip="https://www.nebraskablue.com/en/providers/bcbsne-provider-procedures/general/corrected-claims"/>
              </a:rPr>
              <a:t>GP-X-039</a:t>
            </a:r>
            <a:r>
              <a:rPr lang="en-US" sz="1200"/>
              <a:t> Corrected Claims for more information.</a:t>
            </a:r>
          </a:p>
        </p:txBody>
      </p:sp>
    </p:spTree>
    <p:extLst>
      <p:ext uri="{BB962C8B-B14F-4D97-AF65-F5344CB8AC3E}">
        <p14:creationId xmlns:p14="http://schemas.microsoft.com/office/powerpoint/2010/main" val="117605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6C42B-A8F1-3624-F8F0-A9728C17BF4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1722A9-95AC-F91B-63C3-1F75E549245F}"/>
              </a:ext>
            </a:extLst>
          </p:cNvPr>
          <p:cNvSpPr>
            <a:spLocks noGrp="1"/>
          </p:cNvSpPr>
          <p:nvPr>
            <p:ph type="title"/>
          </p:nvPr>
        </p:nvSpPr>
        <p:spPr>
          <a:xfrm>
            <a:off x="318978" y="2777163"/>
            <a:ext cx="11873022" cy="1089529"/>
          </a:xfrm>
        </p:spPr>
        <p:txBody>
          <a:bodyPr wrap="square">
            <a:spAutoFit/>
          </a:bodyPr>
          <a:lstStyle/>
          <a:p>
            <a:r>
              <a:rPr lang="en-US">
                <a:solidFill>
                  <a:srgbClr val="003359"/>
                </a:solidFill>
              </a:rPr>
              <a:t>Medicare Advantage</a:t>
            </a:r>
            <a:endParaRPr lang="en-US">
              <a:solidFill>
                <a:schemeClr val="accent2"/>
              </a:solidFill>
            </a:endParaRPr>
          </a:p>
        </p:txBody>
      </p:sp>
      <p:sp>
        <p:nvSpPr>
          <p:cNvPr id="2" name="Slide Number Placeholder 1">
            <a:extLst>
              <a:ext uri="{FF2B5EF4-FFF2-40B4-BE49-F238E27FC236}">
                <a16:creationId xmlns:a16="http://schemas.microsoft.com/office/drawing/2014/main" id="{4C6DA807-E5D9-E046-612B-4FFCDAF10629}"/>
              </a:ext>
            </a:extLst>
          </p:cNvPr>
          <p:cNvSpPr>
            <a:spLocks noGrp="1"/>
          </p:cNvSpPr>
          <p:nvPr>
            <p:ph type="sldNum" sz="quarter" idx="10"/>
          </p:nvPr>
        </p:nvSpPr>
        <p:spPr/>
        <p:txBody>
          <a:bodyPr/>
          <a:lstStyle/>
          <a:p>
            <a:fld id="{3D28CEC1-F73A-4128-A0D8-20D01C31BDE2}" type="slidenum">
              <a:rPr lang="en-US" smtClean="0"/>
              <a:pPr/>
              <a:t>14</a:t>
            </a:fld>
            <a:endParaRPr lang="en-US"/>
          </a:p>
        </p:txBody>
      </p:sp>
    </p:spTree>
    <p:extLst>
      <p:ext uri="{BB962C8B-B14F-4D97-AF65-F5344CB8AC3E}">
        <p14:creationId xmlns:p14="http://schemas.microsoft.com/office/powerpoint/2010/main" val="2646818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674220-FDB6-C0CC-CDC5-58F12D8E9772}"/>
              </a:ext>
            </a:extLst>
          </p:cNvPr>
          <p:cNvSpPr/>
          <p:nvPr/>
        </p:nvSpPr>
        <p:spPr>
          <a:xfrm>
            <a:off x="4805465" y="1826282"/>
            <a:ext cx="6828818" cy="453006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F8F1B8-3C4B-5352-C74D-EED24089BE30}"/>
              </a:ext>
            </a:extLst>
          </p:cNvPr>
          <p:cNvSpPr>
            <a:spLocks noGrp="1"/>
          </p:cNvSpPr>
          <p:nvPr>
            <p:ph type="title"/>
          </p:nvPr>
        </p:nvSpPr>
        <p:spPr>
          <a:xfrm>
            <a:off x="656166" y="580042"/>
            <a:ext cx="10515600" cy="1325563"/>
          </a:xfrm>
        </p:spPr>
        <p:txBody>
          <a:bodyPr/>
          <a:lstStyle/>
          <a:p>
            <a:r>
              <a:rPr lang="en-US">
                <a:cs typeface="Arial"/>
              </a:rPr>
              <a:t>BCBSNE Medicare Advantage Resources</a:t>
            </a:r>
          </a:p>
        </p:txBody>
      </p:sp>
      <p:sp>
        <p:nvSpPr>
          <p:cNvPr id="4" name="Slide Number Placeholder 3">
            <a:extLst>
              <a:ext uri="{FF2B5EF4-FFF2-40B4-BE49-F238E27FC236}">
                <a16:creationId xmlns:a16="http://schemas.microsoft.com/office/drawing/2014/main" id="{64FE2F60-EB59-DDA1-4273-C70BEF981F84}"/>
              </a:ext>
            </a:extLst>
          </p:cNvPr>
          <p:cNvSpPr>
            <a:spLocks noGrp="1"/>
          </p:cNvSpPr>
          <p:nvPr>
            <p:ph type="sldNum" sz="quarter" idx="10"/>
          </p:nvPr>
        </p:nvSpPr>
        <p:spPr/>
        <p:txBody>
          <a:bodyPr/>
          <a:lstStyle/>
          <a:p>
            <a:fld id="{3D28CEC1-F73A-4128-A0D8-20D01C31BDE2}" type="slidenum">
              <a:rPr lang="en-US" smtClean="0"/>
              <a:pPr/>
              <a:t>15</a:t>
            </a:fld>
            <a:endParaRPr lang="en-US"/>
          </a:p>
        </p:txBody>
      </p:sp>
      <p:sp>
        <p:nvSpPr>
          <p:cNvPr id="6" name="TextBox 5">
            <a:extLst>
              <a:ext uri="{FF2B5EF4-FFF2-40B4-BE49-F238E27FC236}">
                <a16:creationId xmlns:a16="http://schemas.microsoft.com/office/drawing/2014/main" id="{9ECB160D-9E8D-1970-81F8-3BFC37864751}"/>
              </a:ext>
            </a:extLst>
          </p:cNvPr>
          <p:cNvSpPr txBox="1"/>
          <p:nvPr/>
        </p:nvSpPr>
        <p:spPr>
          <a:xfrm>
            <a:off x="656166" y="2169583"/>
            <a:ext cx="356658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Access a variety of information on the BCBSNE Provider MA site including:</a:t>
            </a:r>
          </a:p>
          <a:p>
            <a:pPr marL="285750" indent="-285750">
              <a:buFont typeface="Arial"/>
              <a:buChar char="•"/>
            </a:pPr>
            <a:endParaRPr lang="en-US" b="1">
              <a:cs typeface="Arial"/>
            </a:endParaRPr>
          </a:p>
          <a:p>
            <a:pPr marL="285750" indent="-285750">
              <a:buFont typeface="Arial"/>
              <a:buChar char="•"/>
            </a:pPr>
            <a:r>
              <a:rPr lang="en-US" b="1">
                <a:cs typeface="Arial"/>
              </a:rPr>
              <a:t>Updates</a:t>
            </a:r>
          </a:p>
          <a:p>
            <a:pPr marL="285750" indent="-285750">
              <a:buFont typeface="Arial"/>
              <a:buChar char="•"/>
            </a:pPr>
            <a:r>
              <a:rPr lang="en-US" b="1">
                <a:cs typeface="Arial"/>
              </a:rPr>
              <a:t>Communications</a:t>
            </a:r>
          </a:p>
          <a:p>
            <a:pPr marL="285750" indent="-285750">
              <a:buFont typeface="Arial"/>
              <a:buChar char="•"/>
            </a:pPr>
            <a:r>
              <a:rPr lang="en-US" b="1">
                <a:cs typeface="Arial"/>
              </a:rPr>
              <a:t>Procedure manual</a:t>
            </a:r>
          </a:p>
        </p:txBody>
      </p:sp>
      <p:pic>
        <p:nvPicPr>
          <p:cNvPr id="9" name="Content Placeholder 8">
            <a:extLst>
              <a:ext uri="{FF2B5EF4-FFF2-40B4-BE49-F238E27FC236}">
                <a16:creationId xmlns:a16="http://schemas.microsoft.com/office/drawing/2014/main" id="{8AE20A55-BD2C-5DC2-779C-08FFE18B28D5}"/>
              </a:ext>
            </a:extLst>
          </p:cNvPr>
          <p:cNvPicPr>
            <a:picLocks noGrp="1" noChangeAspect="1"/>
          </p:cNvPicPr>
          <p:nvPr>
            <p:ph idx="1"/>
          </p:nvPr>
        </p:nvPicPr>
        <p:blipFill>
          <a:blip r:embed="rId3"/>
          <a:stretch>
            <a:fillRect/>
          </a:stretch>
        </p:blipFill>
        <p:spPr>
          <a:xfrm>
            <a:off x="4951421" y="1991658"/>
            <a:ext cx="6545501" cy="4192587"/>
          </a:xfrm>
        </p:spPr>
      </p:pic>
    </p:spTree>
    <p:extLst>
      <p:ext uri="{BB962C8B-B14F-4D97-AF65-F5344CB8AC3E}">
        <p14:creationId xmlns:p14="http://schemas.microsoft.com/office/powerpoint/2010/main" val="77089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2">
            <a:extLst>
              <a:ext uri="{FF2B5EF4-FFF2-40B4-BE49-F238E27FC236}">
                <a16:creationId xmlns:a16="http://schemas.microsoft.com/office/drawing/2014/main" id="{2843E3E9-E1BA-891E-4A3E-F64D185BDDF0}"/>
              </a:ext>
            </a:extLst>
          </p:cNvPr>
          <p:cNvGraphicFramePr/>
          <p:nvPr>
            <p:extLst>
              <p:ext uri="{D42A27DB-BD31-4B8C-83A1-F6EECF244321}">
                <p14:modId xmlns:p14="http://schemas.microsoft.com/office/powerpoint/2010/main" val="3189435988"/>
              </p:ext>
            </p:extLst>
          </p:nvPr>
        </p:nvGraphicFramePr>
        <p:xfrm>
          <a:off x="599794" y="2096067"/>
          <a:ext cx="10244536" cy="4070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CE3FDBA6-808A-D37C-7D09-B5C3D5CF1E3F}"/>
              </a:ext>
            </a:extLst>
          </p:cNvPr>
          <p:cNvSpPr/>
          <p:nvPr/>
        </p:nvSpPr>
        <p:spPr>
          <a:xfrm>
            <a:off x="0" y="0"/>
            <a:ext cx="3137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D758B2F-2510-721E-65AB-954B3B3FCC62}"/>
              </a:ext>
            </a:extLst>
          </p:cNvPr>
          <p:cNvSpPr>
            <a:spLocks noGrp="1"/>
          </p:cNvSpPr>
          <p:nvPr>
            <p:ph type="title"/>
          </p:nvPr>
        </p:nvSpPr>
        <p:spPr>
          <a:xfrm>
            <a:off x="543485" y="691856"/>
            <a:ext cx="11105030" cy="1200329"/>
          </a:xfrm>
        </p:spPr>
        <p:txBody>
          <a:bodyPr wrap="square" anchor="b" anchorCtr="0">
            <a:spAutoFit/>
          </a:bodyPr>
          <a:lstStyle/>
          <a:p>
            <a:r>
              <a:rPr lang="en-US">
                <a:solidFill>
                  <a:schemeClr val="tx2"/>
                </a:solidFill>
              </a:rPr>
              <a:t>Join Us at our in-person Medicare Advantage                </a:t>
            </a:r>
            <a:br>
              <a:rPr lang="en-US">
                <a:solidFill>
                  <a:schemeClr val="tx2"/>
                </a:solidFill>
              </a:rPr>
            </a:br>
            <a:r>
              <a:rPr lang="en-US">
                <a:solidFill>
                  <a:schemeClr val="tx2"/>
                </a:solidFill>
              </a:rPr>
              <a:t>Provider Forum in Kearney </a:t>
            </a:r>
            <a:endParaRPr lang="en-US">
              <a:solidFill>
                <a:schemeClr val="tx2"/>
              </a:solidFill>
              <a:cs typeface="Arial"/>
            </a:endParaRPr>
          </a:p>
        </p:txBody>
      </p:sp>
      <p:sp>
        <p:nvSpPr>
          <p:cNvPr id="3" name="Slide Number Placeholder 2">
            <a:extLst>
              <a:ext uri="{FF2B5EF4-FFF2-40B4-BE49-F238E27FC236}">
                <a16:creationId xmlns:a16="http://schemas.microsoft.com/office/drawing/2014/main" id="{CF91B28D-5E6D-C541-7BFB-F4F62D224E47}"/>
              </a:ext>
            </a:extLst>
          </p:cNvPr>
          <p:cNvSpPr>
            <a:spLocks noGrp="1"/>
          </p:cNvSpPr>
          <p:nvPr>
            <p:ph type="sldNum" sz="quarter" idx="10"/>
          </p:nvPr>
        </p:nvSpPr>
        <p:spPr/>
        <p:txBody>
          <a:bodyPr/>
          <a:lstStyle/>
          <a:p>
            <a:fld id="{3D28CEC1-F73A-4128-A0D8-20D01C31BDE2}" type="slidenum">
              <a:rPr lang="en-US" smtClean="0"/>
              <a:pPr/>
              <a:t>16</a:t>
            </a:fld>
            <a:endParaRPr lang="en-US"/>
          </a:p>
        </p:txBody>
      </p:sp>
    </p:spTree>
    <p:extLst>
      <p:ext uri="{BB962C8B-B14F-4D97-AF65-F5344CB8AC3E}">
        <p14:creationId xmlns:p14="http://schemas.microsoft.com/office/powerpoint/2010/main" val="2640107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FE62B-45CE-8402-6D6F-9712B990EEC3}"/>
              </a:ext>
            </a:extLst>
          </p:cNvPr>
          <p:cNvSpPr>
            <a:spLocks noGrp="1"/>
          </p:cNvSpPr>
          <p:nvPr>
            <p:ph type="title"/>
          </p:nvPr>
        </p:nvSpPr>
        <p:spPr>
          <a:xfrm>
            <a:off x="318978" y="2777163"/>
            <a:ext cx="11873022" cy="1089529"/>
          </a:xfrm>
        </p:spPr>
        <p:txBody>
          <a:bodyPr wrap="square">
            <a:spAutoFit/>
          </a:bodyPr>
          <a:lstStyle/>
          <a:p>
            <a:r>
              <a:rPr lang="en-US">
                <a:solidFill>
                  <a:srgbClr val="003359"/>
                </a:solidFill>
              </a:rPr>
              <a:t>Value Based Care</a:t>
            </a:r>
            <a:endParaRPr lang="en-US">
              <a:solidFill>
                <a:schemeClr val="accent2"/>
              </a:solidFill>
            </a:endParaRPr>
          </a:p>
        </p:txBody>
      </p:sp>
      <p:sp>
        <p:nvSpPr>
          <p:cNvPr id="2" name="Slide Number Placeholder 1">
            <a:extLst>
              <a:ext uri="{FF2B5EF4-FFF2-40B4-BE49-F238E27FC236}">
                <a16:creationId xmlns:a16="http://schemas.microsoft.com/office/drawing/2014/main" id="{685F1E4A-2292-5D50-F02D-C9AE2AF5D76A}"/>
              </a:ext>
            </a:extLst>
          </p:cNvPr>
          <p:cNvSpPr>
            <a:spLocks noGrp="1"/>
          </p:cNvSpPr>
          <p:nvPr>
            <p:ph type="sldNum" sz="quarter" idx="10"/>
          </p:nvPr>
        </p:nvSpPr>
        <p:spPr/>
        <p:txBody>
          <a:bodyPr/>
          <a:lstStyle/>
          <a:p>
            <a:fld id="{3D28CEC1-F73A-4128-A0D8-20D01C31BDE2}" type="slidenum">
              <a:rPr lang="en-US" smtClean="0"/>
              <a:pPr/>
              <a:t>17</a:t>
            </a:fld>
            <a:endParaRPr lang="en-US"/>
          </a:p>
        </p:txBody>
      </p:sp>
    </p:spTree>
    <p:extLst>
      <p:ext uri="{BB962C8B-B14F-4D97-AF65-F5344CB8AC3E}">
        <p14:creationId xmlns:p14="http://schemas.microsoft.com/office/powerpoint/2010/main" val="1777689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C3D51E-8BA5-7384-7F92-D44CE9E493BA}"/>
              </a:ext>
            </a:extLst>
          </p:cNvPr>
          <p:cNvSpPr/>
          <p:nvPr/>
        </p:nvSpPr>
        <p:spPr>
          <a:xfrm>
            <a:off x="0" y="1484997"/>
            <a:ext cx="12191999" cy="1543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B16DD39C-3010-A04F-3901-5827FF7A5137}"/>
              </a:ext>
            </a:extLst>
          </p:cNvPr>
          <p:cNvSpPr/>
          <p:nvPr/>
        </p:nvSpPr>
        <p:spPr>
          <a:xfrm rot="16200000">
            <a:off x="4386391" y="-2050446"/>
            <a:ext cx="3419215" cy="12191999"/>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6F638675-EC8A-BC46-B10A-C52EBFB3A2D2}"/>
              </a:ext>
            </a:extLst>
          </p:cNvPr>
          <p:cNvSpPr/>
          <p:nvPr/>
        </p:nvSpPr>
        <p:spPr>
          <a:xfrm>
            <a:off x="3228440" y="1199263"/>
            <a:ext cx="5229760" cy="54461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A5713C0A-9BCF-E8EC-02DE-0A1BE01AE333}"/>
              </a:ext>
            </a:extLst>
          </p:cNvPr>
          <p:cNvSpPr/>
          <p:nvPr/>
        </p:nvSpPr>
        <p:spPr>
          <a:xfrm>
            <a:off x="0" y="9832"/>
            <a:ext cx="9458632" cy="14785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87" name="Graphic 186">
            <a:extLst>
              <a:ext uri="{FF2B5EF4-FFF2-40B4-BE49-F238E27FC236}">
                <a16:creationId xmlns:a16="http://schemas.microsoft.com/office/drawing/2014/main" id="{E5433E54-8340-4FCC-AB2C-B7F8DE50A8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46390" y="1855030"/>
            <a:ext cx="4275853" cy="4227501"/>
          </a:xfrm>
          <a:prstGeom prst="rect">
            <a:avLst/>
          </a:prstGeom>
        </p:spPr>
      </p:pic>
      <p:grpSp>
        <p:nvGrpSpPr>
          <p:cNvPr id="195" name="Group 194">
            <a:extLst>
              <a:ext uri="{FF2B5EF4-FFF2-40B4-BE49-F238E27FC236}">
                <a16:creationId xmlns:a16="http://schemas.microsoft.com/office/drawing/2014/main" id="{9B9278C3-5F66-439D-93B0-07121D6C1C68}"/>
              </a:ext>
            </a:extLst>
          </p:cNvPr>
          <p:cNvGrpSpPr/>
          <p:nvPr/>
        </p:nvGrpSpPr>
        <p:grpSpPr>
          <a:xfrm>
            <a:off x="4104186" y="1811246"/>
            <a:ext cx="1108792" cy="822960"/>
            <a:chOff x="6627111" y="1528392"/>
            <a:chExt cx="1108792" cy="822960"/>
          </a:xfrm>
        </p:grpSpPr>
        <p:sp>
          <p:nvSpPr>
            <p:cNvPr id="196" name="object 5">
              <a:extLst>
                <a:ext uri="{FF2B5EF4-FFF2-40B4-BE49-F238E27FC236}">
                  <a16:creationId xmlns:a16="http://schemas.microsoft.com/office/drawing/2014/main" id="{87D84C2D-7321-4EAF-9484-F046D86328FB}"/>
                </a:ext>
              </a:extLst>
            </p:cNvPr>
            <p:cNvSpPr/>
            <p:nvPr/>
          </p:nvSpPr>
          <p:spPr>
            <a:xfrm>
              <a:off x="6668056" y="1528392"/>
              <a:ext cx="982980" cy="822960"/>
            </a:xfrm>
            <a:custGeom>
              <a:avLst/>
              <a:gdLst/>
              <a:ahLst/>
              <a:cxnLst/>
              <a:rect l="l" t="t" r="r" b="b"/>
              <a:pathLst>
                <a:path w="982979" h="822960">
                  <a:moveTo>
                    <a:pt x="480783" y="818807"/>
                  </a:moveTo>
                  <a:lnTo>
                    <a:pt x="487298" y="822756"/>
                  </a:lnTo>
                  <a:lnTo>
                    <a:pt x="495274" y="822756"/>
                  </a:lnTo>
                  <a:lnTo>
                    <a:pt x="542888" y="792959"/>
                  </a:lnTo>
                  <a:lnTo>
                    <a:pt x="606953" y="749517"/>
                  </a:lnTo>
                  <a:lnTo>
                    <a:pt x="644854" y="722018"/>
                  </a:lnTo>
                  <a:lnTo>
                    <a:pt x="685208" y="691107"/>
                  </a:lnTo>
                  <a:lnTo>
                    <a:pt x="726917" y="657111"/>
                  </a:lnTo>
                  <a:lnTo>
                    <a:pt x="768888" y="620360"/>
                  </a:lnTo>
                  <a:lnTo>
                    <a:pt x="810023" y="581180"/>
                  </a:lnTo>
                  <a:lnTo>
                    <a:pt x="849229" y="539902"/>
                  </a:lnTo>
                  <a:lnTo>
                    <a:pt x="885408" y="496854"/>
                  </a:lnTo>
                  <a:lnTo>
                    <a:pt x="917466" y="452364"/>
                  </a:lnTo>
                  <a:lnTo>
                    <a:pt x="944307" y="406761"/>
                  </a:lnTo>
                  <a:lnTo>
                    <a:pt x="964836" y="360374"/>
                  </a:lnTo>
                  <a:lnTo>
                    <a:pt x="977956" y="313531"/>
                  </a:lnTo>
                  <a:lnTo>
                    <a:pt x="982573" y="266560"/>
                  </a:lnTo>
                  <a:lnTo>
                    <a:pt x="978315" y="218645"/>
                  </a:lnTo>
                  <a:lnTo>
                    <a:pt x="966029" y="173548"/>
                  </a:lnTo>
                  <a:lnTo>
                    <a:pt x="946464" y="132021"/>
                  </a:lnTo>
                  <a:lnTo>
                    <a:pt x="920365" y="94818"/>
                  </a:lnTo>
                  <a:lnTo>
                    <a:pt x="888481" y="62691"/>
                  </a:lnTo>
                  <a:lnTo>
                    <a:pt x="851559" y="36393"/>
                  </a:lnTo>
                  <a:lnTo>
                    <a:pt x="810345" y="16676"/>
                  </a:lnTo>
                  <a:lnTo>
                    <a:pt x="765587" y="4294"/>
                  </a:lnTo>
                  <a:lnTo>
                    <a:pt x="718032" y="0"/>
                  </a:lnTo>
                  <a:lnTo>
                    <a:pt x="667804" y="4817"/>
                  </a:lnTo>
                  <a:lnTo>
                    <a:pt x="620785" y="18668"/>
                  </a:lnTo>
                  <a:lnTo>
                    <a:pt x="577845" y="40648"/>
                  </a:lnTo>
                  <a:lnTo>
                    <a:pt x="539853" y="69855"/>
                  </a:lnTo>
                  <a:lnTo>
                    <a:pt x="507682" y="105384"/>
                  </a:lnTo>
                  <a:lnTo>
                    <a:pt x="500212" y="111606"/>
                  </a:lnTo>
                  <a:lnTo>
                    <a:pt x="491286" y="113680"/>
                  </a:lnTo>
                  <a:lnTo>
                    <a:pt x="482361" y="111606"/>
                  </a:lnTo>
                  <a:lnTo>
                    <a:pt x="474891" y="105384"/>
                  </a:lnTo>
                  <a:lnTo>
                    <a:pt x="442720" y="69855"/>
                  </a:lnTo>
                  <a:lnTo>
                    <a:pt x="404732" y="40648"/>
                  </a:lnTo>
                  <a:lnTo>
                    <a:pt x="361793" y="18668"/>
                  </a:lnTo>
                  <a:lnTo>
                    <a:pt x="314773" y="4817"/>
                  </a:lnTo>
                  <a:lnTo>
                    <a:pt x="264540" y="0"/>
                  </a:lnTo>
                  <a:lnTo>
                    <a:pt x="216989" y="4294"/>
                  </a:lnTo>
                  <a:lnTo>
                    <a:pt x="172234" y="16676"/>
                  </a:lnTo>
                  <a:lnTo>
                    <a:pt x="131022" y="36393"/>
                  </a:lnTo>
                  <a:lnTo>
                    <a:pt x="94101" y="62691"/>
                  </a:lnTo>
                  <a:lnTo>
                    <a:pt x="62217" y="94818"/>
                  </a:lnTo>
                  <a:lnTo>
                    <a:pt x="36117" y="132021"/>
                  </a:lnTo>
                  <a:lnTo>
                    <a:pt x="16550" y="173548"/>
                  </a:lnTo>
                  <a:lnTo>
                    <a:pt x="4262" y="218645"/>
                  </a:lnTo>
                  <a:lnTo>
                    <a:pt x="0" y="266560"/>
                  </a:lnTo>
                  <a:lnTo>
                    <a:pt x="4616" y="313531"/>
                  </a:lnTo>
                  <a:lnTo>
                    <a:pt x="17736" y="360374"/>
                  </a:lnTo>
                  <a:lnTo>
                    <a:pt x="38264" y="406761"/>
                  </a:lnTo>
                  <a:lnTo>
                    <a:pt x="65105" y="452364"/>
                  </a:lnTo>
                  <a:lnTo>
                    <a:pt x="97162" y="496854"/>
                  </a:lnTo>
                  <a:lnTo>
                    <a:pt x="133340" y="539902"/>
                  </a:lnTo>
                  <a:lnTo>
                    <a:pt x="172544" y="581180"/>
                  </a:lnTo>
                  <a:lnTo>
                    <a:pt x="213679" y="620360"/>
                  </a:lnTo>
                  <a:lnTo>
                    <a:pt x="255648" y="657111"/>
                  </a:lnTo>
                  <a:lnTo>
                    <a:pt x="297356" y="691107"/>
                  </a:lnTo>
                  <a:lnTo>
                    <a:pt x="337708" y="722018"/>
                  </a:lnTo>
                  <a:lnTo>
                    <a:pt x="375609" y="749517"/>
                  </a:lnTo>
                  <a:lnTo>
                    <a:pt x="409962" y="773273"/>
                  </a:lnTo>
                  <a:lnTo>
                    <a:pt x="463645" y="808247"/>
                  </a:lnTo>
                  <a:lnTo>
                    <a:pt x="480783" y="818807"/>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7" name="object 6">
              <a:extLst>
                <a:ext uri="{FF2B5EF4-FFF2-40B4-BE49-F238E27FC236}">
                  <a16:creationId xmlns:a16="http://schemas.microsoft.com/office/drawing/2014/main" id="{B5DB0CFB-5E5B-408C-B332-A38D1E4A9A56}"/>
                </a:ext>
              </a:extLst>
            </p:cNvPr>
            <p:cNvSpPr/>
            <p:nvPr/>
          </p:nvSpPr>
          <p:spPr>
            <a:xfrm>
              <a:off x="6627111" y="1742299"/>
              <a:ext cx="859790" cy="394335"/>
            </a:xfrm>
            <a:custGeom>
              <a:avLst/>
              <a:gdLst/>
              <a:ahLst/>
              <a:cxnLst/>
              <a:rect l="l" t="t" r="r" b="b"/>
              <a:pathLst>
                <a:path w="859790" h="394335">
                  <a:moveTo>
                    <a:pt x="491286" y="393953"/>
                  </a:moveTo>
                  <a:lnTo>
                    <a:pt x="474255" y="356121"/>
                  </a:lnTo>
                  <a:lnTo>
                    <a:pt x="465316" y="311701"/>
                  </a:lnTo>
                  <a:lnTo>
                    <a:pt x="455692" y="252834"/>
                  </a:lnTo>
                  <a:lnTo>
                    <a:pt x="445084" y="181432"/>
                  </a:lnTo>
                  <a:lnTo>
                    <a:pt x="435691" y="117934"/>
                  </a:lnTo>
                  <a:lnTo>
                    <a:pt x="426246" y="60210"/>
                  </a:lnTo>
                  <a:lnTo>
                    <a:pt x="417302" y="18251"/>
                  </a:lnTo>
                  <a:lnTo>
                    <a:pt x="409409" y="2044"/>
                  </a:lnTo>
                  <a:lnTo>
                    <a:pt x="402584" y="12020"/>
                  </a:lnTo>
                  <a:lnTo>
                    <a:pt x="395336" y="38187"/>
                  </a:lnTo>
                  <a:lnTo>
                    <a:pt x="387848" y="74905"/>
                  </a:lnTo>
                  <a:lnTo>
                    <a:pt x="380301" y="116535"/>
                  </a:lnTo>
                  <a:lnTo>
                    <a:pt x="369091" y="177592"/>
                  </a:lnTo>
                  <a:lnTo>
                    <a:pt x="356801" y="233092"/>
                  </a:lnTo>
                  <a:lnTo>
                    <a:pt x="343066" y="273433"/>
                  </a:lnTo>
                  <a:lnTo>
                    <a:pt x="327520" y="289013"/>
                  </a:lnTo>
                  <a:lnTo>
                    <a:pt x="313681" y="282376"/>
                  </a:lnTo>
                  <a:lnTo>
                    <a:pt x="301991" y="264964"/>
                  </a:lnTo>
                  <a:lnTo>
                    <a:pt x="291785" y="240531"/>
                  </a:lnTo>
                  <a:lnTo>
                    <a:pt x="282397" y="212826"/>
                  </a:lnTo>
                  <a:lnTo>
                    <a:pt x="274205" y="188486"/>
                  </a:lnTo>
                  <a:lnTo>
                    <a:pt x="265558" y="167022"/>
                  </a:lnTo>
                  <a:lnTo>
                    <a:pt x="256142" y="151727"/>
                  </a:lnTo>
                  <a:lnTo>
                    <a:pt x="245643" y="145897"/>
                  </a:lnTo>
                  <a:lnTo>
                    <a:pt x="226268" y="154955"/>
                  </a:lnTo>
                  <a:lnTo>
                    <a:pt x="214025" y="174926"/>
                  </a:lnTo>
                  <a:lnTo>
                    <a:pt x="207608" y="195007"/>
                  </a:lnTo>
                  <a:lnTo>
                    <a:pt x="205714" y="204393"/>
                  </a:lnTo>
                  <a:lnTo>
                    <a:pt x="205587" y="205270"/>
                  </a:lnTo>
                  <a:lnTo>
                    <a:pt x="0" y="205270"/>
                  </a:lnTo>
                  <a:lnTo>
                    <a:pt x="0" y="203212"/>
                  </a:lnTo>
                  <a:lnTo>
                    <a:pt x="203822" y="203212"/>
                  </a:lnTo>
                  <a:lnTo>
                    <a:pt x="206506" y="190674"/>
                  </a:lnTo>
                  <a:lnTo>
                    <a:pt x="213531" y="170632"/>
                  </a:lnTo>
                  <a:lnTo>
                    <a:pt x="226157" y="152040"/>
                  </a:lnTo>
                  <a:lnTo>
                    <a:pt x="245643" y="143852"/>
                  </a:lnTo>
                  <a:lnTo>
                    <a:pt x="256969" y="149586"/>
                  </a:lnTo>
                  <a:lnTo>
                    <a:pt x="266811" y="164836"/>
                  </a:lnTo>
                  <a:lnTo>
                    <a:pt x="275743" y="186672"/>
                  </a:lnTo>
                  <a:lnTo>
                    <a:pt x="284340" y="212166"/>
                  </a:lnTo>
                  <a:lnTo>
                    <a:pt x="293530" y="239363"/>
                  </a:lnTo>
                  <a:lnTo>
                    <a:pt x="303425" y="263348"/>
                  </a:lnTo>
                  <a:lnTo>
                    <a:pt x="314572" y="280440"/>
                  </a:lnTo>
                  <a:lnTo>
                    <a:pt x="327520" y="286956"/>
                  </a:lnTo>
                  <a:lnTo>
                    <a:pt x="342141" y="270970"/>
                  </a:lnTo>
                  <a:lnTo>
                    <a:pt x="355463" y="230093"/>
                  </a:lnTo>
                  <a:lnTo>
                    <a:pt x="367503" y="174951"/>
                  </a:lnTo>
                  <a:lnTo>
                    <a:pt x="378282" y="116166"/>
                  </a:lnTo>
                  <a:lnTo>
                    <a:pt x="387153" y="67631"/>
                  </a:lnTo>
                  <a:lnTo>
                    <a:pt x="394922" y="31075"/>
                  </a:lnTo>
                  <a:lnTo>
                    <a:pt x="402153" y="8023"/>
                  </a:lnTo>
                  <a:lnTo>
                    <a:pt x="409409" y="0"/>
                  </a:lnTo>
                  <a:lnTo>
                    <a:pt x="417555" y="12508"/>
                  </a:lnTo>
                  <a:lnTo>
                    <a:pt x="426175" y="48450"/>
                  </a:lnTo>
                  <a:lnTo>
                    <a:pt x="435836" y="105452"/>
                  </a:lnTo>
                  <a:lnTo>
                    <a:pt x="447103" y="181140"/>
                  </a:lnTo>
                  <a:lnTo>
                    <a:pt x="457864" y="253688"/>
                  </a:lnTo>
                  <a:lnTo>
                    <a:pt x="469242" y="321738"/>
                  </a:lnTo>
                  <a:lnTo>
                    <a:pt x="480596" y="372181"/>
                  </a:lnTo>
                  <a:lnTo>
                    <a:pt x="491286" y="391909"/>
                  </a:lnTo>
                  <a:lnTo>
                    <a:pt x="501339" y="381647"/>
                  </a:lnTo>
                  <a:lnTo>
                    <a:pt x="511732" y="355079"/>
                  </a:lnTo>
                  <a:lnTo>
                    <a:pt x="522131" y="318528"/>
                  </a:lnTo>
                  <a:lnTo>
                    <a:pt x="532206" y="278320"/>
                  </a:lnTo>
                  <a:lnTo>
                    <a:pt x="542597" y="236837"/>
                  </a:lnTo>
                  <a:lnTo>
                    <a:pt x="552813" y="201309"/>
                  </a:lnTo>
                  <a:lnTo>
                    <a:pt x="562965" y="176498"/>
                  </a:lnTo>
                  <a:lnTo>
                    <a:pt x="573163" y="167170"/>
                  </a:lnTo>
                  <a:lnTo>
                    <a:pt x="582867" y="170929"/>
                  </a:lnTo>
                  <a:lnTo>
                    <a:pt x="592415" y="180928"/>
                  </a:lnTo>
                  <a:lnTo>
                    <a:pt x="601951" y="195250"/>
                  </a:lnTo>
                  <a:lnTo>
                    <a:pt x="611619" y="211975"/>
                  </a:lnTo>
                  <a:lnTo>
                    <a:pt x="622056" y="229993"/>
                  </a:lnTo>
                  <a:lnTo>
                    <a:pt x="632736" y="245881"/>
                  </a:lnTo>
                  <a:lnTo>
                    <a:pt x="643716" y="257202"/>
                  </a:lnTo>
                  <a:lnTo>
                    <a:pt x="655053" y="261518"/>
                  </a:lnTo>
                  <a:lnTo>
                    <a:pt x="673718" y="252621"/>
                  </a:lnTo>
                  <a:lnTo>
                    <a:pt x="686038" y="233003"/>
                  </a:lnTo>
                  <a:lnTo>
                    <a:pt x="692847" y="213276"/>
                  </a:lnTo>
                  <a:lnTo>
                    <a:pt x="694982" y="204050"/>
                  </a:lnTo>
                  <a:lnTo>
                    <a:pt x="695134" y="203212"/>
                  </a:lnTo>
                  <a:lnTo>
                    <a:pt x="859751" y="203212"/>
                  </a:lnTo>
                  <a:lnTo>
                    <a:pt x="859751" y="205270"/>
                  </a:lnTo>
                  <a:lnTo>
                    <a:pt x="696836" y="205270"/>
                  </a:lnTo>
                  <a:lnTo>
                    <a:pt x="693852" y="217562"/>
                  </a:lnTo>
                  <a:lnTo>
                    <a:pt x="686474" y="237251"/>
                  </a:lnTo>
                  <a:lnTo>
                    <a:pt x="673831" y="255526"/>
                  </a:lnTo>
                  <a:lnTo>
                    <a:pt x="655053" y="263575"/>
                  </a:lnTo>
                  <a:lnTo>
                    <a:pt x="642975" y="259168"/>
                  </a:lnTo>
                  <a:lnTo>
                    <a:pt x="631509" y="247608"/>
                  </a:lnTo>
                  <a:lnTo>
                    <a:pt x="620511" y="231386"/>
                  </a:lnTo>
                  <a:lnTo>
                    <a:pt x="609841" y="212991"/>
                  </a:lnTo>
                  <a:lnTo>
                    <a:pt x="600411" y="196659"/>
                  </a:lnTo>
                  <a:lnTo>
                    <a:pt x="591192" y="182670"/>
                  </a:lnTo>
                  <a:lnTo>
                    <a:pt x="582128" y="172900"/>
                  </a:lnTo>
                  <a:lnTo>
                    <a:pt x="573163" y="169227"/>
                  </a:lnTo>
                  <a:lnTo>
                    <a:pt x="563751" y="179128"/>
                  </a:lnTo>
                  <a:lnTo>
                    <a:pt x="553875" y="204760"/>
                  </a:lnTo>
                  <a:lnTo>
                    <a:pt x="543899" y="240020"/>
                  </a:lnTo>
                  <a:lnTo>
                    <a:pt x="534187" y="278803"/>
                  </a:lnTo>
                  <a:lnTo>
                    <a:pt x="523412" y="321784"/>
                  </a:lnTo>
                  <a:lnTo>
                    <a:pt x="512775" y="358590"/>
                  </a:lnTo>
                  <a:lnTo>
                    <a:pt x="502119" y="384291"/>
                  </a:lnTo>
                  <a:lnTo>
                    <a:pt x="491286" y="393953"/>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8" name="object 8">
              <a:extLst>
                <a:ext uri="{FF2B5EF4-FFF2-40B4-BE49-F238E27FC236}">
                  <a16:creationId xmlns:a16="http://schemas.microsoft.com/office/drawing/2014/main" id="{65892826-1FF8-46B4-AE25-9CC2A0C78B5B}"/>
                </a:ext>
              </a:extLst>
            </p:cNvPr>
            <p:cNvSpPr/>
            <p:nvPr/>
          </p:nvSpPr>
          <p:spPr>
            <a:xfrm>
              <a:off x="6814767" y="2247605"/>
              <a:ext cx="0" cy="0"/>
            </a:xfrm>
            <a:custGeom>
              <a:avLst/>
              <a:gdLst/>
              <a:ahLst/>
              <a:cxnLst/>
              <a:rect l="l" t="t" r="r" b="b"/>
              <a:pathLst>
                <a:path>
                  <a:moveTo>
                    <a:pt x="0" y="0"/>
                  </a:moveTo>
                  <a:lnTo>
                    <a:pt x="0" y="0"/>
                  </a:lnTo>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9" name="object 22">
              <a:extLst>
                <a:ext uri="{FF2B5EF4-FFF2-40B4-BE49-F238E27FC236}">
                  <a16:creationId xmlns:a16="http://schemas.microsoft.com/office/drawing/2014/main" id="{9FBA2D97-B828-4D3A-A9AA-CAAD8D4E1678}"/>
                </a:ext>
              </a:extLst>
            </p:cNvPr>
            <p:cNvSpPr/>
            <p:nvPr/>
          </p:nvSpPr>
          <p:spPr>
            <a:xfrm>
              <a:off x="7735903" y="1673045"/>
              <a:ext cx="0" cy="0"/>
            </a:xfrm>
            <a:custGeom>
              <a:avLst/>
              <a:gdLst/>
              <a:ahLst/>
              <a:cxnLst/>
              <a:rect l="l" t="t" r="r" b="b"/>
              <a:pathLst>
                <a:path>
                  <a:moveTo>
                    <a:pt x="0" y="0"/>
                  </a:moveTo>
                  <a:lnTo>
                    <a:pt x="0" y="0"/>
                  </a:lnTo>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00" name="Group 199">
            <a:extLst>
              <a:ext uri="{FF2B5EF4-FFF2-40B4-BE49-F238E27FC236}">
                <a16:creationId xmlns:a16="http://schemas.microsoft.com/office/drawing/2014/main" id="{FD752B2F-3C21-4482-A962-B4E2CEBC0D57}"/>
              </a:ext>
            </a:extLst>
          </p:cNvPr>
          <p:cNvGrpSpPr/>
          <p:nvPr/>
        </p:nvGrpSpPr>
        <p:grpSpPr>
          <a:xfrm>
            <a:off x="3500539" y="3583488"/>
            <a:ext cx="768822" cy="1016059"/>
            <a:chOff x="6023464" y="3300634"/>
            <a:chExt cx="768822" cy="1016059"/>
          </a:xfrm>
        </p:grpSpPr>
        <p:sp>
          <p:nvSpPr>
            <p:cNvPr id="201" name="object 24">
              <a:extLst>
                <a:ext uri="{FF2B5EF4-FFF2-40B4-BE49-F238E27FC236}">
                  <a16:creationId xmlns:a16="http://schemas.microsoft.com/office/drawing/2014/main" id="{A5CF6B6C-E714-4321-A47A-AC81307E1881}"/>
                </a:ext>
              </a:extLst>
            </p:cNvPr>
            <p:cNvSpPr/>
            <p:nvPr/>
          </p:nvSpPr>
          <p:spPr>
            <a:xfrm>
              <a:off x="6330239" y="4316693"/>
              <a:ext cx="0" cy="0"/>
            </a:xfrm>
            <a:custGeom>
              <a:avLst/>
              <a:gdLst/>
              <a:ahLst/>
              <a:cxnLst/>
              <a:rect l="l" t="t" r="r" b="b"/>
              <a:pathLst>
                <a:path>
                  <a:moveTo>
                    <a:pt x="0" y="0"/>
                  </a:moveTo>
                  <a:lnTo>
                    <a:pt x="0" y="0"/>
                  </a:lnTo>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2" name="object 37">
              <a:extLst>
                <a:ext uri="{FF2B5EF4-FFF2-40B4-BE49-F238E27FC236}">
                  <a16:creationId xmlns:a16="http://schemas.microsoft.com/office/drawing/2014/main" id="{264EB0E2-28A5-4798-881F-B8D222A45E68}"/>
                </a:ext>
              </a:extLst>
            </p:cNvPr>
            <p:cNvSpPr/>
            <p:nvPr/>
          </p:nvSpPr>
          <p:spPr>
            <a:xfrm>
              <a:off x="6499358" y="3466287"/>
              <a:ext cx="0" cy="72390"/>
            </a:xfrm>
            <a:custGeom>
              <a:avLst/>
              <a:gdLst/>
              <a:ahLst/>
              <a:cxnLst/>
              <a:rect l="l" t="t" r="r" b="b"/>
              <a:pathLst>
                <a:path h="72389">
                  <a:moveTo>
                    <a:pt x="0" y="72294"/>
                  </a:moveTo>
                  <a:lnTo>
                    <a:pt x="0" y="0"/>
                  </a:lnTo>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3" name="object 38">
              <a:extLst>
                <a:ext uri="{FF2B5EF4-FFF2-40B4-BE49-F238E27FC236}">
                  <a16:creationId xmlns:a16="http://schemas.microsoft.com/office/drawing/2014/main" id="{27615934-795E-4064-8383-56FB83802A41}"/>
                </a:ext>
              </a:extLst>
            </p:cNvPr>
            <p:cNvSpPr/>
            <p:nvPr/>
          </p:nvSpPr>
          <p:spPr>
            <a:xfrm>
              <a:off x="6023464" y="3538576"/>
              <a:ext cx="431165" cy="640715"/>
            </a:xfrm>
            <a:custGeom>
              <a:avLst/>
              <a:gdLst/>
              <a:ahLst/>
              <a:cxnLst/>
              <a:rect l="l" t="t" r="r" b="b"/>
              <a:pathLst>
                <a:path w="431164" h="640714">
                  <a:moveTo>
                    <a:pt x="73215" y="0"/>
                  </a:moveTo>
                  <a:lnTo>
                    <a:pt x="44785" y="5781"/>
                  </a:lnTo>
                  <a:lnTo>
                    <a:pt x="21505" y="21511"/>
                  </a:lnTo>
                  <a:lnTo>
                    <a:pt x="5776" y="44791"/>
                  </a:lnTo>
                  <a:lnTo>
                    <a:pt x="0" y="73220"/>
                  </a:lnTo>
                  <a:lnTo>
                    <a:pt x="0" y="567415"/>
                  </a:lnTo>
                  <a:lnTo>
                    <a:pt x="5776" y="595845"/>
                  </a:lnTo>
                  <a:lnTo>
                    <a:pt x="21505" y="619125"/>
                  </a:lnTo>
                  <a:lnTo>
                    <a:pt x="44785" y="634854"/>
                  </a:lnTo>
                  <a:lnTo>
                    <a:pt x="73215" y="640631"/>
                  </a:lnTo>
                  <a:lnTo>
                    <a:pt x="430810" y="640631"/>
                  </a:lnTo>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4" name="object 39">
              <a:extLst>
                <a:ext uri="{FF2B5EF4-FFF2-40B4-BE49-F238E27FC236}">
                  <a16:creationId xmlns:a16="http://schemas.microsoft.com/office/drawing/2014/main" id="{F64EA3F7-7CEE-4952-B4AA-D17FC628977A}"/>
                </a:ext>
              </a:extLst>
            </p:cNvPr>
            <p:cNvSpPr/>
            <p:nvPr/>
          </p:nvSpPr>
          <p:spPr>
            <a:xfrm>
              <a:off x="6499358" y="3538582"/>
              <a:ext cx="41910" cy="14604"/>
            </a:xfrm>
            <a:custGeom>
              <a:avLst/>
              <a:gdLst/>
              <a:ahLst/>
              <a:cxnLst/>
              <a:rect l="l" t="t" r="r" b="b"/>
              <a:pathLst>
                <a:path w="41909" h="14604">
                  <a:moveTo>
                    <a:pt x="41334" y="14495"/>
                  </a:moveTo>
                  <a:lnTo>
                    <a:pt x="28429" y="5776"/>
                  </a:lnTo>
                  <a:lnTo>
                    <a:pt x="0" y="0"/>
                  </a:lnTo>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5" name="object 40">
              <a:extLst>
                <a:ext uri="{FF2B5EF4-FFF2-40B4-BE49-F238E27FC236}">
                  <a16:creationId xmlns:a16="http://schemas.microsoft.com/office/drawing/2014/main" id="{88C604CC-091D-4B6E-923E-A4FE6F63F937}"/>
                </a:ext>
              </a:extLst>
            </p:cNvPr>
            <p:cNvSpPr/>
            <p:nvPr/>
          </p:nvSpPr>
          <p:spPr>
            <a:xfrm>
              <a:off x="6096686" y="3467195"/>
              <a:ext cx="403225" cy="0"/>
            </a:xfrm>
            <a:custGeom>
              <a:avLst/>
              <a:gdLst/>
              <a:ahLst/>
              <a:cxnLst/>
              <a:rect l="l" t="t" r="r" b="b"/>
              <a:pathLst>
                <a:path w="403225">
                  <a:moveTo>
                    <a:pt x="402678" y="0"/>
                  </a:moveTo>
                  <a:lnTo>
                    <a:pt x="0" y="0"/>
                  </a:lnTo>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6" name="object 41">
              <a:extLst>
                <a:ext uri="{FF2B5EF4-FFF2-40B4-BE49-F238E27FC236}">
                  <a16:creationId xmlns:a16="http://schemas.microsoft.com/office/drawing/2014/main" id="{6872E5E2-DF54-4610-AD33-CF5AD60B3A19}"/>
                </a:ext>
              </a:extLst>
            </p:cNvPr>
            <p:cNvSpPr/>
            <p:nvPr/>
          </p:nvSpPr>
          <p:spPr>
            <a:xfrm>
              <a:off x="6023464" y="3694169"/>
              <a:ext cx="549275" cy="329565"/>
            </a:xfrm>
            <a:custGeom>
              <a:avLst/>
              <a:gdLst/>
              <a:ahLst/>
              <a:cxnLst/>
              <a:rect l="l" t="t" r="r" b="b"/>
              <a:pathLst>
                <a:path w="549275" h="329564">
                  <a:moveTo>
                    <a:pt x="347493" y="329463"/>
                  </a:moveTo>
                  <a:lnTo>
                    <a:pt x="0" y="329463"/>
                  </a:lnTo>
                  <a:lnTo>
                    <a:pt x="0" y="0"/>
                  </a:lnTo>
                  <a:lnTo>
                    <a:pt x="549103" y="0"/>
                  </a:lnTo>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7" name="object 42">
              <a:extLst>
                <a:ext uri="{FF2B5EF4-FFF2-40B4-BE49-F238E27FC236}">
                  <a16:creationId xmlns:a16="http://schemas.microsoft.com/office/drawing/2014/main" id="{FAF59E98-DF22-4FD1-92C4-A114F24A9BC3}"/>
                </a:ext>
              </a:extLst>
            </p:cNvPr>
            <p:cNvSpPr/>
            <p:nvPr/>
          </p:nvSpPr>
          <p:spPr>
            <a:xfrm>
              <a:off x="6096679" y="3465366"/>
              <a:ext cx="403225" cy="1270"/>
            </a:xfrm>
            <a:custGeom>
              <a:avLst/>
              <a:gdLst/>
              <a:ahLst/>
              <a:cxnLst/>
              <a:rect l="l" t="t" r="r" b="b"/>
              <a:pathLst>
                <a:path w="403225" h="1270">
                  <a:moveTo>
                    <a:pt x="-18300" y="460"/>
                  </a:moveTo>
                  <a:lnTo>
                    <a:pt x="420979" y="460"/>
                  </a:lnTo>
                </a:path>
              </a:pathLst>
            </a:custGeom>
            <a:ln w="37522">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8" name="object 43">
              <a:extLst>
                <a:ext uri="{FF2B5EF4-FFF2-40B4-BE49-F238E27FC236}">
                  <a16:creationId xmlns:a16="http://schemas.microsoft.com/office/drawing/2014/main" id="{63F8A96E-1078-4927-B9FF-05506AC8033C}"/>
                </a:ext>
              </a:extLst>
            </p:cNvPr>
            <p:cNvSpPr/>
            <p:nvPr/>
          </p:nvSpPr>
          <p:spPr>
            <a:xfrm>
              <a:off x="6041777" y="3446157"/>
              <a:ext cx="513080" cy="38100"/>
            </a:xfrm>
            <a:custGeom>
              <a:avLst/>
              <a:gdLst/>
              <a:ahLst/>
              <a:cxnLst/>
              <a:rect l="l" t="t" r="r" b="b"/>
              <a:pathLst>
                <a:path w="513079" h="38100">
                  <a:moveTo>
                    <a:pt x="0" y="37509"/>
                  </a:moveTo>
                  <a:lnTo>
                    <a:pt x="512495" y="37509"/>
                  </a:lnTo>
                  <a:lnTo>
                    <a:pt x="512495" y="0"/>
                  </a:lnTo>
                  <a:lnTo>
                    <a:pt x="0" y="0"/>
                  </a:lnTo>
                  <a:lnTo>
                    <a:pt x="0" y="37509"/>
                  </a:lnTo>
                  <a:close/>
                </a:path>
              </a:pathLst>
            </a:custGeom>
            <a:solidFill>
              <a:srgbClr val="005B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9" name="object 44">
              <a:extLst>
                <a:ext uri="{FF2B5EF4-FFF2-40B4-BE49-F238E27FC236}">
                  <a16:creationId xmlns:a16="http://schemas.microsoft.com/office/drawing/2014/main" id="{A928D589-C005-453F-B9DB-A612600C3E62}"/>
                </a:ext>
              </a:extLst>
            </p:cNvPr>
            <p:cNvSpPr/>
            <p:nvPr/>
          </p:nvSpPr>
          <p:spPr>
            <a:xfrm>
              <a:off x="6535972" y="3464458"/>
              <a:ext cx="0" cy="1270"/>
            </a:xfrm>
            <a:custGeom>
              <a:avLst/>
              <a:gdLst/>
              <a:ahLst/>
              <a:cxnLst/>
              <a:rect l="l" t="t" r="r" b="b"/>
              <a:pathLst>
                <a:path h="1270">
                  <a:moveTo>
                    <a:pt x="-18300" y="454"/>
                  </a:moveTo>
                  <a:lnTo>
                    <a:pt x="18300" y="454"/>
                  </a:lnTo>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0" name="object 45">
              <a:extLst>
                <a:ext uri="{FF2B5EF4-FFF2-40B4-BE49-F238E27FC236}">
                  <a16:creationId xmlns:a16="http://schemas.microsoft.com/office/drawing/2014/main" id="{D58F228A-0167-4F62-9F81-2ED706021BAE}"/>
                </a:ext>
              </a:extLst>
            </p:cNvPr>
            <p:cNvSpPr/>
            <p:nvPr/>
          </p:nvSpPr>
          <p:spPr>
            <a:xfrm>
              <a:off x="6060078" y="3300634"/>
              <a:ext cx="476250" cy="163830"/>
            </a:xfrm>
            <a:custGeom>
              <a:avLst/>
              <a:gdLst/>
              <a:ahLst/>
              <a:cxnLst/>
              <a:rect l="l" t="t" r="r" b="b"/>
              <a:pathLst>
                <a:path w="476250" h="163829">
                  <a:moveTo>
                    <a:pt x="0" y="163823"/>
                  </a:moveTo>
                  <a:lnTo>
                    <a:pt x="0" y="0"/>
                  </a:lnTo>
                  <a:lnTo>
                    <a:pt x="475888" y="0"/>
                  </a:lnTo>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1" name="object 46">
              <a:extLst>
                <a:ext uri="{FF2B5EF4-FFF2-40B4-BE49-F238E27FC236}">
                  <a16:creationId xmlns:a16="http://schemas.microsoft.com/office/drawing/2014/main" id="{421F27CA-8BAC-46A0-B9A4-9FF45A8DB8EB}"/>
                </a:ext>
              </a:extLst>
            </p:cNvPr>
            <p:cNvSpPr/>
            <p:nvPr/>
          </p:nvSpPr>
          <p:spPr>
            <a:xfrm>
              <a:off x="6060071" y="3463611"/>
              <a:ext cx="476250" cy="1270"/>
            </a:xfrm>
            <a:custGeom>
              <a:avLst/>
              <a:gdLst/>
              <a:ahLst/>
              <a:cxnLst/>
              <a:rect l="l" t="t" r="r" b="b"/>
              <a:pathLst>
                <a:path w="476250" h="1270">
                  <a:moveTo>
                    <a:pt x="0" y="778"/>
                  </a:moveTo>
                  <a:lnTo>
                    <a:pt x="475894" y="0"/>
                  </a:lnTo>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2" name="object 47">
              <a:extLst>
                <a:ext uri="{FF2B5EF4-FFF2-40B4-BE49-F238E27FC236}">
                  <a16:creationId xmlns:a16="http://schemas.microsoft.com/office/drawing/2014/main" id="{19AEA0A8-B685-443E-A2A7-65F99C297836}"/>
                </a:ext>
              </a:extLst>
            </p:cNvPr>
            <p:cNvSpPr/>
            <p:nvPr/>
          </p:nvSpPr>
          <p:spPr>
            <a:xfrm>
              <a:off x="6023466" y="3300634"/>
              <a:ext cx="549275" cy="878840"/>
            </a:xfrm>
            <a:custGeom>
              <a:avLst/>
              <a:gdLst/>
              <a:ahLst/>
              <a:cxnLst/>
              <a:rect l="l" t="t" r="r" b="b"/>
              <a:pathLst>
                <a:path w="549275" h="878839">
                  <a:moveTo>
                    <a:pt x="329463" y="777201"/>
                  </a:moveTo>
                  <a:lnTo>
                    <a:pt x="337462" y="737841"/>
                  </a:lnTo>
                  <a:lnTo>
                    <a:pt x="359241" y="705608"/>
                  </a:lnTo>
                  <a:lnTo>
                    <a:pt x="391474" y="683829"/>
                  </a:lnTo>
                  <a:lnTo>
                    <a:pt x="430834" y="675830"/>
                  </a:lnTo>
                  <a:lnTo>
                    <a:pt x="549109" y="675830"/>
                  </a:lnTo>
                  <a:lnTo>
                    <a:pt x="549109" y="393534"/>
                  </a:lnTo>
                  <a:lnTo>
                    <a:pt x="549109" y="311162"/>
                  </a:lnTo>
                  <a:lnTo>
                    <a:pt x="543331" y="282733"/>
                  </a:lnTo>
                  <a:lnTo>
                    <a:pt x="527599" y="259453"/>
                  </a:lnTo>
                  <a:lnTo>
                    <a:pt x="504318" y="243723"/>
                  </a:lnTo>
                  <a:lnTo>
                    <a:pt x="475894" y="237947"/>
                  </a:lnTo>
                  <a:lnTo>
                    <a:pt x="475894" y="165646"/>
                  </a:lnTo>
                  <a:lnTo>
                    <a:pt x="549109" y="165646"/>
                  </a:lnTo>
                  <a:lnTo>
                    <a:pt x="549109" y="163817"/>
                  </a:lnTo>
                  <a:lnTo>
                    <a:pt x="512495" y="163817"/>
                  </a:lnTo>
                  <a:lnTo>
                    <a:pt x="512495" y="0"/>
                  </a:lnTo>
                  <a:lnTo>
                    <a:pt x="36601" y="0"/>
                  </a:lnTo>
                  <a:lnTo>
                    <a:pt x="36601" y="163817"/>
                  </a:lnTo>
                  <a:lnTo>
                    <a:pt x="0" y="163817"/>
                  </a:lnTo>
                  <a:lnTo>
                    <a:pt x="0" y="165646"/>
                  </a:lnTo>
                  <a:lnTo>
                    <a:pt x="73215" y="165646"/>
                  </a:lnTo>
                  <a:lnTo>
                    <a:pt x="73215" y="237947"/>
                  </a:lnTo>
                  <a:lnTo>
                    <a:pt x="44785" y="243723"/>
                  </a:lnTo>
                  <a:lnTo>
                    <a:pt x="21505" y="259453"/>
                  </a:lnTo>
                  <a:lnTo>
                    <a:pt x="5776" y="282733"/>
                  </a:lnTo>
                  <a:lnTo>
                    <a:pt x="0" y="311162"/>
                  </a:lnTo>
                  <a:lnTo>
                    <a:pt x="0" y="393534"/>
                  </a:lnTo>
                  <a:lnTo>
                    <a:pt x="0" y="722998"/>
                  </a:lnTo>
                  <a:lnTo>
                    <a:pt x="0" y="805357"/>
                  </a:lnTo>
                  <a:lnTo>
                    <a:pt x="5776" y="833787"/>
                  </a:lnTo>
                  <a:lnTo>
                    <a:pt x="21505" y="857067"/>
                  </a:lnTo>
                  <a:lnTo>
                    <a:pt x="44785" y="872796"/>
                  </a:lnTo>
                  <a:lnTo>
                    <a:pt x="73215" y="878573"/>
                  </a:lnTo>
                  <a:lnTo>
                    <a:pt x="430834" y="878573"/>
                  </a:lnTo>
                  <a:lnTo>
                    <a:pt x="391474" y="870574"/>
                  </a:lnTo>
                  <a:lnTo>
                    <a:pt x="359241" y="848794"/>
                  </a:lnTo>
                  <a:lnTo>
                    <a:pt x="337462" y="816561"/>
                  </a:lnTo>
                  <a:lnTo>
                    <a:pt x="329463" y="777201"/>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3" name="object 48">
              <a:extLst>
                <a:ext uri="{FF2B5EF4-FFF2-40B4-BE49-F238E27FC236}">
                  <a16:creationId xmlns:a16="http://schemas.microsoft.com/office/drawing/2014/main" id="{AA0227E5-FE0A-492B-A1F9-9B0A1C87C3D7}"/>
                </a:ext>
              </a:extLst>
            </p:cNvPr>
            <p:cNvSpPr/>
            <p:nvPr/>
          </p:nvSpPr>
          <p:spPr>
            <a:xfrm>
              <a:off x="6023466" y="3300634"/>
              <a:ext cx="549275" cy="878840"/>
            </a:xfrm>
            <a:custGeom>
              <a:avLst/>
              <a:gdLst/>
              <a:ahLst/>
              <a:cxnLst/>
              <a:rect l="l" t="t" r="r" b="b"/>
              <a:pathLst>
                <a:path w="549275" h="878839">
                  <a:moveTo>
                    <a:pt x="329463" y="777201"/>
                  </a:moveTo>
                  <a:lnTo>
                    <a:pt x="337462" y="737841"/>
                  </a:lnTo>
                  <a:lnTo>
                    <a:pt x="359241" y="705608"/>
                  </a:lnTo>
                  <a:lnTo>
                    <a:pt x="391474" y="683829"/>
                  </a:lnTo>
                  <a:lnTo>
                    <a:pt x="430834" y="675830"/>
                  </a:lnTo>
                  <a:lnTo>
                    <a:pt x="549109" y="675830"/>
                  </a:lnTo>
                  <a:lnTo>
                    <a:pt x="549109" y="393534"/>
                  </a:lnTo>
                  <a:lnTo>
                    <a:pt x="549109" y="311162"/>
                  </a:lnTo>
                  <a:lnTo>
                    <a:pt x="543331" y="282733"/>
                  </a:lnTo>
                  <a:lnTo>
                    <a:pt x="527599" y="259453"/>
                  </a:lnTo>
                  <a:lnTo>
                    <a:pt x="504318" y="243723"/>
                  </a:lnTo>
                  <a:lnTo>
                    <a:pt x="475894" y="237947"/>
                  </a:lnTo>
                  <a:lnTo>
                    <a:pt x="475894" y="165646"/>
                  </a:lnTo>
                  <a:lnTo>
                    <a:pt x="549109" y="165646"/>
                  </a:lnTo>
                  <a:lnTo>
                    <a:pt x="549109" y="163817"/>
                  </a:lnTo>
                  <a:lnTo>
                    <a:pt x="512495" y="163817"/>
                  </a:lnTo>
                  <a:lnTo>
                    <a:pt x="512495" y="0"/>
                  </a:lnTo>
                  <a:lnTo>
                    <a:pt x="36601" y="0"/>
                  </a:lnTo>
                  <a:lnTo>
                    <a:pt x="36601" y="163817"/>
                  </a:lnTo>
                  <a:lnTo>
                    <a:pt x="0" y="163817"/>
                  </a:lnTo>
                  <a:lnTo>
                    <a:pt x="0" y="165646"/>
                  </a:lnTo>
                  <a:lnTo>
                    <a:pt x="73215" y="165646"/>
                  </a:lnTo>
                  <a:lnTo>
                    <a:pt x="73215" y="237947"/>
                  </a:lnTo>
                  <a:lnTo>
                    <a:pt x="44785" y="243723"/>
                  </a:lnTo>
                  <a:lnTo>
                    <a:pt x="21505" y="259453"/>
                  </a:lnTo>
                  <a:lnTo>
                    <a:pt x="5776" y="282733"/>
                  </a:lnTo>
                  <a:lnTo>
                    <a:pt x="0" y="311162"/>
                  </a:lnTo>
                  <a:lnTo>
                    <a:pt x="0" y="393534"/>
                  </a:lnTo>
                  <a:lnTo>
                    <a:pt x="0" y="722998"/>
                  </a:lnTo>
                  <a:lnTo>
                    <a:pt x="0" y="805357"/>
                  </a:lnTo>
                  <a:lnTo>
                    <a:pt x="5776" y="833787"/>
                  </a:lnTo>
                  <a:lnTo>
                    <a:pt x="21505" y="857067"/>
                  </a:lnTo>
                  <a:lnTo>
                    <a:pt x="44785" y="872796"/>
                  </a:lnTo>
                  <a:lnTo>
                    <a:pt x="73215" y="878573"/>
                  </a:lnTo>
                  <a:lnTo>
                    <a:pt x="430834" y="878573"/>
                  </a:lnTo>
                  <a:lnTo>
                    <a:pt x="391474" y="870574"/>
                  </a:lnTo>
                  <a:lnTo>
                    <a:pt x="359241" y="848794"/>
                  </a:lnTo>
                  <a:lnTo>
                    <a:pt x="337462" y="816561"/>
                  </a:lnTo>
                  <a:lnTo>
                    <a:pt x="329463" y="777201"/>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4" name="object 49">
              <a:extLst>
                <a:ext uri="{FF2B5EF4-FFF2-40B4-BE49-F238E27FC236}">
                  <a16:creationId xmlns:a16="http://schemas.microsoft.com/office/drawing/2014/main" id="{E3C674B7-AD03-4292-98A4-D90A69E2CB23}"/>
                </a:ext>
              </a:extLst>
            </p:cNvPr>
            <p:cNvSpPr/>
            <p:nvPr/>
          </p:nvSpPr>
          <p:spPr>
            <a:xfrm>
              <a:off x="6352930" y="3976465"/>
              <a:ext cx="219710" cy="203200"/>
            </a:xfrm>
            <a:custGeom>
              <a:avLst/>
              <a:gdLst/>
              <a:ahLst/>
              <a:cxnLst/>
              <a:rect l="l" t="t" r="r" b="b"/>
              <a:pathLst>
                <a:path w="219709" h="203200">
                  <a:moveTo>
                    <a:pt x="101371" y="0"/>
                  </a:moveTo>
                  <a:lnTo>
                    <a:pt x="62011" y="7999"/>
                  </a:lnTo>
                  <a:lnTo>
                    <a:pt x="29778" y="29778"/>
                  </a:lnTo>
                  <a:lnTo>
                    <a:pt x="7999" y="62011"/>
                  </a:lnTo>
                  <a:lnTo>
                    <a:pt x="0" y="101371"/>
                  </a:lnTo>
                  <a:lnTo>
                    <a:pt x="7999" y="140731"/>
                  </a:lnTo>
                  <a:lnTo>
                    <a:pt x="29778" y="172964"/>
                  </a:lnTo>
                  <a:lnTo>
                    <a:pt x="62011" y="194743"/>
                  </a:lnTo>
                  <a:lnTo>
                    <a:pt x="101371" y="202742"/>
                  </a:lnTo>
                  <a:lnTo>
                    <a:pt x="219646" y="202742"/>
                  </a:lnTo>
                  <a:lnTo>
                    <a:pt x="219646" y="0"/>
                  </a:lnTo>
                  <a:lnTo>
                    <a:pt x="101371" y="0"/>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5" name="object 50">
              <a:extLst>
                <a:ext uri="{FF2B5EF4-FFF2-40B4-BE49-F238E27FC236}">
                  <a16:creationId xmlns:a16="http://schemas.microsoft.com/office/drawing/2014/main" id="{A2602D94-9D11-4366-9CB5-FCDDB0E4EECE}"/>
                </a:ext>
              </a:extLst>
            </p:cNvPr>
            <p:cNvSpPr/>
            <p:nvPr/>
          </p:nvSpPr>
          <p:spPr>
            <a:xfrm>
              <a:off x="6572576" y="3976465"/>
              <a:ext cx="219710" cy="203200"/>
            </a:xfrm>
            <a:custGeom>
              <a:avLst/>
              <a:gdLst/>
              <a:ahLst/>
              <a:cxnLst/>
              <a:rect l="l" t="t" r="r" b="b"/>
              <a:pathLst>
                <a:path w="219709" h="203200">
                  <a:moveTo>
                    <a:pt x="118275" y="0"/>
                  </a:moveTo>
                  <a:lnTo>
                    <a:pt x="0" y="0"/>
                  </a:lnTo>
                  <a:lnTo>
                    <a:pt x="0" y="202742"/>
                  </a:lnTo>
                  <a:lnTo>
                    <a:pt x="118275" y="202742"/>
                  </a:lnTo>
                  <a:lnTo>
                    <a:pt x="157635" y="194743"/>
                  </a:lnTo>
                  <a:lnTo>
                    <a:pt x="189868" y="172964"/>
                  </a:lnTo>
                  <a:lnTo>
                    <a:pt x="211647" y="140731"/>
                  </a:lnTo>
                  <a:lnTo>
                    <a:pt x="219646" y="101371"/>
                  </a:lnTo>
                  <a:lnTo>
                    <a:pt x="211647" y="62011"/>
                  </a:lnTo>
                  <a:lnTo>
                    <a:pt x="189868" y="29778"/>
                  </a:lnTo>
                  <a:lnTo>
                    <a:pt x="157635" y="7999"/>
                  </a:lnTo>
                  <a:lnTo>
                    <a:pt x="118275" y="0"/>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6" name="object 51">
              <a:extLst>
                <a:ext uri="{FF2B5EF4-FFF2-40B4-BE49-F238E27FC236}">
                  <a16:creationId xmlns:a16="http://schemas.microsoft.com/office/drawing/2014/main" id="{3E981E01-A39F-4AD8-B0CA-1789CF4593A6}"/>
                </a:ext>
              </a:extLst>
            </p:cNvPr>
            <p:cNvSpPr/>
            <p:nvPr/>
          </p:nvSpPr>
          <p:spPr>
            <a:xfrm>
              <a:off x="6672550" y="4030465"/>
              <a:ext cx="65659" cy="65684"/>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17" name="Group 216">
            <a:extLst>
              <a:ext uri="{FF2B5EF4-FFF2-40B4-BE49-F238E27FC236}">
                <a16:creationId xmlns:a16="http://schemas.microsoft.com/office/drawing/2014/main" id="{EE3CFD5C-E9E9-454D-A05B-5DEE22C45BC1}"/>
              </a:ext>
            </a:extLst>
          </p:cNvPr>
          <p:cNvGrpSpPr/>
          <p:nvPr/>
        </p:nvGrpSpPr>
        <p:grpSpPr>
          <a:xfrm>
            <a:off x="4126274" y="5201030"/>
            <a:ext cx="988694" cy="879158"/>
            <a:chOff x="6649199" y="4918176"/>
            <a:chExt cx="988694" cy="879158"/>
          </a:xfrm>
        </p:grpSpPr>
        <p:sp>
          <p:nvSpPr>
            <p:cNvPr id="218" name="object 25">
              <a:extLst>
                <a:ext uri="{FF2B5EF4-FFF2-40B4-BE49-F238E27FC236}">
                  <a16:creationId xmlns:a16="http://schemas.microsoft.com/office/drawing/2014/main" id="{EFF364CB-C891-40E4-B651-30777B6E3BB8}"/>
                </a:ext>
              </a:extLst>
            </p:cNvPr>
            <p:cNvSpPr/>
            <p:nvPr/>
          </p:nvSpPr>
          <p:spPr>
            <a:xfrm>
              <a:off x="6768682" y="5101743"/>
              <a:ext cx="0" cy="0"/>
            </a:xfrm>
            <a:custGeom>
              <a:avLst/>
              <a:gdLst/>
              <a:ahLst/>
              <a:cxnLst/>
              <a:rect l="l" t="t" r="r" b="b"/>
              <a:pathLst>
                <a:path>
                  <a:moveTo>
                    <a:pt x="0" y="0"/>
                  </a:moveTo>
                  <a:lnTo>
                    <a:pt x="0" y="0"/>
                  </a:lnTo>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9" name="object 52">
              <a:extLst>
                <a:ext uri="{FF2B5EF4-FFF2-40B4-BE49-F238E27FC236}">
                  <a16:creationId xmlns:a16="http://schemas.microsoft.com/office/drawing/2014/main" id="{3A856697-9DDF-4C32-8C14-F5E6F3E899E6}"/>
                </a:ext>
              </a:extLst>
            </p:cNvPr>
            <p:cNvSpPr/>
            <p:nvPr/>
          </p:nvSpPr>
          <p:spPr>
            <a:xfrm>
              <a:off x="6649199" y="5796750"/>
              <a:ext cx="988694" cy="0"/>
            </a:xfrm>
            <a:custGeom>
              <a:avLst/>
              <a:gdLst/>
              <a:ahLst/>
              <a:cxnLst/>
              <a:rect l="l" t="t" r="r" b="b"/>
              <a:pathLst>
                <a:path w="988695">
                  <a:moveTo>
                    <a:pt x="0" y="0"/>
                  </a:moveTo>
                  <a:lnTo>
                    <a:pt x="988390" y="0"/>
                  </a:lnTo>
                </a:path>
              </a:pathLst>
            </a:custGeom>
            <a:ln w="38430">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0" name="object 53">
              <a:extLst>
                <a:ext uri="{FF2B5EF4-FFF2-40B4-BE49-F238E27FC236}">
                  <a16:creationId xmlns:a16="http://schemas.microsoft.com/office/drawing/2014/main" id="{BD6DCA76-16E5-421A-A3AA-7213FAEF32C1}"/>
                </a:ext>
              </a:extLst>
            </p:cNvPr>
            <p:cNvSpPr/>
            <p:nvPr/>
          </p:nvSpPr>
          <p:spPr>
            <a:xfrm>
              <a:off x="6887146" y="5028006"/>
              <a:ext cx="513080" cy="768985"/>
            </a:xfrm>
            <a:custGeom>
              <a:avLst/>
              <a:gdLst/>
              <a:ahLst/>
              <a:cxnLst/>
              <a:rect l="l" t="t" r="r" b="b"/>
              <a:pathLst>
                <a:path w="513079" h="768985">
                  <a:moveTo>
                    <a:pt x="366077" y="0"/>
                  </a:moveTo>
                  <a:lnTo>
                    <a:pt x="366077" y="109816"/>
                  </a:lnTo>
                  <a:lnTo>
                    <a:pt x="146431" y="109816"/>
                  </a:lnTo>
                  <a:lnTo>
                    <a:pt x="146431" y="0"/>
                  </a:lnTo>
                  <a:lnTo>
                    <a:pt x="0" y="0"/>
                  </a:lnTo>
                  <a:lnTo>
                    <a:pt x="0" y="768743"/>
                  </a:lnTo>
                  <a:lnTo>
                    <a:pt x="512495" y="768743"/>
                  </a:lnTo>
                  <a:lnTo>
                    <a:pt x="512495" y="0"/>
                  </a:lnTo>
                  <a:lnTo>
                    <a:pt x="366077" y="0"/>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1" name="object 54">
              <a:extLst>
                <a:ext uri="{FF2B5EF4-FFF2-40B4-BE49-F238E27FC236}">
                  <a16:creationId xmlns:a16="http://schemas.microsoft.com/office/drawing/2014/main" id="{72FE37F0-AB66-482F-A7D1-C3557E6FDCB2}"/>
                </a:ext>
              </a:extLst>
            </p:cNvPr>
            <p:cNvSpPr/>
            <p:nvPr/>
          </p:nvSpPr>
          <p:spPr>
            <a:xfrm>
              <a:off x="7033577" y="4918176"/>
              <a:ext cx="219710" cy="219710"/>
            </a:xfrm>
            <a:custGeom>
              <a:avLst/>
              <a:gdLst/>
              <a:ahLst/>
              <a:cxnLst/>
              <a:rect l="l" t="t" r="r" b="b"/>
              <a:pathLst>
                <a:path w="219709" h="219710">
                  <a:moveTo>
                    <a:pt x="219646" y="219646"/>
                  </a:moveTo>
                  <a:lnTo>
                    <a:pt x="0" y="219646"/>
                  </a:lnTo>
                  <a:lnTo>
                    <a:pt x="0" y="0"/>
                  </a:lnTo>
                  <a:lnTo>
                    <a:pt x="219646" y="0"/>
                  </a:lnTo>
                  <a:lnTo>
                    <a:pt x="219646" y="219646"/>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2" name="object 55">
              <a:extLst>
                <a:ext uri="{FF2B5EF4-FFF2-40B4-BE49-F238E27FC236}">
                  <a16:creationId xmlns:a16="http://schemas.microsoft.com/office/drawing/2014/main" id="{B24BD28C-6C9C-4D48-BCA4-3E8EC3A3278A}"/>
                </a:ext>
              </a:extLst>
            </p:cNvPr>
            <p:cNvSpPr/>
            <p:nvPr/>
          </p:nvSpPr>
          <p:spPr>
            <a:xfrm>
              <a:off x="7105878" y="4991392"/>
              <a:ext cx="75565" cy="73660"/>
            </a:xfrm>
            <a:custGeom>
              <a:avLst/>
              <a:gdLst/>
              <a:ahLst/>
              <a:cxnLst/>
              <a:rect l="l" t="t" r="r" b="b"/>
              <a:pathLst>
                <a:path w="75565" h="73660">
                  <a:moveTo>
                    <a:pt x="73215" y="0"/>
                  </a:moveTo>
                  <a:lnTo>
                    <a:pt x="73215" y="35699"/>
                  </a:lnTo>
                  <a:lnTo>
                    <a:pt x="1828" y="35699"/>
                  </a:lnTo>
                  <a:lnTo>
                    <a:pt x="1828" y="0"/>
                  </a:lnTo>
                  <a:lnTo>
                    <a:pt x="0" y="0"/>
                  </a:lnTo>
                  <a:lnTo>
                    <a:pt x="0" y="73215"/>
                  </a:lnTo>
                  <a:lnTo>
                    <a:pt x="1828" y="73215"/>
                  </a:lnTo>
                  <a:lnTo>
                    <a:pt x="1828" y="37515"/>
                  </a:lnTo>
                  <a:lnTo>
                    <a:pt x="73215" y="37515"/>
                  </a:lnTo>
                  <a:lnTo>
                    <a:pt x="73215" y="73215"/>
                  </a:lnTo>
                  <a:lnTo>
                    <a:pt x="75044" y="73215"/>
                  </a:lnTo>
                  <a:lnTo>
                    <a:pt x="75044" y="0"/>
                  </a:lnTo>
                  <a:lnTo>
                    <a:pt x="73215" y="0"/>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3" name="object 56">
              <a:extLst>
                <a:ext uri="{FF2B5EF4-FFF2-40B4-BE49-F238E27FC236}">
                  <a16:creationId xmlns:a16="http://schemas.microsoft.com/office/drawing/2014/main" id="{9233671E-321A-4C18-A7C6-B4330FA2359C}"/>
                </a:ext>
              </a:extLst>
            </p:cNvPr>
            <p:cNvSpPr/>
            <p:nvPr/>
          </p:nvSpPr>
          <p:spPr>
            <a:xfrm>
              <a:off x="7399642" y="5357456"/>
              <a:ext cx="146685" cy="439420"/>
            </a:xfrm>
            <a:custGeom>
              <a:avLst/>
              <a:gdLst/>
              <a:ahLst/>
              <a:cxnLst/>
              <a:rect l="l" t="t" r="r" b="b"/>
              <a:pathLst>
                <a:path w="146684" h="439420">
                  <a:moveTo>
                    <a:pt x="146430" y="439293"/>
                  </a:moveTo>
                  <a:lnTo>
                    <a:pt x="0" y="439293"/>
                  </a:lnTo>
                  <a:lnTo>
                    <a:pt x="0" y="0"/>
                  </a:lnTo>
                  <a:lnTo>
                    <a:pt x="146430" y="0"/>
                  </a:lnTo>
                  <a:lnTo>
                    <a:pt x="146430" y="439293"/>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4" name="object 57">
              <a:extLst>
                <a:ext uri="{FF2B5EF4-FFF2-40B4-BE49-F238E27FC236}">
                  <a16:creationId xmlns:a16="http://schemas.microsoft.com/office/drawing/2014/main" id="{C891CC37-274A-4AE0-BBF7-B89906A128E7}"/>
                </a:ext>
              </a:extLst>
            </p:cNvPr>
            <p:cNvSpPr/>
            <p:nvPr/>
          </p:nvSpPr>
          <p:spPr>
            <a:xfrm>
              <a:off x="6740715" y="5357456"/>
              <a:ext cx="146685" cy="439420"/>
            </a:xfrm>
            <a:custGeom>
              <a:avLst/>
              <a:gdLst/>
              <a:ahLst/>
              <a:cxnLst/>
              <a:rect l="l" t="t" r="r" b="b"/>
              <a:pathLst>
                <a:path w="146684" h="439420">
                  <a:moveTo>
                    <a:pt x="146430" y="439293"/>
                  </a:moveTo>
                  <a:lnTo>
                    <a:pt x="0" y="439293"/>
                  </a:lnTo>
                  <a:lnTo>
                    <a:pt x="0" y="0"/>
                  </a:lnTo>
                  <a:lnTo>
                    <a:pt x="146430" y="0"/>
                  </a:lnTo>
                  <a:lnTo>
                    <a:pt x="146430" y="439293"/>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5" name="object 58">
              <a:extLst>
                <a:ext uri="{FF2B5EF4-FFF2-40B4-BE49-F238E27FC236}">
                  <a16:creationId xmlns:a16="http://schemas.microsoft.com/office/drawing/2014/main" id="{57E394D1-2674-4AF1-B8CE-E1C7BFED9FB3}"/>
                </a:ext>
              </a:extLst>
            </p:cNvPr>
            <p:cNvSpPr/>
            <p:nvPr/>
          </p:nvSpPr>
          <p:spPr>
            <a:xfrm>
              <a:off x="6996963" y="5595404"/>
              <a:ext cx="293370" cy="201930"/>
            </a:xfrm>
            <a:custGeom>
              <a:avLst/>
              <a:gdLst/>
              <a:ahLst/>
              <a:cxnLst/>
              <a:rect l="l" t="t" r="r" b="b"/>
              <a:pathLst>
                <a:path w="293370" h="201929">
                  <a:moveTo>
                    <a:pt x="292861" y="201345"/>
                  </a:moveTo>
                  <a:lnTo>
                    <a:pt x="0" y="201345"/>
                  </a:lnTo>
                  <a:lnTo>
                    <a:pt x="0" y="0"/>
                  </a:lnTo>
                  <a:lnTo>
                    <a:pt x="292861" y="0"/>
                  </a:lnTo>
                  <a:lnTo>
                    <a:pt x="292861" y="201345"/>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6" name="object 59">
              <a:extLst>
                <a:ext uri="{FF2B5EF4-FFF2-40B4-BE49-F238E27FC236}">
                  <a16:creationId xmlns:a16="http://schemas.microsoft.com/office/drawing/2014/main" id="{C8280357-01AE-4DF3-B0D1-8A7C4D80E7C3}"/>
                </a:ext>
              </a:extLst>
            </p:cNvPr>
            <p:cNvSpPr/>
            <p:nvPr/>
          </p:nvSpPr>
          <p:spPr>
            <a:xfrm>
              <a:off x="7088492" y="5357469"/>
              <a:ext cx="18415" cy="18415"/>
            </a:xfrm>
            <a:custGeom>
              <a:avLst/>
              <a:gdLst/>
              <a:ahLst/>
              <a:cxnLst/>
              <a:rect l="l" t="t" r="r" b="b"/>
              <a:pathLst>
                <a:path w="18415" h="18414">
                  <a:moveTo>
                    <a:pt x="18300" y="18300"/>
                  </a:moveTo>
                  <a:lnTo>
                    <a:pt x="0" y="18300"/>
                  </a:lnTo>
                  <a:lnTo>
                    <a:pt x="0" y="0"/>
                  </a:lnTo>
                  <a:lnTo>
                    <a:pt x="18300" y="0"/>
                  </a:lnTo>
                  <a:lnTo>
                    <a:pt x="18300" y="18300"/>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7" name="object 60">
              <a:extLst>
                <a:ext uri="{FF2B5EF4-FFF2-40B4-BE49-F238E27FC236}">
                  <a16:creationId xmlns:a16="http://schemas.microsoft.com/office/drawing/2014/main" id="{F6403EDF-89DE-4731-AC17-D454BA43A59C}"/>
                </a:ext>
              </a:extLst>
            </p:cNvPr>
            <p:cNvSpPr/>
            <p:nvPr/>
          </p:nvSpPr>
          <p:spPr>
            <a:xfrm>
              <a:off x="6996976" y="5357469"/>
              <a:ext cx="18415" cy="18415"/>
            </a:xfrm>
            <a:custGeom>
              <a:avLst/>
              <a:gdLst/>
              <a:ahLst/>
              <a:cxnLst/>
              <a:rect l="l" t="t" r="r" b="b"/>
              <a:pathLst>
                <a:path w="18415" h="18414">
                  <a:moveTo>
                    <a:pt x="18300" y="18300"/>
                  </a:moveTo>
                  <a:lnTo>
                    <a:pt x="0" y="18300"/>
                  </a:lnTo>
                  <a:lnTo>
                    <a:pt x="0" y="0"/>
                  </a:lnTo>
                  <a:lnTo>
                    <a:pt x="18300" y="0"/>
                  </a:lnTo>
                  <a:lnTo>
                    <a:pt x="18300" y="18300"/>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8" name="object 61">
              <a:extLst>
                <a:ext uri="{FF2B5EF4-FFF2-40B4-BE49-F238E27FC236}">
                  <a16:creationId xmlns:a16="http://schemas.microsoft.com/office/drawing/2014/main" id="{B6CFDF97-450D-4B27-80B8-5439791C3410}"/>
                </a:ext>
              </a:extLst>
            </p:cNvPr>
            <p:cNvSpPr/>
            <p:nvPr/>
          </p:nvSpPr>
          <p:spPr>
            <a:xfrm>
              <a:off x="7180008" y="5357469"/>
              <a:ext cx="18415" cy="18415"/>
            </a:xfrm>
            <a:custGeom>
              <a:avLst/>
              <a:gdLst/>
              <a:ahLst/>
              <a:cxnLst/>
              <a:rect l="l" t="t" r="r" b="b"/>
              <a:pathLst>
                <a:path w="18415" h="18414">
                  <a:moveTo>
                    <a:pt x="18300" y="18300"/>
                  </a:moveTo>
                  <a:lnTo>
                    <a:pt x="0" y="18300"/>
                  </a:lnTo>
                  <a:lnTo>
                    <a:pt x="0" y="0"/>
                  </a:lnTo>
                  <a:lnTo>
                    <a:pt x="18300" y="0"/>
                  </a:lnTo>
                  <a:lnTo>
                    <a:pt x="18300" y="18300"/>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9" name="object 62">
              <a:extLst>
                <a:ext uri="{FF2B5EF4-FFF2-40B4-BE49-F238E27FC236}">
                  <a16:creationId xmlns:a16="http://schemas.microsoft.com/office/drawing/2014/main" id="{EAABEA5C-B879-43A7-BD1F-DE4DD6C37520}"/>
                </a:ext>
              </a:extLst>
            </p:cNvPr>
            <p:cNvSpPr/>
            <p:nvPr/>
          </p:nvSpPr>
          <p:spPr>
            <a:xfrm>
              <a:off x="7271524" y="5357469"/>
              <a:ext cx="18415" cy="18415"/>
            </a:xfrm>
            <a:custGeom>
              <a:avLst/>
              <a:gdLst/>
              <a:ahLst/>
              <a:cxnLst/>
              <a:rect l="l" t="t" r="r" b="b"/>
              <a:pathLst>
                <a:path w="18415" h="18414">
                  <a:moveTo>
                    <a:pt x="18300" y="18300"/>
                  </a:moveTo>
                  <a:lnTo>
                    <a:pt x="0" y="18300"/>
                  </a:lnTo>
                  <a:lnTo>
                    <a:pt x="0" y="0"/>
                  </a:lnTo>
                  <a:lnTo>
                    <a:pt x="18300" y="0"/>
                  </a:lnTo>
                  <a:lnTo>
                    <a:pt x="18300" y="18300"/>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0" name="object 63">
              <a:extLst>
                <a:ext uri="{FF2B5EF4-FFF2-40B4-BE49-F238E27FC236}">
                  <a16:creationId xmlns:a16="http://schemas.microsoft.com/office/drawing/2014/main" id="{2FFAAC97-7A2E-486E-B3CF-BE7D9F51E83D}"/>
                </a:ext>
              </a:extLst>
            </p:cNvPr>
            <p:cNvSpPr/>
            <p:nvPr/>
          </p:nvSpPr>
          <p:spPr>
            <a:xfrm>
              <a:off x="7088492" y="5448985"/>
              <a:ext cx="18415" cy="18415"/>
            </a:xfrm>
            <a:custGeom>
              <a:avLst/>
              <a:gdLst/>
              <a:ahLst/>
              <a:cxnLst/>
              <a:rect l="l" t="t" r="r" b="b"/>
              <a:pathLst>
                <a:path w="18415" h="18414">
                  <a:moveTo>
                    <a:pt x="18300" y="18300"/>
                  </a:moveTo>
                  <a:lnTo>
                    <a:pt x="0" y="18300"/>
                  </a:lnTo>
                  <a:lnTo>
                    <a:pt x="0" y="0"/>
                  </a:lnTo>
                  <a:lnTo>
                    <a:pt x="18300" y="0"/>
                  </a:lnTo>
                  <a:lnTo>
                    <a:pt x="18300" y="18300"/>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1" name="object 64">
              <a:extLst>
                <a:ext uri="{FF2B5EF4-FFF2-40B4-BE49-F238E27FC236}">
                  <a16:creationId xmlns:a16="http://schemas.microsoft.com/office/drawing/2014/main" id="{44E193B0-D44C-4270-9F88-258E9493859F}"/>
                </a:ext>
              </a:extLst>
            </p:cNvPr>
            <p:cNvSpPr/>
            <p:nvPr/>
          </p:nvSpPr>
          <p:spPr>
            <a:xfrm>
              <a:off x="6996976" y="5448985"/>
              <a:ext cx="18415" cy="18415"/>
            </a:xfrm>
            <a:custGeom>
              <a:avLst/>
              <a:gdLst/>
              <a:ahLst/>
              <a:cxnLst/>
              <a:rect l="l" t="t" r="r" b="b"/>
              <a:pathLst>
                <a:path w="18415" h="18414">
                  <a:moveTo>
                    <a:pt x="18300" y="18300"/>
                  </a:moveTo>
                  <a:lnTo>
                    <a:pt x="0" y="18300"/>
                  </a:lnTo>
                  <a:lnTo>
                    <a:pt x="0" y="0"/>
                  </a:lnTo>
                  <a:lnTo>
                    <a:pt x="18300" y="0"/>
                  </a:lnTo>
                  <a:lnTo>
                    <a:pt x="18300" y="18300"/>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2" name="object 65">
              <a:extLst>
                <a:ext uri="{FF2B5EF4-FFF2-40B4-BE49-F238E27FC236}">
                  <a16:creationId xmlns:a16="http://schemas.microsoft.com/office/drawing/2014/main" id="{F384491C-5E20-43F1-B60A-E52751E58B6B}"/>
                </a:ext>
              </a:extLst>
            </p:cNvPr>
            <p:cNvSpPr/>
            <p:nvPr/>
          </p:nvSpPr>
          <p:spPr>
            <a:xfrm>
              <a:off x="7180008" y="5448985"/>
              <a:ext cx="18415" cy="18415"/>
            </a:xfrm>
            <a:custGeom>
              <a:avLst/>
              <a:gdLst/>
              <a:ahLst/>
              <a:cxnLst/>
              <a:rect l="l" t="t" r="r" b="b"/>
              <a:pathLst>
                <a:path w="18415" h="18414">
                  <a:moveTo>
                    <a:pt x="18300" y="18300"/>
                  </a:moveTo>
                  <a:lnTo>
                    <a:pt x="0" y="18300"/>
                  </a:lnTo>
                  <a:lnTo>
                    <a:pt x="0" y="0"/>
                  </a:lnTo>
                  <a:lnTo>
                    <a:pt x="18300" y="0"/>
                  </a:lnTo>
                  <a:lnTo>
                    <a:pt x="18300" y="18300"/>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3" name="object 66">
              <a:extLst>
                <a:ext uri="{FF2B5EF4-FFF2-40B4-BE49-F238E27FC236}">
                  <a16:creationId xmlns:a16="http://schemas.microsoft.com/office/drawing/2014/main" id="{3FA895D3-C7F9-4EE9-BFD1-352FD20E42B0}"/>
                </a:ext>
              </a:extLst>
            </p:cNvPr>
            <p:cNvSpPr/>
            <p:nvPr/>
          </p:nvSpPr>
          <p:spPr>
            <a:xfrm>
              <a:off x="7271524" y="5448985"/>
              <a:ext cx="18415" cy="18415"/>
            </a:xfrm>
            <a:custGeom>
              <a:avLst/>
              <a:gdLst/>
              <a:ahLst/>
              <a:cxnLst/>
              <a:rect l="l" t="t" r="r" b="b"/>
              <a:pathLst>
                <a:path w="18415" h="18414">
                  <a:moveTo>
                    <a:pt x="18300" y="18300"/>
                  </a:moveTo>
                  <a:lnTo>
                    <a:pt x="0" y="18300"/>
                  </a:lnTo>
                  <a:lnTo>
                    <a:pt x="0" y="0"/>
                  </a:lnTo>
                  <a:lnTo>
                    <a:pt x="18300" y="0"/>
                  </a:lnTo>
                  <a:lnTo>
                    <a:pt x="18300" y="18300"/>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4" name="object 67">
              <a:extLst>
                <a:ext uri="{FF2B5EF4-FFF2-40B4-BE49-F238E27FC236}">
                  <a16:creationId xmlns:a16="http://schemas.microsoft.com/office/drawing/2014/main" id="{CCB85BFA-AD42-4849-9AA8-76C2116CA773}"/>
                </a:ext>
              </a:extLst>
            </p:cNvPr>
            <p:cNvSpPr/>
            <p:nvPr/>
          </p:nvSpPr>
          <p:spPr>
            <a:xfrm>
              <a:off x="7088492" y="5265953"/>
              <a:ext cx="18415" cy="18415"/>
            </a:xfrm>
            <a:custGeom>
              <a:avLst/>
              <a:gdLst/>
              <a:ahLst/>
              <a:cxnLst/>
              <a:rect l="l" t="t" r="r" b="b"/>
              <a:pathLst>
                <a:path w="18415" h="18414">
                  <a:moveTo>
                    <a:pt x="18300" y="18300"/>
                  </a:moveTo>
                  <a:lnTo>
                    <a:pt x="0" y="18300"/>
                  </a:lnTo>
                  <a:lnTo>
                    <a:pt x="0" y="0"/>
                  </a:lnTo>
                  <a:lnTo>
                    <a:pt x="18300" y="0"/>
                  </a:lnTo>
                  <a:lnTo>
                    <a:pt x="18300" y="18300"/>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5" name="object 68">
              <a:extLst>
                <a:ext uri="{FF2B5EF4-FFF2-40B4-BE49-F238E27FC236}">
                  <a16:creationId xmlns:a16="http://schemas.microsoft.com/office/drawing/2014/main" id="{18E3B511-7C81-44BB-BA48-924FC2E033C2}"/>
                </a:ext>
              </a:extLst>
            </p:cNvPr>
            <p:cNvSpPr/>
            <p:nvPr/>
          </p:nvSpPr>
          <p:spPr>
            <a:xfrm>
              <a:off x="6996976" y="5265953"/>
              <a:ext cx="18415" cy="18415"/>
            </a:xfrm>
            <a:custGeom>
              <a:avLst/>
              <a:gdLst/>
              <a:ahLst/>
              <a:cxnLst/>
              <a:rect l="l" t="t" r="r" b="b"/>
              <a:pathLst>
                <a:path w="18415" h="18414">
                  <a:moveTo>
                    <a:pt x="18300" y="18300"/>
                  </a:moveTo>
                  <a:lnTo>
                    <a:pt x="0" y="18300"/>
                  </a:lnTo>
                  <a:lnTo>
                    <a:pt x="0" y="0"/>
                  </a:lnTo>
                  <a:lnTo>
                    <a:pt x="18300" y="0"/>
                  </a:lnTo>
                  <a:lnTo>
                    <a:pt x="18300" y="18300"/>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6" name="object 69">
              <a:extLst>
                <a:ext uri="{FF2B5EF4-FFF2-40B4-BE49-F238E27FC236}">
                  <a16:creationId xmlns:a16="http://schemas.microsoft.com/office/drawing/2014/main" id="{5D68B5D7-9F46-4620-97FE-49409428A9A9}"/>
                </a:ext>
              </a:extLst>
            </p:cNvPr>
            <p:cNvSpPr/>
            <p:nvPr/>
          </p:nvSpPr>
          <p:spPr>
            <a:xfrm>
              <a:off x="7180008" y="5265953"/>
              <a:ext cx="18415" cy="18415"/>
            </a:xfrm>
            <a:custGeom>
              <a:avLst/>
              <a:gdLst/>
              <a:ahLst/>
              <a:cxnLst/>
              <a:rect l="l" t="t" r="r" b="b"/>
              <a:pathLst>
                <a:path w="18415" h="18414">
                  <a:moveTo>
                    <a:pt x="18300" y="18300"/>
                  </a:moveTo>
                  <a:lnTo>
                    <a:pt x="0" y="18300"/>
                  </a:lnTo>
                  <a:lnTo>
                    <a:pt x="0" y="0"/>
                  </a:lnTo>
                  <a:lnTo>
                    <a:pt x="18300" y="0"/>
                  </a:lnTo>
                  <a:lnTo>
                    <a:pt x="18300" y="18300"/>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7" name="object 70">
              <a:extLst>
                <a:ext uri="{FF2B5EF4-FFF2-40B4-BE49-F238E27FC236}">
                  <a16:creationId xmlns:a16="http://schemas.microsoft.com/office/drawing/2014/main" id="{BF99764D-53A8-4326-8EA7-075FE706DF0D}"/>
                </a:ext>
              </a:extLst>
            </p:cNvPr>
            <p:cNvSpPr/>
            <p:nvPr/>
          </p:nvSpPr>
          <p:spPr>
            <a:xfrm>
              <a:off x="7271524" y="5265953"/>
              <a:ext cx="18415" cy="18415"/>
            </a:xfrm>
            <a:custGeom>
              <a:avLst/>
              <a:gdLst/>
              <a:ahLst/>
              <a:cxnLst/>
              <a:rect l="l" t="t" r="r" b="b"/>
              <a:pathLst>
                <a:path w="18415" h="18414">
                  <a:moveTo>
                    <a:pt x="18300" y="18300"/>
                  </a:moveTo>
                  <a:lnTo>
                    <a:pt x="0" y="18300"/>
                  </a:lnTo>
                  <a:lnTo>
                    <a:pt x="0" y="0"/>
                  </a:lnTo>
                  <a:lnTo>
                    <a:pt x="18300" y="0"/>
                  </a:lnTo>
                  <a:lnTo>
                    <a:pt x="18300" y="18300"/>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38" name="Group 237">
            <a:extLst>
              <a:ext uri="{FF2B5EF4-FFF2-40B4-BE49-F238E27FC236}">
                <a16:creationId xmlns:a16="http://schemas.microsoft.com/office/drawing/2014/main" id="{82EE08D9-C1C7-4724-BEC5-0D2F0471AB7F}"/>
              </a:ext>
            </a:extLst>
          </p:cNvPr>
          <p:cNvGrpSpPr/>
          <p:nvPr/>
        </p:nvGrpSpPr>
        <p:grpSpPr>
          <a:xfrm>
            <a:off x="6723872" y="5175932"/>
            <a:ext cx="1012617" cy="768756"/>
            <a:chOff x="9246797" y="4893078"/>
            <a:chExt cx="1012617" cy="768756"/>
          </a:xfrm>
        </p:grpSpPr>
        <p:sp>
          <p:nvSpPr>
            <p:cNvPr id="239" name="object 12">
              <a:extLst>
                <a:ext uri="{FF2B5EF4-FFF2-40B4-BE49-F238E27FC236}">
                  <a16:creationId xmlns:a16="http://schemas.microsoft.com/office/drawing/2014/main" id="{35A0D001-1A3A-40EA-8E1C-6019E2D4BE45}"/>
                </a:ext>
              </a:extLst>
            </p:cNvPr>
            <p:cNvSpPr/>
            <p:nvPr/>
          </p:nvSpPr>
          <p:spPr>
            <a:xfrm>
              <a:off x="10107886" y="4898811"/>
              <a:ext cx="0" cy="0"/>
            </a:xfrm>
            <a:custGeom>
              <a:avLst/>
              <a:gdLst/>
              <a:ahLst/>
              <a:cxnLst/>
              <a:rect l="l" t="t" r="r" b="b"/>
              <a:pathLst>
                <a:path>
                  <a:moveTo>
                    <a:pt x="0" y="0"/>
                  </a:moveTo>
                  <a:lnTo>
                    <a:pt x="0" y="0"/>
                  </a:lnTo>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0" name="object 19">
              <a:extLst>
                <a:ext uri="{FF2B5EF4-FFF2-40B4-BE49-F238E27FC236}">
                  <a16:creationId xmlns:a16="http://schemas.microsoft.com/office/drawing/2014/main" id="{D5B24A38-DBF2-4B28-9A45-FD1C10A88B0C}"/>
                </a:ext>
              </a:extLst>
            </p:cNvPr>
            <p:cNvSpPr/>
            <p:nvPr/>
          </p:nvSpPr>
          <p:spPr>
            <a:xfrm>
              <a:off x="9246797" y="5625772"/>
              <a:ext cx="0" cy="0"/>
            </a:xfrm>
            <a:custGeom>
              <a:avLst/>
              <a:gdLst/>
              <a:ahLst/>
              <a:cxnLst/>
              <a:rect l="l" t="t" r="r" b="b"/>
              <a:pathLst>
                <a:path>
                  <a:moveTo>
                    <a:pt x="0" y="0"/>
                  </a:moveTo>
                  <a:lnTo>
                    <a:pt x="0" y="0"/>
                  </a:lnTo>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1" name="object 71">
              <a:extLst>
                <a:ext uri="{FF2B5EF4-FFF2-40B4-BE49-F238E27FC236}">
                  <a16:creationId xmlns:a16="http://schemas.microsoft.com/office/drawing/2014/main" id="{E3D01060-B448-496A-9493-0AA68819DBE0}"/>
                </a:ext>
              </a:extLst>
            </p:cNvPr>
            <p:cNvSpPr/>
            <p:nvPr/>
          </p:nvSpPr>
          <p:spPr>
            <a:xfrm>
              <a:off x="9508972" y="5497103"/>
              <a:ext cx="549275" cy="73660"/>
            </a:xfrm>
            <a:custGeom>
              <a:avLst/>
              <a:gdLst/>
              <a:ahLst/>
              <a:cxnLst/>
              <a:rect l="l" t="t" r="r" b="b"/>
              <a:pathLst>
                <a:path w="549275" h="73660">
                  <a:moveTo>
                    <a:pt x="0" y="0"/>
                  </a:moveTo>
                  <a:lnTo>
                    <a:pt x="549109" y="0"/>
                  </a:lnTo>
                  <a:lnTo>
                    <a:pt x="520610" y="5753"/>
                  </a:lnTo>
                  <a:lnTo>
                    <a:pt x="497338" y="21443"/>
                  </a:lnTo>
                  <a:lnTo>
                    <a:pt x="481647" y="44716"/>
                  </a:lnTo>
                  <a:lnTo>
                    <a:pt x="475894" y="73215"/>
                  </a:lnTo>
                  <a:lnTo>
                    <a:pt x="73215" y="73215"/>
                  </a:lnTo>
                  <a:lnTo>
                    <a:pt x="67462" y="44716"/>
                  </a:lnTo>
                  <a:lnTo>
                    <a:pt x="51771" y="21443"/>
                  </a:lnTo>
                  <a:lnTo>
                    <a:pt x="28499" y="5753"/>
                  </a:lnTo>
                  <a:lnTo>
                    <a:pt x="0" y="0"/>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2" name="object 72">
              <a:extLst>
                <a:ext uri="{FF2B5EF4-FFF2-40B4-BE49-F238E27FC236}">
                  <a16:creationId xmlns:a16="http://schemas.microsoft.com/office/drawing/2014/main" id="{D91D02D7-BEE3-49F9-BAA5-4D2AB57B5A59}"/>
                </a:ext>
              </a:extLst>
            </p:cNvPr>
            <p:cNvSpPr/>
            <p:nvPr/>
          </p:nvSpPr>
          <p:spPr>
            <a:xfrm>
              <a:off x="10039781" y="5478802"/>
              <a:ext cx="219633" cy="10981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3" name="object 73">
              <a:extLst>
                <a:ext uri="{FF2B5EF4-FFF2-40B4-BE49-F238E27FC236}">
                  <a16:creationId xmlns:a16="http://schemas.microsoft.com/office/drawing/2014/main" id="{D1FDDB5C-DD5C-40C2-8CC2-B1C897AD8A14}"/>
                </a:ext>
              </a:extLst>
            </p:cNvPr>
            <p:cNvSpPr/>
            <p:nvPr/>
          </p:nvSpPr>
          <p:spPr>
            <a:xfrm>
              <a:off x="9307639" y="5478802"/>
              <a:ext cx="219633" cy="109816"/>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4" name="object 74">
              <a:extLst>
                <a:ext uri="{FF2B5EF4-FFF2-40B4-BE49-F238E27FC236}">
                  <a16:creationId xmlns:a16="http://schemas.microsoft.com/office/drawing/2014/main" id="{739E0F7B-89FC-4E76-B51D-55428736031D}"/>
                </a:ext>
              </a:extLst>
            </p:cNvPr>
            <p:cNvSpPr/>
            <p:nvPr/>
          </p:nvSpPr>
          <p:spPr>
            <a:xfrm>
              <a:off x="9325940" y="4984594"/>
              <a:ext cx="915669" cy="513080"/>
            </a:xfrm>
            <a:custGeom>
              <a:avLst/>
              <a:gdLst/>
              <a:ahLst/>
              <a:cxnLst/>
              <a:rect l="l" t="t" r="r" b="b"/>
              <a:pathLst>
                <a:path w="915670" h="513079">
                  <a:moveTo>
                    <a:pt x="21450" y="344639"/>
                  </a:moveTo>
                  <a:lnTo>
                    <a:pt x="64808" y="301269"/>
                  </a:lnTo>
                  <a:lnTo>
                    <a:pt x="70383" y="295706"/>
                  </a:lnTo>
                  <a:lnTo>
                    <a:pt x="75006" y="289280"/>
                  </a:lnTo>
                  <a:lnTo>
                    <a:pt x="78536" y="282232"/>
                  </a:lnTo>
                  <a:lnTo>
                    <a:pt x="199402" y="40474"/>
                  </a:lnTo>
                  <a:lnTo>
                    <a:pt x="210970" y="23686"/>
                  </a:lnTo>
                  <a:lnTo>
                    <a:pt x="226401" y="10936"/>
                  </a:lnTo>
                  <a:lnTo>
                    <a:pt x="244706" y="2836"/>
                  </a:lnTo>
                  <a:lnTo>
                    <a:pt x="264896" y="0"/>
                  </a:lnTo>
                  <a:lnTo>
                    <a:pt x="841971" y="0"/>
                  </a:lnTo>
                  <a:lnTo>
                    <a:pt x="870399" y="5778"/>
                  </a:lnTo>
                  <a:lnTo>
                    <a:pt x="893675" y="21510"/>
                  </a:lnTo>
                  <a:lnTo>
                    <a:pt x="909399" y="44791"/>
                  </a:lnTo>
                  <a:lnTo>
                    <a:pt x="915174" y="73215"/>
                  </a:lnTo>
                  <a:lnTo>
                    <a:pt x="915174" y="512508"/>
                  </a:lnTo>
                  <a:lnTo>
                    <a:pt x="0" y="512508"/>
                  </a:lnTo>
                  <a:lnTo>
                    <a:pt x="0" y="396405"/>
                  </a:lnTo>
                  <a:lnTo>
                    <a:pt x="1419" y="382055"/>
                  </a:lnTo>
                  <a:lnTo>
                    <a:pt x="5572" y="368388"/>
                  </a:lnTo>
                  <a:lnTo>
                    <a:pt x="12301" y="355789"/>
                  </a:lnTo>
                  <a:lnTo>
                    <a:pt x="21450" y="344639"/>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5" name="object 75">
              <a:extLst>
                <a:ext uri="{FF2B5EF4-FFF2-40B4-BE49-F238E27FC236}">
                  <a16:creationId xmlns:a16="http://schemas.microsoft.com/office/drawing/2014/main" id="{BB47D626-2395-4222-913B-AB0E60D3D21E}"/>
                </a:ext>
              </a:extLst>
            </p:cNvPr>
            <p:cNvSpPr/>
            <p:nvPr/>
          </p:nvSpPr>
          <p:spPr>
            <a:xfrm>
              <a:off x="9966566" y="5478802"/>
              <a:ext cx="183032" cy="183032"/>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6" name="object 76">
              <a:extLst>
                <a:ext uri="{FF2B5EF4-FFF2-40B4-BE49-F238E27FC236}">
                  <a16:creationId xmlns:a16="http://schemas.microsoft.com/office/drawing/2014/main" id="{EC21BFEE-298A-4060-944F-33E0CC9AA69B}"/>
                </a:ext>
              </a:extLst>
            </p:cNvPr>
            <p:cNvSpPr/>
            <p:nvPr/>
          </p:nvSpPr>
          <p:spPr>
            <a:xfrm>
              <a:off x="9417456" y="5478802"/>
              <a:ext cx="183032" cy="183032"/>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7" name="object 77">
              <a:extLst>
                <a:ext uri="{FF2B5EF4-FFF2-40B4-BE49-F238E27FC236}">
                  <a16:creationId xmlns:a16="http://schemas.microsoft.com/office/drawing/2014/main" id="{6E535EDE-B339-42BC-98F3-CC8EB3D4552D}"/>
                </a:ext>
              </a:extLst>
            </p:cNvPr>
            <p:cNvSpPr/>
            <p:nvPr/>
          </p:nvSpPr>
          <p:spPr>
            <a:xfrm>
              <a:off x="9399155" y="5094424"/>
              <a:ext cx="293370" cy="183515"/>
            </a:xfrm>
            <a:custGeom>
              <a:avLst/>
              <a:gdLst/>
              <a:ahLst/>
              <a:cxnLst/>
              <a:rect l="l" t="t" r="r" b="b"/>
              <a:pathLst>
                <a:path w="293370" h="183514">
                  <a:moveTo>
                    <a:pt x="292849" y="183032"/>
                  </a:moveTo>
                  <a:lnTo>
                    <a:pt x="0" y="183032"/>
                  </a:lnTo>
                  <a:lnTo>
                    <a:pt x="91516" y="0"/>
                  </a:lnTo>
                  <a:lnTo>
                    <a:pt x="292849" y="0"/>
                  </a:lnTo>
                  <a:lnTo>
                    <a:pt x="292849" y="183032"/>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8" name="object 78">
              <a:extLst>
                <a:ext uri="{FF2B5EF4-FFF2-40B4-BE49-F238E27FC236}">
                  <a16:creationId xmlns:a16="http://schemas.microsoft.com/office/drawing/2014/main" id="{3E3D6DA4-11B2-4F4E-BDDC-DDD7DD91DEBF}"/>
                </a:ext>
              </a:extLst>
            </p:cNvPr>
            <p:cNvSpPr/>
            <p:nvPr/>
          </p:nvSpPr>
          <p:spPr>
            <a:xfrm>
              <a:off x="9856749" y="5094424"/>
              <a:ext cx="219710" cy="219710"/>
            </a:xfrm>
            <a:custGeom>
              <a:avLst/>
              <a:gdLst/>
              <a:ahLst/>
              <a:cxnLst/>
              <a:rect l="l" t="t" r="r" b="b"/>
              <a:pathLst>
                <a:path w="219709" h="219710">
                  <a:moveTo>
                    <a:pt x="0" y="109816"/>
                  </a:moveTo>
                  <a:lnTo>
                    <a:pt x="8629" y="152566"/>
                  </a:lnTo>
                  <a:lnTo>
                    <a:pt x="32162" y="187477"/>
                  </a:lnTo>
                  <a:lnTo>
                    <a:pt x="67069" y="211015"/>
                  </a:lnTo>
                  <a:lnTo>
                    <a:pt x="109816" y="219646"/>
                  </a:lnTo>
                  <a:lnTo>
                    <a:pt x="152564" y="211015"/>
                  </a:lnTo>
                  <a:lnTo>
                    <a:pt x="187471" y="187477"/>
                  </a:lnTo>
                  <a:lnTo>
                    <a:pt x="211004" y="152566"/>
                  </a:lnTo>
                  <a:lnTo>
                    <a:pt x="219633" y="109816"/>
                  </a:lnTo>
                  <a:lnTo>
                    <a:pt x="211004" y="67069"/>
                  </a:lnTo>
                  <a:lnTo>
                    <a:pt x="187471" y="32162"/>
                  </a:lnTo>
                  <a:lnTo>
                    <a:pt x="152564" y="8629"/>
                  </a:lnTo>
                  <a:lnTo>
                    <a:pt x="109816" y="0"/>
                  </a:lnTo>
                  <a:lnTo>
                    <a:pt x="67069" y="8629"/>
                  </a:lnTo>
                  <a:lnTo>
                    <a:pt x="32162" y="32162"/>
                  </a:lnTo>
                  <a:lnTo>
                    <a:pt x="8629" y="67069"/>
                  </a:lnTo>
                  <a:lnTo>
                    <a:pt x="0" y="109816"/>
                  </a:lnTo>
                  <a:close/>
                </a:path>
              </a:pathLst>
            </a:custGeom>
            <a:ln w="36601">
              <a:solidFill>
                <a:srgbClr val="005B7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9" name="object 79">
              <a:extLst>
                <a:ext uri="{FF2B5EF4-FFF2-40B4-BE49-F238E27FC236}">
                  <a16:creationId xmlns:a16="http://schemas.microsoft.com/office/drawing/2014/main" id="{1CFD3384-D5EB-4D25-B505-E9074DC0568C}"/>
                </a:ext>
              </a:extLst>
            </p:cNvPr>
            <p:cNvSpPr/>
            <p:nvPr/>
          </p:nvSpPr>
          <p:spPr>
            <a:xfrm>
              <a:off x="9572535" y="4893078"/>
              <a:ext cx="109804" cy="109816"/>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pic>
        <p:nvPicPr>
          <p:cNvPr id="250" name="Graphic 249">
            <a:extLst>
              <a:ext uri="{FF2B5EF4-FFF2-40B4-BE49-F238E27FC236}">
                <a16:creationId xmlns:a16="http://schemas.microsoft.com/office/drawing/2014/main" id="{42D5D1A7-6E25-4511-B41A-3FECB0F63DF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17876" y="1575532"/>
            <a:ext cx="1198599" cy="1147046"/>
          </a:xfrm>
          <a:prstGeom prst="rect">
            <a:avLst/>
          </a:prstGeom>
        </p:spPr>
      </p:pic>
      <p:grpSp>
        <p:nvGrpSpPr>
          <p:cNvPr id="252" name="Group 251">
            <a:extLst>
              <a:ext uri="{FF2B5EF4-FFF2-40B4-BE49-F238E27FC236}">
                <a16:creationId xmlns:a16="http://schemas.microsoft.com/office/drawing/2014/main" id="{F69BE568-52FE-4047-B2AC-62EFEA45E3E4}"/>
              </a:ext>
            </a:extLst>
          </p:cNvPr>
          <p:cNvGrpSpPr/>
          <p:nvPr/>
        </p:nvGrpSpPr>
        <p:grpSpPr>
          <a:xfrm>
            <a:off x="5522087" y="3406521"/>
            <a:ext cx="695960" cy="887768"/>
            <a:chOff x="8045012" y="3123667"/>
            <a:chExt cx="695960" cy="887768"/>
          </a:xfrm>
        </p:grpSpPr>
        <p:sp>
          <p:nvSpPr>
            <p:cNvPr id="264" name="object 26">
              <a:extLst>
                <a:ext uri="{FF2B5EF4-FFF2-40B4-BE49-F238E27FC236}">
                  <a16:creationId xmlns:a16="http://schemas.microsoft.com/office/drawing/2014/main" id="{5CB7B66A-B57A-40C3-B3BC-4BAD50BC3AD3}"/>
                </a:ext>
              </a:extLst>
            </p:cNvPr>
            <p:cNvSpPr/>
            <p:nvPr/>
          </p:nvSpPr>
          <p:spPr>
            <a:xfrm>
              <a:off x="8045012" y="3626625"/>
              <a:ext cx="695960" cy="384810"/>
            </a:xfrm>
            <a:custGeom>
              <a:avLst/>
              <a:gdLst/>
              <a:ahLst/>
              <a:cxnLst/>
              <a:rect l="l" t="t" r="r" b="b"/>
              <a:pathLst>
                <a:path w="695959" h="384810">
                  <a:moveTo>
                    <a:pt x="124459" y="384771"/>
                  </a:moveTo>
                  <a:lnTo>
                    <a:pt x="124459" y="308355"/>
                  </a:lnTo>
                  <a:lnTo>
                    <a:pt x="124459" y="384771"/>
                  </a:lnTo>
                  <a:lnTo>
                    <a:pt x="0" y="384771"/>
                  </a:lnTo>
                  <a:lnTo>
                    <a:pt x="0" y="308355"/>
                  </a:lnTo>
                  <a:lnTo>
                    <a:pt x="4443" y="265953"/>
                  </a:lnTo>
                  <a:lnTo>
                    <a:pt x="35670" y="208762"/>
                  </a:lnTo>
                  <a:lnTo>
                    <a:pt x="87075" y="177310"/>
                  </a:lnTo>
                  <a:lnTo>
                    <a:pt x="147127" y="158300"/>
                  </a:lnTo>
                  <a:lnTo>
                    <a:pt x="176792" y="149305"/>
                  </a:lnTo>
                  <a:lnTo>
                    <a:pt x="228197" y="124026"/>
                  </a:lnTo>
                  <a:lnTo>
                    <a:pt x="259424" y="77946"/>
                  </a:lnTo>
                  <a:lnTo>
                    <a:pt x="263867" y="42951"/>
                  </a:lnTo>
                  <a:lnTo>
                    <a:pt x="263867" y="0"/>
                  </a:lnTo>
                  <a:lnTo>
                    <a:pt x="284199" y="10447"/>
                  </a:lnTo>
                  <a:lnTo>
                    <a:pt x="305111" y="18187"/>
                  </a:lnTo>
                  <a:lnTo>
                    <a:pt x="326375" y="22997"/>
                  </a:lnTo>
                  <a:lnTo>
                    <a:pt x="347764" y="24650"/>
                  </a:lnTo>
                  <a:lnTo>
                    <a:pt x="369152" y="22997"/>
                  </a:lnTo>
                  <a:lnTo>
                    <a:pt x="390417" y="18187"/>
                  </a:lnTo>
                  <a:lnTo>
                    <a:pt x="411329" y="10447"/>
                  </a:lnTo>
                  <a:lnTo>
                    <a:pt x="431660" y="0"/>
                  </a:lnTo>
                  <a:lnTo>
                    <a:pt x="431660" y="42951"/>
                  </a:lnTo>
                  <a:lnTo>
                    <a:pt x="448475" y="104417"/>
                  </a:lnTo>
                  <a:lnTo>
                    <a:pt x="491234" y="138435"/>
                  </a:lnTo>
                  <a:lnTo>
                    <a:pt x="548406" y="158300"/>
                  </a:lnTo>
                  <a:lnTo>
                    <a:pt x="578794" y="167081"/>
                  </a:lnTo>
                  <a:lnTo>
                    <a:pt x="608461" y="177310"/>
                  </a:lnTo>
                  <a:lnTo>
                    <a:pt x="659868" y="208762"/>
                  </a:lnTo>
                  <a:lnTo>
                    <a:pt x="691096" y="265953"/>
                  </a:lnTo>
                  <a:lnTo>
                    <a:pt x="695540" y="308355"/>
                  </a:lnTo>
                  <a:lnTo>
                    <a:pt x="695540" y="384771"/>
                  </a:lnTo>
                  <a:lnTo>
                    <a:pt x="571068" y="384771"/>
                  </a:lnTo>
                  <a:lnTo>
                    <a:pt x="571068" y="308355"/>
                  </a:lnTo>
                  <a:lnTo>
                    <a:pt x="571068" y="384771"/>
                  </a:lnTo>
                  <a:lnTo>
                    <a:pt x="124459" y="384771"/>
                  </a:lnTo>
                  <a:close/>
                </a:path>
              </a:pathLst>
            </a:custGeom>
            <a:ln w="36601">
              <a:solidFill>
                <a:srgbClr val="0082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65" name="object 27">
              <a:extLst>
                <a:ext uri="{FF2B5EF4-FFF2-40B4-BE49-F238E27FC236}">
                  <a16:creationId xmlns:a16="http://schemas.microsoft.com/office/drawing/2014/main" id="{1964C5DC-DD49-4871-9E8A-92D066912632}"/>
                </a:ext>
              </a:extLst>
            </p:cNvPr>
            <p:cNvSpPr/>
            <p:nvPr/>
          </p:nvSpPr>
          <p:spPr>
            <a:xfrm>
              <a:off x="8189524" y="3626625"/>
              <a:ext cx="407034" cy="295910"/>
            </a:xfrm>
            <a:custGeom>
              <a:avLst/>
              <a:gdLst/>
              <a:ahLst/>
              <a:cxnLst/>
              <a:rect l="l" t="t" r="r" b="b"/>
              <a:pathLst>
                <a:path w="407034" h="295910">
                  <a:moveTo>
                    <a:pt x="203250" y="295541"/>
                  </a:moveTo>
                  <a:lnTo>
                    <a:pt x="256514" y="289030"/>
                  </a:lnTo>
                  <a:lnTo>
                    <a:pt x="305034" y="270547"/>
                  </a:lnTo>
                  <a:lnTo>
                    <a:pt x="347246" y="241670"/>
                  </a:lnTo>
                  <a:lnTo>
                    <a:pt x="381590" y="203976"/>
                  </a:lnTo>
                  <a:lnTo>
                    <a:pt x="406501" y="159042"/>
                  </a:lnTo>
                  <a:lnTo>
                    <a:pt x="361899" y="144898"/>
                  </a:lnTo>
                  <a:lnTo>
                    <a:pt x="323754" y="124737"/>
                  </a:lnTo>
                  <a:lnTo>
                    <a:pt x="297145" y="92707"/>
                  </a:lnTo>
                  <a:lnTo>
                    <a:pt x="287147" y="42951"/>
                  </a:lnTo>
                  <a:lnTo>
                    <a:pt x="287147" y="0"/>
                  </a:lnTo>
                  <a:lnTo>
                    <a:pt x="266815" y="10447"/>
                  </a:lnTo>
                  <a:lnTo>
                    <a:pt x="245903" y="18187"/>
                  </a:lnTo>
                  <a:lnTo>
                    <a:pt x="224639" y="22997"/>
                  </a:lnTo>
                  <a:lnTo>
                    <a:pt x="203250" y="24650"/>
                  </a:lnTo>
                  <a:lnTo>
                    <a:pt x="181862" y="22997"/>
                  </a:lnTo>
                  <a:lnTo>
                    <a:pt x="160597" y="18187"/>
                  </a:lnTo>
                  <a:lnTo>
                    <a:pt x="139685" y="10447"/>
                  </a:lnTo>
                  <a:lnTo>
                    <a:pt x="119354" y="0"/>
                  </a:lnTo>
                  <a:lnTo>
                    <a:pt x="119354" y="42951"/>
                  </a:lnTo>
                  <a:lnTo>
                    <a:pt x="109356" y="92707"/>
                  </a:lnTo>
                  <a:lnTo>
                    <a:pt x="82746" y="124737"/>
                  </a:lnTo>
                  <a:lnTo>
                    <a:pt x="44602" y="144898"/>
                  </a:lnTo>
                  <a:lnTo>
                    <a:pt x="0" y="159042"/>
                  </a:lnTo>
                  <a:lnTo>
                    <a:pt x="24911" y="203976"/>
                  </a:lnTo>
                  <a:lnTo>
                    <a:pt x="59254" y="241670"/>
                  </a:lnTo>
                  <a:lnTo>
                    <a:pt x="101467" y="270547"/>
                  </a:lnTo>
                  <a:lnTo>
                    <a:pt x="149986" y="289030"/>
                  </a:lnTo>
                  <a:lnTo>
                    <a:pt x="203250" y="295541"/>
                  </a:lnTo>
                  <a:close/>
                </a:path>
              </a:pathLst>
            </a:custGeom>
            <a:ln w="36601">
              <a:solidFill>
                <a:srgbClr val="0082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66" name="object 28">
              <a:extLst>
                <a:ext uri="{FF2B5EF4-FFF2-40B4-BE49-F238E27FC236}">
                  <a16:creationId xmlns:a16="http://schemas.microsoft.com/office/drawing/2014/main" id="{C8B2AC4D-E269-40C8-89A9-24C4EA52A1F8}"/>
                </a:ext>
              </a:extLst>
            </p:cNvPr>
            <p:cNvSpPr/>
            <p:nvPr/>
          </p:nvSpPr>
          <p:spPr>
            <a:xfrm>
              <a:off x="8191430" y="3315704"/>
              <a:ext cx="403225" cy="335915"/>
            </a:xfrm>
            <a:custGeom>
              <a:avLst/>
              <a:gdLst/>
              <a:ahLst/>
              <a:cxnLst/>
              <a:rect l="l" t="t" r="r" b="b"/>
              <a:pathLst>
                <a:path w="403225" h="335914">
                  <a:moveTo>
                    <a:pt x="402691" y="100672"/>
                  </a:moveTo>
                  <a:lnTo>
                    <a:pt x="308588" y="84942"/>
                  </a:lnTo>
                  <a:lnTo>
                    <a:pt x="209981" y="50336"/>
                  </a:lnTo>
                  <a:lnTo>
                    <a:pt x="132225" y="15730"/>
                  </a:lnTo>
                  <a:lnTo>
                    <a:pt x="100672" y="0"/>
                  </a:lnTo>
                  <a:lnTo>
                    <a:pt x="61588" y="7943"/>
                  </a:lnTo>
                  <a:lnTo>
                    <a:pt x="29576" y="29571"/>
                  </a:lnTo>
                  <a:lnTo>
                    <a:pt x="7945" y="61582"/>
                  </a:lnTo>
                  <a:lnTo>
                    <a:pt x="0" y="100672"/>
                  </a:lnTo>
                  <a:lnTo>
                    <a:pt x="5980" y="154532"/>
                  </a:lnTo>
                  <a:lnTo>
                    <a:pt x="22673" y="203975"/>
                  </a:lnTo>
                  <a:lnTo>
                    <a:pt x="48207" y="247590"/>
                  </a:lnTo>
                  <a:lnTo>
                    <a:pt x="80713" y="283967"/>
                  </a:lnTo>
                  <a:lnTo>
                    <a:pt x="118319" y="311696"/>
                  </a:lnTo>
                  <a:lnTo>
                    <a:pt x="159153" y="329368"/>
                  </a:lnTo>
                  <a:lnTo>
                    <a:pt x="201345" y="335572"/>
                  </a:lnTo>
                  <a:lnTo>
                    <a:pt x="243538" y="329368"/>
                  </a:lnTo>
                  <a:lnTo>
                    <a:pt x="284372" y="311696"/>
                  </a:lnTo>
                  <a:lnTo>
                    <a:pt x="321977" y="283967"/>
                  </a:lnTo>
                  <a:lnTo>
                    <a:pt x="354483" y="247590"/>
                  </a:lnTo>
                  <a:lnTo>
                    <a:pt x="380018" y="203975"/>
                  </a:lnTo>
                  <a:lnTo>
                    <a:pt x="396711" y="154532"/>
                  </a:lnTo>
                  <a:lnTo>
                    <a:pt x="402691" y="100672"/>
                  </a:lnTo>
                  <a:close/>
                </a:path>
              </a:pathLst>
            </a:custGeom>
            <a:ln w="36601">
              <a:solidFill>
                <a:srgbClr val="0082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67" name="object 29">
              <a:extLst>
                <a:ext uri="{FF2B5EF4-FFF2-40B4-BE49-F238E27FC236}">
                  <a16:creationId xmlns:a16="http://schemas.microsoft.com/office/drawing/2014/main" id="{35AE61A9-0486-478E-9A65-3C62A4AE6D3F}"/>
                </a:ext>
              </a:extLst>
            </p:cNvPr>
            <p:cNvSpPr/>
            <p:nvPr/>
          </p:nvSpPr>
          <p:spPr>
            <a:xfrm>
              <a:off x="8045727" y="3123667"/>
              <a:ext cx="694690" cy="678815"/>
            </a:xfrm>
            <a:custGeom>
              <a:avLst/>
              <a:gdLst/>
              <a:ahLst/>
              <a:cxnLst/>
              <a:rect l="l" t="t" r="r" b="b"/>
              <a:pathLst>
                <a:path w="694690" h="678814">
                  <a:moveTo>
                    <a:pt x="263151" y="545909"/>
                  </a:moveTo>
                  <a:lnTo>
                    <a:pt x="263151" y="502958"/>
                  </a:lnTo>
                  <a:lnTo>
                    <a:pt x="283483" y="513405"/>
                  </a:lnTo>
                  <a:lnTo>
                    <a:pt x="304395" y="521146"/>
                  </a:lnTo>
                  <a:lnTo>
                    <a:pt x="325659" y="525955"/>
                  </a:lnTo>
                  <a:lnTo>
                    <a:pt x="347048" y="527608"/>
                  </a:lnTo>
                  <a:lnTo>
                    <a:pt x="368436" y="525955"/>
                  </a:lnTo>
                  <a:lnTo>
                    <a:pt x="389701" y="521146"/>
                  </a:lnTo>
                  <a:lnTo>
                    <a:pt x="410613" y="513405"/>
                  </a:lnTo>
                  <a:lnTo>
                    <a:pt x="430944" y="502958"/>
                  </a:lnTo>
                  <a:lnTo>
                    <a:pt x="430944" y="545909"/>
                  </a:lnTo>
                  <a:lnTo>
                    <a:pt x="438363" y="589751"/>
                  </a:lnTo>
                  <a:lnTo>
                    <a:pt x="488156" y="640273"/>
                  </a:lnTo>
                  <a:lnTo>
                    <a:pt x="524156" y="654302"/>
                  </a:lnTo>
                  <a:lnTo>
                    <a:pt x="563310" y="665742"/>
                  </a:lnTo>
                  <a:lnTo>
                    <a:pt x="602432" y="678268"/>
                  </a:lnTo>
                  <a:lnTo>
                    <a:pt x="603296" y="678268"/>
                  </a:lnTo>
                  <a:lnTo>
                    <a:pt x="623872" y="677896"/>
                  </a:lnTo>
                  <a:lnTo>
                    <a:pt x="664178" y="669374"/>
                  </a:lnTo>
                  <a:lnTo>
                    <a:pt x="694097" y="642121"/>
                  </a:lnTo>
                  <a:lnTo>
                    <a:pt x="690438" y="631740"/>
                  </a:lnTo>
                  <a:lnTo>
                    <a:pt x="681032" y="624598"/>
                  </a:lnTo>
                  <a:lnTo>
                    <a:pt x="649732" y="607147"/>
                  </a:lnTo>
                  <a:lnTo>
                    <a:pt x="625138" y="581448"/>
                  </a:lnTo>
                  <a:lnTo>
                    <a:pt x="609057" y="549308"/>
                  </a:lnTo>
                  <a:lnTo>
                    <a:pt x="603296" y="512533"/>
                  </a:lnTo>
                  <a:lnTo>
                    <a:pt x="603296" y="256260"/>
                  </a:lnTo>
                  <a:lnTo>
                    <a:pt x="599167" y="210197"/>
                  </a:lnTo>
                  <a:lnTo>
                    <a:pt x="587265" y="166842"/>
                  </a:lnTo>
                  <a:lnTo>
                    <a:pt x="568312" y="126920"/>
                  </a:lnTo>
                  <a:lnTo>
                    <a:pt x="543032" y="91155"/>
                  </a:lnTo>
                  <a:lnTo>
                    <a:pt x="512148" y="60269"/>
                  </a:lnTo>
                  <a:lnTo>
                    <a:pt x="476384" y="34987"/>
                  </a:lnTo>
                  <a:lnTo>
                    <a:pt x="436464" y="16032"/>
                  </a:lnTo>
                  <a:lnTo>
                    <a:pt x="393110" y="4128"/>
                  </a:lnTo>
                  <a:lnTo>
                    <a:pt x="347048" y="0"/>
                  </a:lnTo>
                  <a:lnTo>
                    <a:pt x="300985" y="4128"/>
                  </a:lnTo>
                  <a:lnTo>
                    <a:pt x="257632" y="16032"/>
                  </a:lnTo>
                  <a:lnTo>
                    <a:pt x="217711" y="34987"/>
                  </a:lnTo>
                  <a:lnTo>
                    <a:pt x="181947" y="60269"/>
                  </a:lnTo>
                  <a:lnTo>
                    <a:pt x="151064" y="91155"/>
                  </a:lnTo>
                  <a:lnTo>
                    <a:pt x="125784" y="126920"/>
                  </a:lnTo>
                  <a:lnTo>
                    <a:pt x="106830" y="166842"/>
                  </a:lnTo>
                  <a:lnTo>
                    <a:pt x="94928" y="210197"/>
                  </a:lnTo>
                  <a:lnTo>
                    <a:pt x="90800" y="256260"/>
                  </a:lnTo>
                  <a:lnTo>
                    <a:pt x="90800" y="512533"/>
                  </a:lnTo>
                  <a:lnTo>
                    <a:pt x="85038" y="549308"/>
                  </a:lnTo>
                  <a:lnTo>
                    <a:pt x="68959" y="581448"/>
                  </a:lnTo>
                  <a:lnTo>
                    <a:pt x="44369" y="607147"/>
                  </a:lnTo>
                  <a:lnTo>
                    <a:pt x="13076" y="624598"/>
                  </a:lnTo>
                  <a:lnTo>
                    <a:pt x="3663" y="631740"/>
                  </a:lnTo>
                  <a:lnTo>
                    <a:pt x="0" y="642121"/>
                  </a:lnTo>
                  <a:lnTo>
                    <a:pt x="2287" y="652859"/>
                  </a:lnTo>
                  <a:lnTo>
                    <a:pt x="10726" y="661073"/>
                  </a:lnTo>
                  <a:lnTo>
                    <a:pt x="29919" y="669374"/>
                  </a:lnTo>
                  <a:lnTo>
                    <a:pt x="49844" y="674957"/>
                  </a:lnTo>
                  <a:lnTo>
                    <a:pt x="70228" y="677896"/>
                  </a:lnTo>
                  <a:lnTo>
                    <a:pt x="90800" y="678268"/>
                  </a:lnTo>
                  <a:lnTo>
                    <a:pt x="91663" y="678268"/>
                  </a:lnTo>
                  <a:lnTo>
                    <a:pt x="130785" y="665742"/>
                  </a:lnTo>
                  <a:lnTo>
                    <a:pt x="169939" y="654302"/>
                  </a:lnTo>
                  <a:lnTo>
                    <a:pt x="205940" y="640273"/>
                  </a:lnTo>
                  <a:lnTo>
                    <a:pt x="235599" y="619981"/>
                  </a:lnTo>
                  <a:lnTo>
                    <a:pt x="255732" y="589751"/>
                  </a:lnTo>
                  <a:lnTo>
                    <a:pt x="263151" y="545909"/>
                  </a:lnTo>
                  <a:close/>
                </a:path>
              </a:pathLst>
            </a:custGeom>
            <a:ln w="36601">
              <a:solidFill>
                <a:srgbClr val="0082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53" name="Group 252">
            <a:extLst>
              <a:ext uri="{FF2B5EF4-FFF2-40B4-BE49-F238E27FC236}">
                <a16:creationId xmlns:a16="http://schemas.microsoft.com/office/drawing/2014/main" id="{0D83FC43-139F-48C2-8B75-F3C31BB32C6E}"/>
              </a:ext>
            </a:extLst>
          </p:cNvPr>
          <p:cNvGrpSpPr/>
          <p:nvPr/>
        </p:nvGrpSpPr>
        <p:grpSpPr>
          <a:xfrm>
            <a:off x="6895359" y="3166660"/>
            <a:ext cx="805815" cy="906475"/>
            <a:chOff x="9418284" y="2883806"/>
            <a:chExt cx="805815" cy="906475"/>
          </a:xfrm>
        </p:grpSpPr>
        <p:sp>
          <p:nvSpPr>
            <p:cNvPr id="257" name="object 30">
              <a:extLst>
                <a:ext uri="{FF2B5EF4-FFF2-40B4-BE49-F238E27FC236}">
                  <a16:creationId xmlns:a16="http://schemas.microsoft.com/office/drawing/2014/main" id="{D19F30A5-E520-41F3-BD8A-AD92F91EDB8F}"/>
                </a:ext>
              </a:extLst>
            </p:cNvPr>
            <p:cNvSpPr/>
            <p:nvPr/>
          </p:nvSpPr>
          <p:spPr>
            <a:xfrm>
              <a:off x="9418284" y="3444206"/>
              <a:ext cx="805815" cy="346075"/>
            </a:xfrm>
            <a:custGeom>
              <a:avLst/>
              <a:gdLst/>
              <a:ahLst/>
              <a:cxnLst/>
              <a:rect l="l" t="t" r="r" b="b"/>
              <a:pathLst>
                <a:path w="805815" h="346075">
                  <a:moveTo>
                    <a:pt x="805357" y="345630"/>
                  </a:moveTo>
                  <a:lnTo>
                    <a:pt x="805357" y="234899"/>
                  </a:lnTo>
                  <a:lnTo>
                    <a:pt x="800258" y="189443"/>
                  </a:lnTo>
                  <a:lnTo>
                    <a:pt x="785619" y="148215"/>
                  </a:lnTo>
                  <a:lnTo>
                    <a:pt x="762432" y="111537"/>
                  </a:lnTo>
                  <a:lnTo>
                    <a:pt x="731687" y="79732"/>
                  </a:lnTo>
                  <a:lnTo>
                    <a:pt x="694375" y="53121"/>
                  </a:lnTo>
                  <a:lnTo>
                    <a:pt x="651486" y="32029"/>
                  </a:lnTo>
                  <a:lnTo>
                    <a:pt x="604011" y="16776"/>
                  </a:lnTo>
                  <a:lnTo>
                    <a:pt x="536905" y="0"/>
                  </a:lnTo>
                  <a:lnTo>
                    <a:pt x="530062" y="42425"/>
                  </a:lnTo>
                  <a:lnTo>
                    <a:pt x="511006" y="79271"/>
                  </a:lnTo>
                  <a:lnTo>
                    <a:pt x="481950" y="108328"/>
                  </a:lnTo>
                  <a:lnTo>
                    <a:pt x="445104" y="127383"/>
                  </a:lnTo>
                  <a:lnTo>
                    <a:pt x="402678" y="134226"/>
                  </a:lnTo>
                  <a:lnTo>
                    <a:pt x="360253" y="127383"/>
                  </a:lnTo>
                  <a:lnTo>
                    <a:pt x="323407" y="108328"/>
                  </a:lnTo>
                  <a:lnTo>
                    <a:pt x="294350" y="79271"/>
                  </a:lnTo>
                  <a:lnTo>
                    <a:pt x="275295" y="42425"/>
                  </a:lnTo>
                  <a:lnTo>
                    <a:pt x="268452" y="0"/>
                  </a:lnTo>
                  <a:lnTo>
                    <a:pt x="201333" y="16776"/>
                  </a:lnTo>
                  <a:lnTo>
                    <a:pt x="153859" y="32029"/>
                  </a:lnTo>
                  <a:lnTo>
                    <a:pt x="110972" y="53121"/>
                  </a:lnTo>
                  <a:lnTo>
                    <a:pt x="73662" y="79732"/>
                  </a:lnTo>
                  <a:lnTo>
                    <a:pt x="42920" y="111537"/>
                  </a:lnTo>
                  <a:lnTo>
                    <a:pt x="19735" y="148215"/>
                  </a:lnTo>
                  <a:lnTo>
                    <a:pt x="5098" y="189443"/>
                  </a:lnTo>
                  <a:lnTo>
                    <a:pt x="0" y="234899"/>
                  </a:lnTo>
                  <a:lnTo>
                    <a:pt x="0" y="345630"/>
                  </a:lnTo>
                  <a:lnTo>
                    <a:pt x="805357" y="345630"/>
                  </a:lnTo>
                  <a:close/>
                </a:path>
              </a:pathLst>
            </a:custGeom>
            <a:ln w="36601">
              <a:solidFill>
                <a:srgbClr val="0082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58" name="object 31">
              <a:extLst>
                <a:ext uri="{FF2B5EF4-FFF2-40B4-BE49-F238E27FC236}">
                  <a16:creationId xmlns:a16="http://schemas.microsoft.com/office/drawing/2014/main" id="{0579548E-9DDA-46A0-B2A4-99AB78EBE01C}"/>
                </a:ext>
              </a:extLst>
            </p:cNvPr>
            <p:cNvSpPr/>
            <p:nvPr/>
          </p:nvSpPr>
          <p:spPr>
            <a:xfrm>
              <a:off x="9619617" y="3041528"/>
              <a:ext cx="403225" cy="335915"/>
            </a:xfrm>
            <a:custGeom>
              <a:avLst/>
              <a:gdLst/>
              <a:ahLst/>
              <a:cxnLst/>
              <a:rect l="l" t="t" r="r" b="b"/>
              <a:pathLst>
                <a:path w="403225" h="335914">
                  <a:moveTo>
                    <a:pt x="302018" y="0"/>
                  </a:moveTo>
                  <a:lnTo>
                    <a:pt x="100672" y="0"/>
                  </a:lnTo>
                  <a:lnTo>
                    <a:pt x="61582" y="7943"/>
                  </a:lnTo>
                  <a:lnTo>
                    <a:pt x="29571" y="29570"/>
                  </a:lnTo>
                  <a:lnTo>
                    <a:pt x="7943" y="61577"/>
                  </a:lnTo>
                  <a:lnTo>
                    <a:pt x="0" y="100660"/>
                  </a:lnTo>
                  <a:lnTo>
                    <a:pt x="5980" y="154520"/>
                  </a:lnTo>
                  <a:lnTo>
                    <a:pt x="22673" y="203962"/>
                  </a:lnTo>
                  <a:lnTo>
                    <a:pt x="48207" y="247577"/>
                  </a:lnTo>
                  <a:lnTo>
                    <a:pt x="80713" y="283954"/>
                  </a:lnTo>
                  <a:lnTo>
                    <a:pt x="118319" y="311683"/>
                  </a:lnTo>
                  <a:lnTo>
                    <a:pt x="159153" y="329355"/>
                  </a:lnTo>
                  <a:lnTo>
                    <a:pt x="201345" y="335559"/>
                  </a:lnTo>
                  <a:lnTo>
                    <a:pt x="243533" y="329355"/>
                  </a:lnTo>
                  <a:lnTo>
                    <a:pt x="284364" y="311683"/>
                  </a:lnTo>
                  <a:lnTo>
                    <a:pt x="321967" y="283954"/>
                  </a:lnTo>
                  <a:lnTo>
                    <a:pt x="354471" y="247577"/>
                  </a:lnTo>
                  <a:lnTo>
                    <a:pt x="380006" y="203962"/>
                  </a:lnTo>
                  <a:lnTo>
                    <a:pt x="396698" y="154520"/>
                  </a:lnTo>
                  <a:lnTo>
                    <a:pt x="402678" y="100660"/>
                  </a:lnTo>
                  <a:lnTo>
                    <a:pt x="394735" y="61577"/>
                  </a:lnTo>
                  <a:lnTo>
                    <a:pt x="373108" y="29570"/>
                  </a:lnTo>
                  <a:lnTo>
                    <a:pt x="341101" y="7943"/>
                  </a:lnTo>
                  <a:lnTo>
                    <a:pt x="302018" y="0"/>
                  </a:lnTo>
                  <a:close/>
                </a:path>
              </a:pathLst>
            </a:custGeom>
            <a:ln w="36601">
              <a:solidFill>
                <a:srgbClr val="0082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59" name="object 32">
              <a:extLst>
                <a:ext uri="{FF2B5EF4-FFF2-40B4-BE49-F238E27FC236}">
                  <a16:creationId xmlns:a16="http://schemas.microsoft.com/office/drawing/2014/main" id="{AFD9A2FA-5565-449E-B152-3F34318D04CC}"/>
                </a:ext>
              </a:extLst>
            </p:cNvPr>
            <p:cNvSpPr/>
            <p:nvPr/>
          </p:nvSpPr>
          <p:spPr>
            <a:xfrm>
              <a:off x="9686737" y="3352436"/>
              <a:ext cx="268605" cy="437515"/>
            </a:xfrm>
            <a:custGeom>
              <a:avLst/>
              <a:gdLst/>
              <a:ahLst/>
              <a:cxnLst/>
              <a:rect l="l" t="t" r="r" b="b"/>
              <a:pathLst>
                <a:path w="268604" h="437514">
                  <a:moveTo>
                    <a:pt x="218109" y="24650"/>
                  </a:moveTo>
                  <a:lnTo>
                    <a:pt x="218109" y="0"/>
                  </a:lnTo>
                  <a:lnTo>
                    <a:pt x="197786" y="10447"/>
                  </a:lnTo>
                  <a:lnTo>
                    <a:pt x="176877" y="18187"/>
                  </a:lnTo>
                  <a:lnTo>
                    <a:pt x="155614" y="22997"/>
                  </a:lnTo>
                  <a:lnTo>
                    <a:pt x="134226" y="24650"/>
                  </a:lnTo>
                  <a:lnTo>
                    <a:pt x="112837" y="22997"/>
                  </a:lnTo>
                  <a:lnTo>
                    <a:pt x="91573" y="18187"/>
                  </a:lnTo>
                  <a:lnTo>
                    <a:pt x="70661" y="10447"/>
                  </a:lnTo>
                  <a:lnTo>
                    <a:pt x="50330" y="0"/>
                  </a:lnTo>
                  <a:lnTo>
                    <a:pt x="50330" y="24650"/>
                  </a:lnTo>
                  <a:lnTo>
                    <a:pt x="46375" y="50777"/>
                  </a:lnTo>
                  <a:lnTo>
                    <a:pt x="35590" y="72112"/>
                  </a:lnTo>
                  <a:lnTo>
                    <a:pt x="19592" y="86495"/>
                  </a:lnTo>
                  <a:lnTo>
                    <a:pt x="0" y="91770"/>
                  </a:lnTo>
                  <a:lnTo>
                    <a:pt x="2727" y="127904"/>
                  </a:lnTo>
                  <a:lnTo>
                    <a:pt x="10548" y="177048"/>
                  </a:lnTo>
                  <a:lnTo>
                    <a:pt x="22924" y="233706"/>
                  </a:lnTo>
                  <a:lnTo>
                    <a:pt x="39314" y="292384"/>
                  </a:lnTo>
                  <a:lnTo>
                    <a:pt x="59179" y="347587"/>
                  </a:lnTo>
                  <a:lnTo>
                    <a:pt x="81979" y="393820"/>
                  </a:lnTo>
                  <a:lnTo>
                    <a:pt x="107175" y="425589"/>
                  </a:lnTo>
                  <a:lnTo>
                    <a:pt x="134226" y="437400"/>
                  </a:lnTo>
                  <a:lnTo>
                    <a:pt x="161277" y="425589"/>
                  </a:lnTo>
                  <a:lnTo>
                    <a:pt x="186472" y="393820"/>
                  </a:lnTo>
                  <a:lnTo>
                    <a:pt x="209272" y="347587"/>
                  </a:lnTo>
                  <a:lnTo>
                    <a:pt x="229138" y="292384"/>
                  </a:lnTo>
                  <a:lnTo>
                    <a:pt x="245528" y="233706"/>
                  </a:lnTo>
                  <a:lnTo>
                    <a:pt x="257904" y="177048"/>
                  </a:lnTo>
                  <a:lnTo>
                    <a:pt x="265725" y="127904"/>
                  </a:lnTo>
                  <a:lnTo>
                    <a:pt x="268452" y="91770"/>
                  </a:lnTo>
                  <a:lnTo>
                    <a:pt x="248858" y="86495"/>
                  </a:lnTo>
                  <a:lnTo>
                    <a:pt x="232856" y="72112"/>
                  </a:lnTo>
                  <a:lnTo>
                    <a:pt x="222066" y="50777"/>
                  </a:lnTo>
                  <a:lnTo>
                    <a:pt x="218109" y="24650"/>
                  </a:lnTo>
                  <a:close/>
                </a:path>
              </a:pathLst>
            </a:custGeom>
            <a:ln w="36601">
              <a:solidFill>
                <a:srgbClr val="0082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60" name="object 33">
              <a:extLst>
                <a:ext uri="{FF2B5EF4-FFF2-40B4-BE49-F238E27FC236}">
                  <a16:creationId xmlns:a16="http://schemas.microsoft.com/office/drawing/2014/main" id="{883FA892-CF60-48CB-853D-35667561098D}"/>
                </a:ext>
              </a:extLst>
            </p:cNvPr>
            <p:cNvSpPr/>
            <p:nvPr/>
          </p:nvSpPr>
          <p:spPr>
            <a:xfrm>
              <a:off x="9596973" y="2883806"/>
              <a:ext cx="425450" cy="258445"/>
            </a:xfrm>
            <a:custGeom>
              <a:avLst/>
              <a:gdLst/>
              <a:ahLst/>
              <a:cxnLst/>
              <a:rect l="l" t="t" r="r" b="b"/>
              <a:pathLst>
                <a:path w="425450" h="258444">
                  <a:moveTo>
                    <a:pt x="425323" y="258381"/>
                  </a:moveTo>
                  <a:lnTo>
                    <a:pt x="417380" y="219298"/>
                  </a:lnTo>
                  <a:lnTo>
                    <a:pt x="395753" y="187291"/>
                  </a:lnTo>
                  <a:lnTo>
                    <a:pt x="363746" y="165664"/>
                  </a:lnTo>
                  <a:lnTo>
                    <a:pt x="324663" y="157721"/>
                  </a:lnTo>
                  <a:lnTo>
                    <a:pt x="123317" y="157721"/>
                  </a:lnTo>
                  <a:lnTo>
                    <a:pt x="84227" y="165664"/>
                  </a:lnTo>
                  <a:lnTo>
                    <a:pt x="52216" y="187291"/>
                  </a:lnTo>
                  <a:lnTo>
                    <a:pt x="30587" y="219298"/>
                  </a:lnTo>
                  <a:lnTo>
                    <a:pt x="22644" y="258381"/>
                  </a:lnTo>
                  <a:lnTo>
                    <a:pt x="0" y="125311"/>
                  </a:lnTo>
                  <a:lnTo>
                    <a:pt x="6652" y="55787"/>
                  </a:lnTo>
                  <a:lnTo>
                    <a:pt x="55380" y="27159"/>
                  </a:lnTo>
                  <a:lnTo>
                    <a:pt x="158966" y="16776"/>
                  </a:lnTo>
                  <a:lnTo>
                    <a:pt x="199154" y="22167"/>
                  </a:lnTo>
                  <a:lnTo>
                    <a:pt x="242854" y="37220"/>
                  </a:lnTo>
                  <a:lnTo>
                    <a:pt x="287780" y="52888"/>
                  </a:lnTo>
                  <a:lnTo>
                    <a:pt x="331648" y="60121"/>
                  </a:lnTo>
                  <a:lnTo>
                    <a:pt x="370234" y="50727"/>
                  </a:lnTo>
                  <a:lnTo>
                    <a:pt x="399774" y="30060"/>
                  </a:lnTo>
                  <a:lnTo>
                    <a:pt x="418669" y="9394"/>
                  </a:lnTo>
                  <a:lnTo>
                    <a:pt x="425323" y="0"/>
                  </a:lnTo>
                  <a:lnTo>
                    <a:pt x="425323" y="258381"/>
                  </a:lnTo>
                  <a:close/>
                </a:path>
              </a:pathLst>
            </a:custGeom>
            <a:ln w="36601">
              <a:solidFill>
                <a:srgbClr val="0082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61" name="object 34">
              <a:extLst>
                <a:ext uri="{FF2B5EF4-FFF2-40B4-BE49-F238E27FC236}">
                  <a16:creationId xmlns:a16="http://schemas.microsoft.com/office/drawing/2014/main" id="{6FB79AB0-31A5-45B7-B6E6-040D3F8E407A}"/>
                </a:ext>
              </a:extLst>
            </p:cNvPr>
            <p:cNvSpPr/>
            <p:nvPr/>
          </p:nvSpPr>
          <p:spPr>
            <a:xfrm>
              <a:off x="9523529" y="3345578"/>
              <a:ext cx="204470" cy="353060"/>
            </a:xfrm>
            <a:custGeom>
              <a:avLst/>
              <a:gdLst/>
              <a:ahLst/>
              <a:cxnLst/>
              <a:rect l="l" t="t" r="r" b="b"/>
              <a:pathLst>
                <a:path w="204470" h="353060">
                  <a:moveTo>
                    <a:pt x="78612" y="119659"/>
                  </a:moveTo>
                  <a:lnTo>
                    <a:pt x="68343" y="144573"/>
                  </a:lnTo>
                  <a:lnTo>
                    <a:pt x="60972" y="170143"/>
                  </a:lnTo>
                  <a:lnTo>
                    <a:pt x="56506" y="196277"/>
                  </a:lnTo>
                  <a:lnTo>
                    <a:pt x="54952" y="222884"/>
                  </a:lnTo>
                  <a:lnTo>
                    <a:pt x="33550" y="227504"/>
                  </a:lnTo>
                  <a:lnTo>
                    <a:pt x="16084" y="239495"/>
                  </a:lnTo>
                  <a:lnTo>
                    <a:pt x="4314" y="257112"/>
                  </a:lnTo>
                  <a:lnTo>
                    <a:pt x="0" y="278612"/>
                  </a:lnTo>
                  <a:lnTo>
                    <a:pt x="0" y="351828"/>
                  </a:lnTo>
                  <a:lnTo>
                    <a:pt x="914" y="351828"/>
                  </a:lnTo>
                  <a:lnTo>
                    <a:pt x="914" y="352742"/>
                  </a:lnTo>
                  <a:lnTo>
                    <a:pt x="19215" y="352742"/>
                  </a:lnTo>
                  <a:lnTo>
                    <a:pt x="19215" y="350913"/>
                  </a:lnTo>
                  <a:lnTo>
                    <a:pt x="1816" y="350913"/>
                  </a:lnTo>
                  <a:lnTo>
                    <a:pt x="1816" y="278612"/>
                  </a:lnTo>
                  <a:lnTo>
                    <a:pt x="6067" y="257610"/>
                  </a:lnTo>
                  <a:lnTo>
                    <a:pt x="17652" y="240444"/>
                  </a:lnTo>
                  <a:lnTo>
                    <a:pt x="34820" y="228861"/>
                  </a:lnTo>
                  <a:lnTo>
                    <a:pt x="55816" y="224612"/>
                  </a:lnTo>
                  <a:lnTo>
                    <a:pt x="76812" y="228861"/>
                  </a:lnTo>
                  <a:lnTo>
                    <a:pt x="93979" y="240444"/>
                  </a:lnTo>
                  <a:lnTo>
                    <a:pt x="105565" y="257610"/>
                  </a:lnTo>
                  <a:lnTo>
                    <a:pt x="109816" y="278612"/>
                  </a:lnTo>
                  <a:lnTo>
                    <a:pt x="109816" y="350913"/>
                  </a:lnTo>
                  <a:lnTo>
                    <a:pt x="92430" y="350913"/>
                  </a:lnTo>
                  <a:lnTo>
                    <a:pt x="92430" y="352742"/>
                  </a:lnTo>
                  <a:lnTo>
                    <a:pt x="110731" y="352742"/>
                  </a:lnTo>
                  <a:lnTo>
                    <a:pt x="110731" y="351828"/>
                  </a:lnTo>
                  <a:lnTo>
                    <a:pt x="111645" y="351828"/>
                  </a:lnTo>
                  <a:lnTo>
                    <a:pt x="111645" y="278612"/>
                  </a:lnTo>
                  <a:lnTo>
                    <a:pt x="107338" y="257132"/>
                  </a:lnTo>
                  <a:lnTo>
                    <a:pt x="95586" y="239528"/>
                  </a:lnTo>
                  <a:lnTo>
                    <a:pt x="78148" y="227534"/>
                  </a:lnTo>
                  <a:lnTo>
                    <a:pt x="56781" y="222884"/>
                  </a:lnTo>
                  <a:lnTo>
                    <a:pt x="58320" y="196486"/>
                  </a:lnTo>
                  <a:lnTo>
                    <a:pt x="70074" y="145180"/>
                  </a:lnTo>
                  <a:lnTo>
                    <a:pt x="102811" y="82420"/>
                  </a:lnTo>
                  <a:lnTo>
                    <a:pt x="131524" y="49466"/>
                  </a:lnTo>
                  <a:lnTo>
                    <a:pt x="165642" y="22313"/>
                  </a:lnTo>
                  <a:lnTo>
                    <a:pt x="204406" y="1689"/>
                  </a:lnTo>
                  <a:lnTo>
                    <a:pt x="203682" y="0"/>
                  </a:lnTo>
                  <a:lnTo>
                    <a:pt x="164634" y="20788"/>
                  </a:lnTo>
                  <a:lnTo>
                    <a:pt x="130260" y="48147"/>
                  </a:lnTo>
                  <a:lnTo>
                    <a:pt x="101330" y="81347"/>
                  </a:lnTo>
                  <a:lnTo>
                    <a:pt x="78612" y="119659"/>
                  </a:lnTo>
                  <a:close/>
                </a:path>
              </a:pathLst>
            </a:custGeom>
            <a:ln w="36601">
              <a:solidFill>
                <a:srgbClr val="0082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62" name="object 35">
              <a:extLst>
                <a:ext uri="{FF2B5EF4-FFF2-40B4-BE49-F238E27FC236}">
                  <a16:creationId xmlns:a16="http://schemas.microsoft.com/office/drawing/2014/main" id="{9D3BC6C0-5299-4A0A-AB69-DB839AC08044}"/>
                </a:ext>
              </a:extLst>
            </p:cNvPr>
            <p:cNvSpPr/>
            <p:nvPr/>
          </p:nvSpPr>
          <p:spPr>
            <a:xfrm>
              <a:off x="9913990" y="3345578"/>
              <a:ext cx="149860" cy="224154"/>
            </a:xfrm>
            <a:custGeom>
              <a:avLst/>
              <a:gdLst/>
              <a:ahLst/>
              <a:cxnLst/>
              <a:rect l="l" t="t" r="r" b="b"/>
              <a:pathLst>
                <a:path w="149859" h="224154">
                  <a:moveTo>
                    <a:pt x="125793" y="119659"/>
                  </a:moveTo>
                  <a:lnTo>
                    <a:pt x="103070" y="81344"/>
                  </a:lnTo>
                  <a:lnTo>
                    <a:pt x="74139" y="48137"/>
                  </a:lnTo>
                  <a:lnTo>
                    <a:pt x="39764" y="20777"/>
                  </a:lnTo>
                  <a:lnTo>
                    <a:pt x="711" y="0"/>
                  </a:lnTo>
                  <a:lnTo>
                    <a:pt x="0" y="1689"/>
                  </a:lnTo>
                  <a:lnTo>
                    <a:pt x="38758" y="22313"/>
                  </a:lnTo>
                  <a:lnTo>
                    <a:pt x="72877" y="49466"/>
                  </a:lnTo>
                  <a:lnTo>
                    <a:pt x="101593" y="82420"/>
                  </a:lnTo>
                  <a:lnTo>
                    <a:pt x="124142" y="120446"/>
                  </a:lnTo>
                  <a:lnTo>
                    <a:pt x="141762" y="170959"/>
                  </a:lnTo>
                  <a:lnTo>
                    <a:pt x="147675" y="223710"/>
                  </a:lnTo>
                  <a:lnTo>
                    <a:pt x="149491" y="223710"/>
                  </a:lnTo>
                  <a:lnTo>
                    <a:pt x="147999" y="196888"/>
                  </a:lnTo>
                  <a:lnTo>
                    <a:pt x="143538" y="170546"/>
                  </a:lnTo>
                  <a:lnTo>
                    <a:pt x="136129" y="144773"/>
                  </a:lnTo>
                  <a:lnTo>
                    <a:pt x="125793" y="119659"/>
                  </a:lnTo>
                  <a:close/>
                </a:path>
              </a:pathLst>
            </a:custGeom>
            <a:ln w="36601">
              <a:solidFill>
                <a:srgbClr val="0082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63" name="object 36">
              <a:extLst>
                <a:ext uri="{FF2B5EF4-FFF2-40B4-BE49-F238E27FC236}">
                  <a16:creationId xmlns:a16="http://schemas.microsoft.com/office/drawing/2014/main" id="{F93FB5F5-EBD2-4F33-9F57-E1A57C76A94A}"/>
                </a:ext>
              </a:extLst>
            </p:cNvPr>
            <p:cNvSpPr/>
            <p:nvPr/>
          </p:nvSpPr>
          <p:spPr>
            <a:xfrm>
              <a:off x="9998509" y="3550975"/>
              <a:ext cx="128117" cy="128117"/>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254" name="object 90">
            <a:extLst>
              <a:ext uri="{FF2B5EF4-FFF2-40B4-BE49-F238E27FC236}">
                <a16:creationId xmlns:a16="http://schemas.microsoft.com/office/drawing/2014/main" id="{55AA1F1D-92FF-41F8-9EC4-721C03AF8149}"/>
              </a:ext>
            </a:extLst>
          </p:cNvPr>
          <p:cNvSpPr/>
          <p:nvPr/>
        </p:nvSpPr>
        <p:spPr>
          <a:xfrm>
            <a:off x="6435198" y="4183987"/>
            <a:ext cx="408940" cy="558800"/>
          </a:xfrm>
          <a:custGeom>
            <a:avLst/>
            <a:gdLst/>
            <a:ahLst/>
            <a:cxnLst/>
            <a:rect l="l" t="t" r="r" b="b"/>
            <a:pathLst>
              <a:path w="408940" h="558800">
                <a:moveTo>
                  <a:pt x="0" y="558749"/>
                </a:moveTo>
                <a:lnTo>
                  <a:pt x="40979" y="529666"/>
                </a:lnTo>
                <a:lnTo>
                  <a:pt x="80420" y="498638"/>
                </a:lnTo>
                <a:lnTo>
                  <a:pt x="118253" y="465736"/>
                </a:lnTo>
                <a:lnTo>
                  <a:pt x="154409" y="431029"/>
                </a:lnTo>
                <a:lnTo>
                  <a:pt x="188818" y="394587"/>
                </a:lnTo>
                <a:lnTo>
                  <a:pt x="221410" y="356478"/>
                </a:lnTo>
                <a:lnTo>
                  <a:pt x="252115" y="316774"/>
                </a:lnTo>
                <a:lnTo>
                  <a:pt x="280865" y="275543"/>
                </a:lnTo>
                <a:lnTo>
                  <a:pt x="307588" y="232855"/>
                </a:lnTo>
                <a:lnTo>
                  <a:pt x="332216" y="188780"/>
                </a:lnTo>
                <a:lnTo>
                  <a:pt x="354679" y="143388"/>
                </a:lnTo>
                <a:lnTo>
                  <a:pt x="374907" y="96747"/>
                </a:lnTo>
                <a:lnTo>
                  <a:pt x="392831" y="48928"/>
                </a:lnTo>
                <a:lnTo>
                  <a:pt x="408381" y="0"/>
                </a:lnTo>
              </a:path>
            </a:pathLst>
          </a:custGeom>
          <a:ln w="36601">
            <a:solidFill>
              <a:srgbClr val="0082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55" name="object 91">
            <a:extLst>
              <a:ext uri="{FF2B5EF4-FFF2-40B4-BE49-F238E27FC236}">
                <a16:creationId xmlns:a16="http://schemas.microsoft.com/office/drawing/2014/main" id="{59D53204-EA33-42D3-975D-2A710A8593EC}"/>
              </a:ext>
            </a:extLst>
          </p:cNvPr>
          <p:cNvSpPr/>
          <p:nvPr/>
        </p:nvSpPr>
        <p:spPr>
          <a:xfrm>
            <a:off x="4856141" y="2887483"/>
            <a:ext cx="1994535" cy="1871345"/>
          </a:xfrm>
          <a:custGeom>
            <a:avLst/>
            <a:gdLst/>
            <a:ahLst/>
            <a:cxnLst/>
            <a:rect l="l" t="t" r="r" b="b"/>
            <a:pathLst>
              <a:path w="1994534" h="1871345">
                <a:moveTo>
                  <a:pt x="1993988" y="754557"/>
                </a:moveTo>
                <a:lnTo>
                  <a:pt x="1980653" y="708469"/>
                </a:lnTo>
                <a:lnTo>
                  <a:pt x="1965224" y="663311"/>
                </a:lnTo>
                <a:lnTo>
                  <a:pt x="1947757" y="619138"/>
                </a:lnTo>
                <a:lnTo>
                  <a:pt x="1928309" y="576008"/>
                </a:lnTo>
                <a:lnTo>
                  <a:pt x="1906937" y="533975"/>
                </a:lnTo>
                <a:lnTo>
                  <a:pt x="1883696" y="493098"/>
                </a:lnTo>
                <a:lnTo>
                  <a:pt x="1858642" y="453431"/>
                </a:lnTo>
                <a:lnTo>
                  <a:pt x="1831833" y="415032"/>
                </a:lnTo>
                <a:lnTo>
                  <a:pt x="1803325" y="377957"/>
                </a:lnTo>
                <a:lnTo>
                  <a:pt x="1773173" y="342262"/>
                </a:lnTo>
                <a:lnTo>
                  <a:pt x="1741435" y="308003"/>
                </a:lnTo>
                <a:lnTo>
                  <a:pt x="1708166" y="275238"/>
                </a:lnTo>
                <a:lnTo>
                  <a:pt x="1673423" y="244021"/>
                </a:lnTo>
                <a:lnTo>
                  <a:pt x="1637263" y="214410"/>
                </a:lnTo>
                <a:lnTo>
                  <a:pt x="1599741" y="186461"/>
                </a:lnTo>
                <a:lnTo>
                  <a:pt x="1560914" y="160231"/>
                </a:lnTo>
                <a:lnTo>
                  <a:pt x="1520839" y="135775"/>
                </a:lnTo>
                <a:lnTo>
                  <a:pt x="1479571" y="113150"/>
                </a:lnTo>
                <a:lnTo>
                  <a:pt x="1437167" y="92412"/>
                </a:lnTo>
                <a:lnTo>
                  <a:pt x="1393684" y="73618"/>
                </a:lnTo>
                <a:lnTo>
                  <a:pt x="1349177" y="56824"/>
                </a:lnTo>
                <a:lnTo>
                  <a:pt x="1303704" y="42086"/>
                </a:lnTo>
                <a:lnTo>
                  <a:pt x="1257320" y="29461"/>
                </a:lnTo>
                <a:lnTo>
                  <a:pt x="1210082" y="19005"/>
                </a:lnTo>
                <a:lnTo>
                  <a:pt x="1162046" y="10775"/>
                </a:lnTo>
                <a:lnTo>
                  <a:pt x="1113268" y="4826"/>
                </a:lnTo>
                <a:lnTo>
                  <a:pt x="1063805" y="1216"/>
                </a:lnTo>
                <a:lnTo>
                  <a:pt x="1013713" y="0"/>
                </a:lnTo>
                <a:lnTo>
                  <a:pt x="965994" y="1103"/>
                </a:lnTo>
                <a:lnTo>
                  <a:pt x="918842" y="4380"/>
                </a:lnTo>
                <a:lnTo>
                  <a:pt x="872306" y="9784"/>
                </a:lnTo>
                <a:lnTo>
                  <a:pt x="826436" y="17264"/>
                </a:lnTo>
                <a:lnTo>
                  <a:pt x="781280" y="26772"/>
                </a:lnTo>
                <a:lnTo>
                  <a:pt x="736886" y="38260"/>
                </a:lnTo>
                <a:lnTo>
                  <a:pt x="693303" y="51678"/>
                </a:lnTo>
                <a:lnTo>
                  <a:pt x="650581" y="66979"/>
                </a:lnTo>
                <a:lnTo>
                  <a:pt x="608767" y="84114"/>
                </a:lnTo>
                <a:lnTo>
                  <a:pt x="567910" y="103033"/>
                </a:lnTo>
                <a:lnTo>
                  <a:pt x="528059" y="123688"/>
                </a:lnTo>
                <a:lnTo>
                  <a:pt x="489263" y="146031"/>
                </a:lnTo>
                <a:lnTo>
                  <a:pt x="451570" y="170013"/>
                </a:lnTo>
                <a:lnTo>
                  <a:pt x="415029" y="195584"/>
                </a:lnTo>
                <a:lnTo>
                  <a:pt x="379689" y="222698"/>
                </a:lnTo>
                <a:lnTo>
                  <a:pt x="345598" y="251303"/>
                </a:lnTo>
                <a:lnTo>
                  <a:pt x="312806" y="281354"/>
                </a:lnTo>
                <a:lnTo>
                  <a:pt x="281360" y="312799"/>
                </a:lnTo>
                <a:lnTo>
                  <a:pt x="251309" y="345591"/>
                </a:lnTo>
                <a:lnTo>
                  <a:pt x="222703" y="379681"/>
                </a:lnTo>
                <a:lnTo>
                  <a:pt x="195589" y="415021"/>
                </a:lnTo>
                <a:lnTo>
                  <a:pt x="170017" y="451561"/>
                </a:lnTo>
                <a:lnTo>
                  <a:pt x="146034" y="489254"/>
                </a:lnTo>
                <a:lnTo>
                  <a:pt x="123691" y="528049"/>
                </a:lnTo>
                <a:lnTo>
                  <a:pt x="103035" y="567900"/>
                </a:lnTo>
                <a:lnTo>
                  <a:pt x="84116" y="608756"/>
                </a:lnTo>
                <a:lnTo>
                  <a:pt x="66981" y="650570"/>
                </a:lnTo>
                <a:lnTo>
                  <a:pt x="51680" y="693292"/>
                </a:lnTo>
                <a:lnTo>
                  <a:pt x="38261" y="736874"/>
                </a:lnTo>
                <a:lnTo>
                  <a:pt x="26773" y="781268"/>
                </a:lnTo>
                <a:lnTo>
                  <a:pt x="17264" y="826424"/>
                </a:lnTo>
                <a:lnTo>
                  <a:pt x="9784" y="872294"/>
                </a:lnTo>
                <a:lnTo>
                  <a:pt x="4381" y="918829"/>
                </a:lnTo>
                <a:lnTo>
                  <a:pt x="1103" y="965981"/>
                </a:lnTo>
                <a:lnTo>
                  <a:pt x="0" y="1013701"/>
                </a:lnTo>
                <a:lnTo>
                  <a:pt x="1332" y="1066127"/>
                </a:lnTo>
                <a:lnTo>
                  <a:pt x="5285" y="1117860"/>
                </a:lnTo>
                <a:lnTo>
                  <a:pt x="11796" y="1168837"/>
                </a:lnTo>
                <a:lnTo>
                  <a:pt x="20798" y="1218993"/>
                </a:lnTo>
                <a:lnTo>
                  <a:pt x="32227" y="1268262"/>
                </a:lnTo>
                <a:lnTo>
                  <a:pt x="46020" y="1316581"/>
                </a:lnTo>
                <a:lnTo>
                  <a:pt x="62110" y="1363884"/>
                </a:lnTo>
                <a:lnTo>
                  <a:pt x="80434" y="1410107"/>
                </a:lnTo>
                <a:lnTo>
                  <a:pt x="100927" y="1455185"/>
                </a:lnTo>
                <a:lnTo>
                  <a:pt x="123523" y="1499054"/>
                </a:lnTo>
                <a:lnTo>
                  <a:pt x="148159" y="1541649"/>
                </a:lnTo>
                <a:lnTo>
                  <a:pt x="174770" y="1582905"/>
                </a:lnTo>
                <a:lnTo>
                  <a:pt x="203291" y="1622758"/>
                </a:lnTo>
                <a:lnTo>
                  <a:pt x="233657" y="1661143"/>
                </a:lnTo>
                <a:lnTo>
                  <a:pt x="265804" y="1697996"/>
                </a:lnTo>
                <a:lnTo>
                  <a:pt x="299668" y="1733251"/>
                </a:lnTo>
                <a:lnTo>
                  <a:pt x="335183" y="1766844"/>
                </a:lnTo>
                <a:lnTo>
                  <a:pt x="372284" y="1798711"/>
                </a:lnTo>
                <a:lnTo>
                  <a:pt x="410908" y="1828787"/>
                </a:lnTo>
                <a:lnTo>
                  <a:pt x="456742" y="1860821"/>
                </a:lnTo>
                <a:lnTo>
                  <a:pt x="472427" y="1870951"/>
                </a:lnTo>
              </a:path>
            </a:pathLst>
          </a:custGeom>
          <a:ln w="36601">
            <a:solidFill>
              <a:srgbClr val="0082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56" name="Picture 255" descr="A picture containing shirt&#10;&#10;Description automatically generated">
            <a:extLst>
              <a:ext uri="{FF2B5EF4-FFF2-40B4-BE49-F238E27FC236}">
                <a16:creationId xmlns:a16="http://schemas.microsoft.com/office/drawing/2014/main" id="{520BF69C-286D-437C-A7F0-1DEE6A70AF7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37893" y="4701717"/>
            <a:ext cx="890765" cy="459597"/>
          </a:xfrm>
          <a:prstGeom prst="rect">
            <a:avLst/>
          </a:prstGeom>
        </p:spPr>
      </p:pic>
      <p:sp>
        <p:nvSpPr>
          <p:cNvPr id="275" name="Slide Number Placeholder 27">
            <a:extLst>
              <a:ext uri="{FF2B5EF4-FFF2-40B4-BE49-F238E27FC236}">
                <a16:creationId xmlns:a16="http://schemas.microsoft.com/office/drawing/2014/main" id="{EC566CE4-4309-431D-A8F7-41BABD2AA7CB}"/>
              </a:ext>
            </a:extLst>
          </p:cNvPr>
          <p:cNvSpPr txBox="1">
            <a:spLocks/>
          </p:cNvSpPr>
          <p:nvPr/>
        </p:nvSpPr>
        <p:spPr>
          <a:xfrm>
            <a:off x="11506200" y="6392784"/>
            <a:ext cx="289560" cy="252651"/>
          </a:xfrm>
          <a:prstGeom prst="rect">
            <a:avLst/>
          </a:prstGeom>
        </p:spPr>
        <p:txBody>
          <a:bodyPr vert="horz" lIns="0" tIns="0" rIns="0" bIns="0" rtlCol="0" anchor="b" anchorCtr="0"/>
          <a:lstStyle>
            <a:defPPr>
              <a:defRPr lang="en-US"/>
            </a:defPPr>
            <a:lvl1pPr marL="0" algn="r" defTabSz="914400" rtl="0" eaLnBrk="1" latinLnBrk="0" hangingPunct="1">
              <a:defRPr sz="1000" kern="1200">
                <a:solidFill>
                  <a:schemeClr val="bg2">
                    <a:lumMod val="50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srgbClr val="E7E6E6">
                    <a:lumMod val="50000"/>
                  </a:srgb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E7E6E6">
                  <a:lumMod val="50000"/>
                </a:srgbClr>
              </a:solidFill>
              <a:effectLst/>
              <a:uLnTx/>
              <a:uFillTx/>
              <a:latin typeface="Arial Narrow" panose="020B0606020202030204" pitchFamily="34" charset="0"/>
              <a:ea typeface="+mn-ea"/>
              <a:cs typeface="+mn-cs"/>
            </a:endParaRPr>
          </a:p>
        </p:txBody>
      </p:sp>
      <p:sp>
        <p:nvSpPr>
          <p:cNvPr id="3" name="TextBox 2">
            <a:extLst>
              <a:ext uri="{FF2B5EF4-FFF2-40B4-BE49-F238E27FC236}">
                <a16:creationId xmlns:a16="http://schemas.microsoft.com/office/drawing/2014/main" id="{9039F7FF-B5B8-2B56-F541-66A1838D7AEB}"/>
              </a:ext>
            </a:extLst>
          </p:cNvPr>
          <p:cNvSpPr txBox="1"/>
          <p:nvPr/>
        </p:nvSpPr>
        <p:spPr>
          <a:xfrm>
            <a:off x="93020" y="2615622"/>
            <a:ext cx="3377435" cy="2862322"/>
          </a:xfrm>
          <a:prstGeom prst="rect">
            <a:avLst/>
          </a:prstGeom>
          <a:noFill/>
        </p:spPr>
        <p:txBody>
          <a:bodyPr wrap="square" lIns="91440" tIns="45720" rIns="91440" bIns="45720" anchor="t">
            <a:spAutoFit/>
          </a:bodyPr>
          <a:lstStyle/>
          <a:p>
            <a:pPr marL="285750" lvl="0" indent="-285750">
              <a:spcAft>
                <a:spcPts val="1200"/>
              </a:spcAft>
              <a:buFont typeface="Wingdings" panose="05000000000000000000" pitchFamily="2" charset="2"/>
              <a:buChar char="§"/>
              <a:defRPr/>
            </a:pPr>
            <a:r>
              <a:rPr kumimoji="0" lang="en-US" sz="1600" b="0" i="0" u="none" strike="noStrike" kern="1200" cap="none" spc="0" normalizeH="0" baseline="0" noProof="0" dirty="0">
                <a:ln>
                  <a:noFill/>
                </a:ln>
                <a:solidFill>
                  <a:srgbClr val="003359"/>
                </a:solidFill>
                <a:effectLst/>
                <a:uLnTx/>
                <a:uFillTx/>
                <a:latin typeface="Arial" panose="020B0604020202020204" pitchFamily="34" charset="0"/>
                <a:cs typeface="Arial" panose="020B0604020202020204" pitchFamily="34" charset="0"/>
              </a:rPr>
              <a:t>Emphasizes </a:t>
            </a:r>
            <a:r>
              <a:rPr kumimoji="0" lang="en-US" sz="1600" b="1" i="0" u="none" strike="noStrike" kern="1200" cap="none" spc="0" normalizeH="0" baseline="0" noProof="0" dirty="0">
                <a:ln>
                  <a:noFill/>
                </a:ln>
                <a:solidFill>
                  <a:srgbClr val="003359"/>
                </a:solidFill>
                <a:effectLst/>
                <a:uLnTx/>
                <a:uFillTx/>
                <a:latin typeface="Arial" panose="020B0604020202020204" pitchFamily="34" charset="0"/>
                <a:cs typeface="Arial" panose="020B0604020202020204" pitchFamily="34" charset="0"/>
              </a:rPr>
              <a:t>integrated care</a:t>
            </a:r>
            <a:r>
              <a:rPr kumimoji="0" lang="en-US" sz="1600" b="0" i="0" u="none" strike="noStrike" kern="1200" cap="none" spc="0" normalizeH="0" baseline="0" noProof="0" dirty="0">
                <a:ln>
                  <a:noFill/>
                </a:ln>
                <a:solidFill>
                  <a:srgbClr val="003359"/>
                </a:solidFill>
                <a:effectLst/>
                <a:uLnTx/>
                <a:uFillTx/>
                <a:latin typeface="Arial" panose="020B0604020202020204" pitchFamily="34" charset="0"/>
                <a:cs typeface="Arial" panose="020B0604020202020204" pitchFamily="34" charset="0"/>
              </a:rPr>
              <a:t>, addressing physical, mental, </a:t>
            </a:r>
            <a:r>
              <a:rPr kumimoji="0" lang="en-US" sz="1600" b="0" i="0" u="none" strike="noStrike" kern="1200" cap="none" spc="0" normalizeH="0" baseline="0" noProof="0" dirty="0" err="1">
                <a:ln>
                  <a:noFill/>
                </a:ln>
                <a:solidFill>
                  <a:srgbClr val="003359"/>
                </a:solidFill>
                <a:effectLst/>
                <a:uLnTx/>
                <a:uFillTx/>
                <a:latin typeface="Arial" panose="020B0604020202020204" pitchFamily="34" charset="0"/>
                <a:cs typeface="Arial" panose="020B0604020202020204" pitchFamily="34" charset="0"/>
              </a:rPr>
              <a:t>behavio</a:t>
            </a:r>
            <a:r>
              <a:rPr lang="en-US" sz="1600" b="1" dirty="0">
                <a:solidFill>
                  <a:srgbClr val="003359"/>
                </a:solidFill>
                <a:latin typeface="Arial" panose="020B0604020202020204" pitchFamily="34" charset="0"/>
                <a:cs typeface="Arial" panose="020B0604020202020204" pitchFamily="34" charset="0"/>
              </a:rPr>
              <a:t>providers</a:t>
            </a:r>
            <a:r>
              <a:rPr kumimoji="0" lang="en-US" sz="1600" b="0" i="0" u="none" strike="noStrike" kern="1200" cap="none" spc="0" normalizeH="0" baseline="0" noProof="0" dirty="0" err="1">
                <a:ln>
                  <a:noFill/>
                </a:ln>
                <a:solidFill>
                  <a:srgbClr val="003359"/>
                </a:solidFill>
                <a:effectLst/>
                <a:uLnTx/>
                <a:uFillTx/>
                <a:latin typeface="Arial" panose="020B0604020202020204" pitchFamily="34" charset="0"/>
                <a:cs typeface="Arial" panose="020B0604020202020204" pitchFamily="34" charset="0"/>
              </a:rPr>
              <a:t>ral</a:t>
            </a:r>
            <a:r>
              <a:rPr kumimoji="0" lang="en-US" sz="1600" b="0" i="0" u="none" strike="noStrike" kern="1200" cap="none" spc="0" normalizeH="0" baseline="0" noProof="0" dirty="0">
                <a:ln>
                  <a:noFill/>
                </a:ln>
                <a:solidFill>
                  <a:srgbClr val="003359"/>
                </a:solidFill>
                <a:effectLst/>
                <a:uLnTx/>
                <a:uFillTx/>
                <a:latin typeface="Arial" panose="020B0604020202020204" pitchFamily="34" charset="0"/>
                <a:cs typeface="Arial" panose="020B0604020202020204" pitchFamily="34" charset="0"/>
              </a:rPr>
              <a:t>, and social needs.</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003359"/>
                </a:solidFill>
                <a:effectLst/>
                <a:uLnTx/>
                <a:uFillTx/>
                <a:latin typeface="Arial" panose="020B0604020202020204" pitchFamily="34" charset="0"/>
                <a:cs typeface="Arial" panose="020B0604020202020204" pitchFamily="34" charset="0"/>
              </a:rPr>
              <a:t>Pays based on outcomes</a:t>
            </a:r>
            <a:r>
              <a:rPr kumimoji="0" lang="en-US" sz="1600" b="0" i="0" u="none" strike="noStrike" kern="1200" cap="none" spc="0" normalizeH="0" baseline="0" noProof="0" dirty="0">
                <a:ln>
                  <a:noFill/>
                </a:ln>
                <a:solidFill>
                  <a:srgbClr val="003359"/>
                </a:solidFill>
                <a:effectLst/>
                <a:uLnTx/>
                <a:uFillTx/>
                <a:latin typeface="Arial" panose="020B0604020202020204" pitchFamily="34" charset="0"/>
                <a:cs typeface="Arial" panose="020B0604020202020204" pitchFamily="34" charset="0"/>
              </a:rPr>
              <a:t>, rather than individual tests or services.</a:t>
            </a:r>
          </a:p>
          <a:p>
            <a:pPr marL="285750" indent="-285750">
              <a:spcAft>
                <a:spcPts val="1200"/>
              </a:spcAft>
              <a:buFont typeface="Wingdings" panose="05000000000000000000" pitchFamily="2" charset="2"/>
              <a:buChar char="§"/>
              <a:defRPr/>
            </a:pPr>
            <a:r>
              <a:rPr kumimoji="0" lang="en-US" sz="1600" b="0" i="0" u="none" strike="noStrike" kern="1200" cap="none" spc="0" normalizeH="0" baseline="0" noProof="0" dirty="0">
                <a:ln>
                  <a:noFill/>
                </a:ln>
                <a:solidFill>
                  <a:srgbClr val="003359"/>
                </a:solidFill>
                <a:effectLst/>
                <a:uLnTx/>
                <a:uFillTx/>
                <a:latin typeface="Arial" panose="020B0604020202020204" pitchFamily="34" charset="0"/>
                <a:cs typeface="Arial" panose="020B0604020202020204" pitchFamily="34" charset="0"/>
              </a:rPr>
              <a:t>Considers an individual's</a:t>
            </a:r>
            <a:r>
              <a:rPr lang="en-US" sz="1600" dirty="0">
                <a:solidFill>
                  <a:srgbClr val="003359"/>
                </a:solidFill>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srgbClr val="003359"/>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dirty="0">
                <a:ln>
                  <a:noFill/>
                </a:ln>
                <a:solidFill>
                  <a:srgbClr val="003359"/>
                </a:solidFill>
                <a:effectLst/>
                <a:uLnTx/>
                <a:uFillTx/>
                <a:latin typeface="Arial" panose="020B0604020202020204" pitchFamily="34" charset="0"/>
                <a:cs typeface="Arial" panose="020B0604020202020204" pitchFamily="34" charset="0"/>
              </a:rPr>
              <a:t>personal health goals</a:t>
            </a:r>
            <a:r>
              <a:rPr kumimoji="0" lang="en-US" sz="1600" b="0" i="0" u="none" strike="noStrike" kern="1200" cap="none" spc="0" normalizeH="0" baseline="0" noProof="0" dirty="0">
                <a:ln>
                  <a:noFill/>
                </a:ln>
                <a:solidFill>
                  <a:srgbClr val="003359"/>
                </a:solidFill>
                <a:effectLst/>
                <a:uLnTx/>
                <a:uFillTx/>
                <a:latin typeface="Arial" panose="020B0604020202020204" pitchFamily="34" charset="0"/>
                <a:cs typeface="Arial" panose="020B0604020202020204" pitchFamily="34" charset="0"/>
              </a:rPr>
              <a:t>.</a:t>
            </a:r>
            <a:endParaRPr lang="en-US" sz="1600" b="0" i="0" u="none" strike="noStrike" kern="1200" cap="none" spc="0" normalizeH="0" baseline="0" noProof="0" dirty="0">
              <a:ln>
                <a:noFill/>
              </a:ln>
              <a:solidFill>
                <a:srgbClr val="003359"/>
              </a:solidFill>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B2FED2FB-1E54-9A48-29A7-C1B70AB69AE0}"/>
              </a:ext>
            </a:extLst>
          </p:cNvPr>
          <p:cNvSpPr>
            <a:spLocks noGrp="1"/>
          </p:cNvSpPr>
          <p:nvPr>
            <p:ph type="title"/>
          </p:nvPr>
        </p:nvSpPr>
        <p:spPr>
          <a:xfrm>
            <a:off x="667917" y="275348"/>
            <a:ext cx="8540749" cy="792386"/>
          </a:xfrm>
        </p:spPr>
        <p:txBody>
          <a:bodyPr/>
          <a:lstStyle/>
          <a:p>
            <a:r>
              <a:rPr lang="en-US" dirty="0"/>
              <a:t>What is Value Based Care?</a:t>
            </a:r>
          </a:p>
        </p:txBody>
      </p:sp>
      <p:grpSp>
        <p:nvGrpSpPr>
          <p:cNvPr id="4" name="Group 3">
            <a:extLst>
              <a:ext uri="{FF2B5EF4-FFF2-40B4-BE49-F238E27FC236}">
                <a16:creationId xmlns:a16="http://schemas.microsoft.com/office/drawing/2014/main" id="{3B9D9DE5-36A0-0E71-3501-C6FF10BEC87B}"/>
              </a:ext>
            </a:extLst>
          </p:cNvPr>
          <p:cNvGrpSpPr/>
          <p:nvPr/>
        </p:nvGrpSpPr>
        <p:grpSpPr>
          <a:xfrm>
            <a:off x="8759817" y="2776763"/>
            <a:ext cx="4278973" cy="2454077"/>
            <a:chOff x="106840" y="2647750"/>
            <a:chExt cx="4278973" cy="2454077"/>
          </a:xfrm>
        </p:grpSpPr>
        <p:sp>
          <p:nvSpPr>
            <p:cNvPr id="191" name="Rectangle 190">
              <a:extLst>
                <a:ext uri="{FF2B5EF4-FFF2-40B4-BE49-F238E27FC236}">
                  <a16:creationId xmlns:a16="http://schemas.microsoft.com/office/drawing/2014/main" id="{A90F068C-0304-4280-99F6-F99FBC853BC3}"/>
                </a:ext>
              </a:extLst>
            </p:cNvPr>
            <p:cNvSpPr/>
            <p:nvPr/>
          </p:nvSpPr>
          <p:spPr>
            <a:xfrm>
              <a:off x="652013" y="2647750"/>
              <a:ext cx="2645259" cy="707886"/>
            </a:xfrm>
            <a:prstGeom prst="rect">
              <a:avLst/>
            </a:prstGeom>
          </p:spPr>
          <p:txBody>
            <a:bodyPr wrap="square">
              <a:spAutoFit/>
            </a:bodyPr>
            <a:lstStyle/>
            <a:p>
              <a:pPr marL="0" marR="18923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20" normalizeH="0" baseline="0" noProof="0" dirty="0">
                  <a:ln>
                    <a:noFill/>
                  </a:ln>
                  <a:solidFill>
                    <a:srgbClr val="0082BE"/>
                  </a:solidFill>
                  <a:effectLst/>
                  <a:uLnTx/>
                  <a:uFillTx/>
                  <a:latin typeface="Arial" panose="020B0604020202020204"/>
                  <a:ea typeface="+mn-ea"/>
                  <a:cs typeface="Arial" panose="020B0604020202020204" pitchFamily="34" charset="0"/>
                </a:rPr>
                <a:t>Improve health outcomes</a:t>
              </a:r>
            </a:p>
          </p:txBody>
        </p:sp>
        <p:grpSp>
          <p:nvGrpSpPr>
            <p:cNvPr id="192" name="Group 191">
              <a:extLst>
                <a:ext uri="{FF2B5EF4-FFF2-40B4-BE49-F238E27FC236}">
                  <a16:creationId xmlns:a16="http://schemas.microsoft.com/office/drawing/2014/main" id="{AD62F38F-D1B8-4675-9DED-365B16B07835}"/>
                </a:ext>
              </a:extLst>
            </p:cNvPr>
            <p:cNvGrpSpPr/>
            <p:nvPr/>
          </p:nvGrpSpPr>
          <p:grpSpPr>
            <a:xfrm>
              <a:off x="106840" y="2722578"/>
              <a:ext cx="337185" cy="337185"/>
              <a:chOff x="994918" y="4187975"/>
              <a:chExt cx="337185" cy="337185"/>
            </a:xfrm>
          </p:grpSpPr>
          <p:sp>
            <p:nvSpPr>
              <p:cNvPr id="193" name="object 80">
                <a:extLst>
                  <a:ext uri="{FF2B5EF4-FFF2-40B4-BE49-F238E27FC236}">
                    <a16:creationId xmlns:a16="http://schemas.microsoft.com/office/drawing/2014/main" id="{E5EBE664-CC97-4CD1-A331-AD963FE8CA79}"/>
                  </a:ext>
                </a:extLst>
              </p:cNvPr>
              <p:cNvSpPr/>
              <p:nvPr/>
            </p:nvSpPr>
            <p:spPr>
              <a:xfrm>
                <a:off x="994918" y="4187975"/>
                <a:ext cx="337185" cy="337185"/>
              </a:xfrm>
              <a:custGeom>
                <a:avLst/>
                <a:gdLst/>
                <a:ahLst/>
                <a:cxnLst/>
                <a:rect l="l" t="t" r="r" b="b"/>
                <a:pathLst>
                  <a:path w="337184" h="337185">
                    <a:moveTo>
                      <a:pt x="168579" y="0"/>
                    </a:moveTo>
                    <a:lnTo>
                      <a:pt x="123764" y="6022"/>
                    </a:lnTo>
                    <a:lnTo>
                      <a:pt x="83494" y="23019"/>
                    </a:lnTo>
                    <a:lnTo>
                      <a:pt x="49376" y="49382"/>
                    </a:lnTo>
                    <a:lnTo>
                      <a:pt x="23016" y="83503"/>
                    </a:lnTo>
                    <a:lnTo>
                      <a:pt x="6021" y="123776"/>
                    </a:lnTo>
                    <a:lnTo>
                      <a:pt x="0" y="168592"/>
                    </a:lnTo>
                    <a:lnTo>
                      <a:pt x="6021" y="213407"/>
                    </a:lnTo>
                    <a:lnTo>
                      <a:pt x="23016" y="253677"/>
                    </a:lnTo>
                    <a:lnTo>
                      <a:pt x="49376" y="287796"/>
                    </a:lnTo>
                    <a:lnTo>
                      <a:pt x="83494" y="314156"/>
                    </a:lnTo>
                    <a:lnTo>
                      <a:pt x="123764" y="331150"/>
                    </a:lnTo>
                    <a:lnTo>
                      <a:pt x="168579" y="337172"/>
                    </a:lnTo>
                    <a:lnTo>
                      <a:pt x="213394" y="331150"/>
                    </a:lnTo>
                    <a:lnTo>
                      <a:pt x="253665" y="314156"/>
                    </a:lnTo>
                    <a:lnTo>
                      <a:pt x="287783" y="287796"/>
                    </a:lnTo>
                    <a:lnTo>
                      <a:pt x="314143" y="253677"/>
                    </a:lnTo>
                    <a:lnTo>
                      <a:pt x="331137" y="213407"/>
                    </a:lnTo>
                    <a:lnTo>
                      <a:pt x="337159" y="168592"/>
                    </a:lnTo>
                    <a:lnTo>
                      <a:pt x="331137" y="123776"/>
                    </a:lnTo>
                    <a:lnTo>
                      <a:pt x="314143" y="83503"/>
                    </a:lnTo>
                    <a:lnTo>
                      <a:pt x="287783" y="49382"/>
                    </a:lnTo>
                    <a:lnTo>
                      <a:pt x="253665" y="23019"/>
                    </a:lnTo>
                    <a:lnTo>
                      <a:pt x="213394" y="6022"/>
                    </a:lnTo>
                    <a:lnTo>
                      <a:pt x="168579" y="0"/>
                    </a:lnTo>
                    <a:close/>
                  </a:path>
                </a:pathLst>
              </a:custGeom>
              <a:solidFill>
                <a:srgbClr val="0082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4" name="object 81">
                <a:extLst>
                  <a:ext uri="{FF2B5EF4-FFF2-40B4-BE49-F238E27FC236}">
                    <a16:creationId xmlns:a16="http://schemas.microsoft.com/office/drawing/2014/main" id="{7684C653-9D0B-49B4-9CA2-263465D34B40}"/>
                  </a:ext>
                </a:extLst>
              </p:cNvPr>
              <p:cNvSpPr txBox="1"/>
              <p:nvPr/>
            </p:nvSpPr>
            <p:spPr>
              <a:xfrm>
                <a:off x="1091722" y="4230934"/>
                <a:ext cx="144145" cy="269304"/>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sz="165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a:t>
                </a:r>
                <a:endParaRPr kumimoji="0" sz="16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68" name="Group 267">
              <a:extLst>
                <a:ext uri="{FF2B5EF4-FFF2-40B4-BE49-F238E27FC236}">
                  <a16:creationId xmlns:a16="http://schemas.microsoft.com/office/drawing/2014/main" id="{410C579C-80C0-4EC9-AD4E-5365E9DAC98F}"/>
                </a:ext>
              </a:extLst>
            </p:cNvPr>
            <p:cNvGrpSpPr/>
            <p:nvPr/>
          </p:nvGrpSpPr>
          <p:grpSpPr>
            <a:xfrm>
              <a:off x="119455" y="3830364"/>
              <a:ext cx="337185" cy="337185"/>
              <a:chOff x="994918" y="4187975"/>
              <a:chExt cx="337185" cy="337185"/>
            </a:xfrm>
          </p:grpSpPr>
          <p:sp>
            <p:nvSpPr>
              <p:cNvPr id="269" name="object 80">
                <a:extLst>
                  <a:ext uri="{FF2B5EF4-FFF2-40B4-BE49-F238E27FC236}">
                    <a16:creationId xmlns:a16="http://schemas.microsoft.com/office/drawing/2014/main" id="{26BCB2F6-745C-4E4A-B53F-35F854330EC8}"/>
                  </a:ext>
                </a:extLst>
              </p:cNvPr>
              <p:cNvSpPr/>
              <p:nvPr/>
            </p:nvSpPr>
            <p:spPr>
              <a:xfrm>
                <a:off x="994918" y="4187975"/>
                <a:ext cx="337185" cy="337185"/>
              </a:xfrm>
              <a:custGeom>
                <a:avLst/>
                <a:gdLst/>
                <a:ahLst/>
                <a:cxnLst/>
                <a:rect l="l" t="t" r="r" b="b"/>
                <a:pathLst>
                  <a:path w="337184" h="337185">
                    <a:moveTo>
                      <a:pt x="168579" y="0"/>
                    </a:moveTo>
                    <a:lnTo>
                      <a:pt x="123764" y="6022"/>
                    </a:lnTo>
                    <a:lnTo>
                      <a:pt x="83494" y="23019"/>
                    </a:lnTo>
                    <a:lnTo>
                      <a:pt x="49376" y="49382"/>
                    </a:lnTo>
                    <a:lnTo>
                      <a:pt x="23016" y="83503"/>
                    </a:lnTo>
                    <a:lnTo>
                      <a:pt x="6021" y="123776"/>
                    </a:lnTo>
                    <a:lnTo>
                      <a:pt x="0" y="168592"/>
                    </a:lnTo>
                    <a:lnTo>
                      <a:pt x="6021" y="213407"/>
                    </a:lnTo>
                    <a:lnTo>
                      <a:pt x="23016" y="253677"/>
                    </a:lnTo>
                    <a:lnTo>
                      <a:pt x="49376" y="287796"/>
                    </a:lnTo>
                    <a:lnTo>
                      <a:pt x="83494" y="314156"/>
                    </a:lnTo>
                    <a:lnTo>
                      <a:pt x="123764" y="331150"/>
                    </a:lnTo>
                    <a:lnTo>
                      <a:pt x="168579" y="337172"/>
                    </a:lnTo>
                    <a:lnTo>
                      <a:pt x="213394" y="331150"/>
                    </a:lnTo>
                    <a:lnTo>
                      <a:pt x="253665" y="314156"/>
                    </a:lnTo>
                    <a:lnTo>
                      <a:pt x="287783" y="287796"/>
                    </a:lnTo>
                    <a:lnTo>
                      <a:pt x="314143" y="253677"/>
                    </a:lnTo>
                    <a:lnTo>
                      <a:pt x="331137" y="213407"/>
                    </a:lnTo>
                    <a:lnTo>
                      <a:pt x="337159" y="168592"/>
                    </a:lnTo>
                    <a:lnTo>
                      <a:pt x="331137" y="123776"/>
                    </a:lnTo>
                    <a:lnTo>
                      <a:pt x="314143" y="83503"/>
                    </a:lnTo>
                    <a:lnTo>
                      <a:pt x="287783" y="49382"/>
                    </a:lnTo>
                    <a:lnTo>
                      <a:pt x="253665" y="23019"/>
                    </a:lnTo>
                    <a:lnTo>
                      <a:pt x="213394" y="6022"/>
                    </a:lnTo>
                    <a:lnTo>
                      <a:pt x="168579" y="0"/>
                    </a:lnTo>
                    <a:close/>
                  </a:path>
                </a:pathLst>
              </a:custGeom>
              <a:solidFill>
                <a:srgbClr val="0082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70" name="object 81">
                <a:extLst>
                  <a:ext uri="{FF2B5EF4-FFF2-40B4-BE49-F238E27FC236}">
                    <a16:creationId xmlns:a16="http://schemas.microsoft.com/office/drawing/2014/main" id="{0F8CFD48-F435-4416-8614-DF4AE4D1167B}"/>
                  </a:ext>
                </a:extLst>
              </p:cNvPr>
              <p:cNvSpPr txBox="1"/>
              <p:nvPr/>
            </p:nvSpPr>
            <p:spPr>
              <a:xfrm>
                <a:off x="1091722" y="4230934"/>
                <a:ext cx="144145" cy="269304"/>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lang="en-US" sz="165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endParaRPr kumimoji="0" sz="16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71" name="Group 270">
              <a:extLst>
                <a:ext uri="{FF2B5EF4-FFF2-40B4-BE49-F238E27FC236}">
                  <a16:creationId xmlns:a16="http://schemas.microsoft.com/office/drawing/2014/main" id="{46C2999D-8455-42F8-ACB7-079881EAB506}"/>
                </a:ext>
              </a:extLst>
            </p:cNvPr>
            <p:cNvGrpSpPr/>
            <p:nvPr/>
          </p:nvGrpSpPr>
          <p:grpSpPr>
            <a:xfrm>
              <a:off x="111933" y="4764642"/>
              <a:ext cx="337185" cy="337185"/>
              <a:chOff x="994918" y="4187975"/>
              <a:chExt cx="337185" cy="337185"/>
            </a:xfrm>
          </p:grpSpPr>
          <p:sp>
            <p:nvSpPr>
              <p:cNvPr id="272" name="object 80">
                <a:extLst>
                  <a:ext uri="{FF2B5EF4-FFF2-40B4-BE49-F238E27FC236}">
                    <a16:creationId xmlns:a16="http://schemas.microsoft.com/office/drawing/2014/main" id="{C61A607B-840F-4F81-940B-DB8AE0627795}"/>
                  </a:ext>
                </a:extLst>
              </p:cNvPr>
              <p:cNvSpPr/>
              <p:nvPr/>
            </p:nvSpPr>
            <p:spPr>
              <a:xfrm>
                <a:off x="994918" y="4187975"/>
                <a:ext cx="337185" cy="337185"/>
              </a:xfrm>
              <a:custGeom>
                <a:avLst/>
                <a:gdLst/>
                <a:ahLst/>
                <a:cxnLst/>
                <a:rect l="l" t="t" r="r" b="b"/>
                <a:pathLst>
                  <a:path w="337184" h="337185">
                    <a:moveTo>
                      <a:pt x="168579" y="0"/>
                    </a:moveTo>
                    <a:lnTo>
                      <a:pt x="123764" y="6022"/>
                    </a:lnTo>
                    <a:lnTo>
                      <a:pt x="83494" y="23019"/>
                    </a:lnTo>
                    <a:lnTo>
                      <a:pt x="49376" y="49382"/>
                    </a:lnTo>
                    <a:lnTo>
                      <a:pt x="23016" y="83503"/>
                    </a:lnTo>
                    <a:lnTo>
                      <a:pt x="6021" y="123776"/>
                    </a:lnTo>
                    <a:lnTo>
                      <a:pt x="0" y="168592"/>
                    </a:lnTo>
                    <a:lnTo>
                      <a:pt x="6021" y="213407"/>
                    </a:lnTo>
                    <a:lnTo>
                      <a:pt x="23016" y="253677"/>
                    </a:lnTo>
                    <a:lnTo>
                      <a:pt x="49376" y="287796"/>
                    </a:lnTo>
                    <a:lnTo>
                      <a:pt x="83494" y="314156"/>
                    </a:lnTo>
                    <a:lnTo>
                      <a:pt x="123764" y="331150"/>
                    </a:lnTo>
                    <a:lnTo>
                      <a:pt x="168579" y="337172"/>
                    </a:lnTo>
                    <a:lnTo>
                      <a:pt x="213394" y="331150"/>
                    </a:lnTo>
                    <a:lnTo>
                      <a:pt x="253665" y="314156"/>
                    </a:lnTo>
                    <a:lnTo>
                      <a:pt x="287783" y="287796"/>
                    </a:lnTo>
                    <a:lnTo>
                      <a:pt x="314143" y="253677"/>
                    </a:lnTo>
                    <a:lnTo>
                      <a:pt x="331137" y="213407"/>
                    </a:lnTo>
                    <a:lnTo>
                      <a:pt x="337159" y="168592"/>
                    </a:lnTo>
                    <a:lnTo>
                      <a:pt x="331137" y="123776"/>
                    </a:lnTo>
                    <a:lnTo>
                      <a:pt x="314143" y="83503"/>
                    </a:lnTo>
                    <a:lnTo>
                      <a:pt x="287783" y="49382"/>
                    </a:lnTo>
                    <a:lnTo>
                      <a:pt x="253665" y="23019"/>
                    </a:lnTo>
                    <a:lnTo>
                      <a:pt x="213394" y="6022"/>
                    </a:lnTo>
                    <a:lnTo>
                      <a:pt x="168579" y="0"/>
                    </a:lnTo>
                    <a:close/>
                  </a:path>
                </a:pathLst>
              </a:custGeom>
              <a:solidFill>
                <a:srgbClr val="0082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73" name="object 81">
                <a:extLst>
                  <a:ext uri="{FF2B5EF4-FFF2-40B4-BE49-F238E27FC236}">
                    <a16:creationId xmlns:a16="http://schemas.microsoft.com/office/drawing/2014/main" id="{FCAAFE09-BF03-4F7E-9625-0E072C819065}"/>
                  </a:ext>
                </a:extLst>
              </p:cNvPr>
              <p:cNvSpPr txBox="1"/>
              <p:nvPr/>
            </p:nvSpPr>
            <p:spPr>
              <a:xfrm>
                <a:off x="1101247" y="4221409"/>
                <a:ext cx="144145" cy="269304"/>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lang="en-US" sz="165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a:t>
                </a:r>
                <a:endParaRPr kumimoji="0" sz="16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0" name="Rectangle 9">
              <a:extLst>
                <a:ext uri="{FF2B5EF4-FFF2-40B4-BE49-F238E27FC236}">
                  <a16:creationId xmlns:a16="http://schemas.microsoft.com/office/drawing/2014/main" id="{789EE739-1FE4-49B3-4745-81F7C0346DCD}"/>
                </a:ext>
              </a:extLst>
            </p:cNvPr>
            <p:cNvSpPr/>
            <p:nvPr/>
          </p:nvSpPr>
          <p:spPr>
            <a:xfrm>
              <a:off x="652013" y="4701717"/>
              <a:ext cx="3733800" cy="400110"/>
            </a:xfrm>
            <a:prstGeom prst="rect">
              <a:avLst/>
            </a:prstGeom>
          </p:spPr>
          <p:txBody>
            <a:bodyPr wrap="square">
              <a:spAutoFit/>
            </a:bodyPr>
            <a:lstStyle/>
            <a:p>
              <a:pPr marL="0" marR="18923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20" normalizeH="0" baseline="0" noProof="0" dirty="0">
                  <a:ln>
                    <a:noFill/>
                  </a:ln>
                  <a:solidFill>
                    <a:srgbClr val="0082BE"/>
                  </a:solidFill>
                  <a:effectLst/>
                  <a:uLnTx/>
                  <a:uFillTx/>
                  <a:latin typeface="Arial" panose="020B0604020202020204"/>
                  <a:ea typeface="+mn-ea"/>
                  <a:cs typeface="Arial" panose="020B0604020202020204" pitchFamily="34" charset="0"/>
                </a:rPr>
                <a:t>​Lower costs</a:t>
              </a: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11" name="Rectangle 10">
              <a:extLst>
                <a:ext uri="{FF2B5EF4-FFF2-40B4-BE49-F238E27FC236}">
                  <a16:creationId xmlns:a16="http://schemas.microsoft.com/office/drawing/2014/main" id="{457D6664-40D2-E09D-C836-20088FDD41E7}"/>
                </a:ext>
              </a:extLst>
            </p:cNvPr>
            <p:cNvSpPr/>
            <p:nvPr/>
          </p:nvSpPr>
          <p:spPr>
            <a:xfrm>
              <a:off x="667917" y="3520845"/>
              <a:ext cx="2993104" cy="1015663"/>
            </a:xfrm>
            <a:prstGeom prst="rect">
              <a:avLst/>
            </a:prstGeom>
          </p:spPr>
          <p:txBody>
            <a:bodyPr wrap="square">
              <a:spAutoFit/>
            </a:bodyPr>
            <a:lstStyle/>
            <a:p>
              <a:pPr marL="0" marR="18923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20" normalizeH="0" baseline="0" noProof="0" dirty="0">
                  <a:ln>
                    <a:noFill/>
                  </a:ln>
                  <a:solidFill>
                    <a:srgbClr val="0082BE"/>
                  </a:solidFill>
                  <a:effectLst/>
                  <a:uLnTx/>
                  <a:uFillTx/>
                  <a:latin typeface="Arial" panose="020B0604020202020204"/>
                  <a:ea typeface="+mn-ea"/>
                  <a:cs typeface="Arial" panose="020B0604020202020204" pitchFamily="34" charset="0"/>
                </a:rPr>
                <a:t>Improve quality of care and patient experiences​</a:t>
              </a:r>
            </a:p>
          </p:txBody>
        </p:sp>
      </p:grpSp>
    </p:spTree>
    <p:extLst>
      <p:ext uri="{BB962C8B-B14F-4D97-AF65-F5344CB8AC3E}">
        <p14:creationId xmlns:p14="http://schemas.microsoft.com/office/powerpoint/2010/main" val="2094303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33F1-AB6B-9C9A-7DB7-8DE668BF176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639987E-1995-75D9-A83A-D409DC8953B2}"/>
              </a:ext>
            </a:extLst>
          </p:cNvPr>
          <p:cNvSpPr/>
          <p:nvPr/>
        </p:nvSpPr>
        <p:spPr>
          <a:xfrm>
            <a:off x="0" y="1484997"/>
            <a:ext cx="12191999" cy="1543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905B4B75-7F08-4772-1D58-A9B7A6A235FE}"/>
              </a:ext>
            </a:extLst>
          </p:cNvPr>
          <p:cNvSpPr/>
          <p:nvPr/>
        </p:nvSpPr>
        <p:spPr>
          <a:xfrm>
            <a:off x="0" y="9832"/>
            <a:ext cx="9458632" cy="14785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75" name="Slide Number Placeholder 27">
            <a:extLst>
              <a:ext uri="{FF2B5EF4-FFF2-40B4-BE49-F238E27FC236}">
                <a16:creationId xmlns:a16="http://schemas.microsoft.com/office/drawing/2014/main" id="{EDC472F3-AED7-4FD3-0743-957443384114}"/>
              </a:ext>
            </a:extLst>
          </p:cNvPr>
          <p:cNvSpPr txBox="1">
            <a:spLocks/>
          </p:cNvSpPr>
          <p:nvPr/>
        </p:nvSpPr>
        <p:spPr>
          <a:xfrm>
            <a:off x="11506200" y="6392784"/>
            <a:ext cx="289560" cy="252651"/>
          </a:xfrm>
          <a:prstGeom prst="rect">
            <a:avLst/>
          </a:prstGeom>
        </p:spPr>
        <p:txBody>
          <a:bodyPr vert="horz" lIns="0" tIns="0" rIns="0" bIns="0" rtlCol="0" anchor="b" anchorCtr="0"/>
          <a:lstStyle>
            <a:defPPr>
              <a:defRPr lang="en-US"/>
            </a:defPPr>
            <a:lvl1pPr marL="0" algn="r" defTabSz="914400" rtl="0" eaLnBrk="1" latinLnBrk="0" hangingPunct="1">
              <a:defRPr sz="1000" kern="1200">
                <a:solidFill>
                  <a:schemeClr val="bg2">
                    <a:lumMod val="50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srgbClr val="E7E6E6">
                    <a:lumMod val="50000"/>
                  </a:srgb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E7E6E6">
                  <a:lumMod val="50000"/>
                </a:srgbClr>
              </a:solidFill>
              <a:effectLst/>
              <a:uLnTx/>
              <a:uFillTx/>
              <a:latin typeface="Arial Narrow" panose="020B0606020202030204" pitchFamily="34" charset="0"/>
              <a:ea typeface="+mn-ea"/>
              <a:cs typeface="+mn-cs"/>
            </a:endParaRPr>
          </a:p>
        </p:txBody>
      </p:sp>
      <p:sp>
        <p:nvSpPr>
          <p:cNvPr id="5" name="Title 4">
            <a:extLst>
              <a:ext uri="{FF2B5EF4-FFF2-40B4-BE49-F238E27FC236}">
                <a16:creationId xmlns:a16="http://schemas.microsoft.com/office/drawing/2014/main" id="{829C1F21-7556-DFF7-2F8C-C9C3E5A26AF8}"/>
              </a:ext>
            </a:extLst>
          </p:cNvPr>
          <p:cNvSpPr>
            <a:spLocks noGrp="1"/>
          </p:cNvSpPr>
          <p:nvPr>
            <p:ph type="title"/>
          </p:nvPr>
        </p:nvSpPr>
        <p:spPr>
          <a:xfrm>
            <a:off x="667917" y="275348"/>
            <a:ext cx="8540749" cy="792386"/>
          </a:xfrm>
        </p:spPr>
        <p:txBody>
          <a:bodyPr/>
          <a:lstStyle/>
          <a:p>
            <a:r>
              <a:rPr lang="en-US" dirty="0"/>
              <a:t>Value-Based Care Models</a:t>
            </a:r>
          </a:p>
        </p:txBody>
      </p:sp>
      <p:grpSp>
        <p:nvGrpSpPr>
          <p:cNvPr id="2" name="Group 1">
            <a:extLst>
              <a:ext uri="{FF2B5EF4-FFF2-40B4-BE49-F238E27FC236}">
                <a16:creationId xmlns:a16="http://schemas.microsoft.com/office/drawing/2014/main" id="{6A75B20E-70D2-F2BC-6F51-F2D1F1FEFB44}"/>
              </a:ext>
            </a:extLst>
          </p:cNvPr>
          <p:cNvGrpSpPr/>
          <p:nvPr/>
        </p:nvGrpSpPr>
        <p:grpSpPr>
          <a:xfrm>
            <a:off x="362324" y="2893497"/>
            <a:ext cx="11433436" cy="1834165"/>
            <a:chOff x="3854886" y="4574942"/>
            <a:chExt cx="8722282" cy="2160999"/>
          </a:xfrm>
          <a:effectLst>
            <a:outerShdw blurRad="63500" sx="102000" sy="102000" algn="ctr" rotWithShape="0">
              <a:prstClr val="black">
                <a:alpha val="40000"/>
              </a:prstClr>
            </a:outerShdw>
          </a:effectLst>
        </p:grpSpPr>
        <p:sp>
          <p:nvSpPr>
            <p:cNvPr id="6" name="Arrow: Pentagon 5">
              <a:extLst>
                <a:ext uri="{FF2B5EF4-FFF2-40B4-BE49-F238E27FC236}">
                  <a16:creationId xmlns:a16="http://schemas.microsoft.com/office/drawing/2014/main" id="{25551203-44DB-3282-FBA7-7BD23822B313}"/>
                </a:ext>
              </a:extLst>
            </p:cNvPr>
            <p:cNvSpPr/>
            <p:nvPr/>
          </p:nvSpPr>
          <p:spPr>
            <a:xfrm>
              <a:off x="3854886" y="4575846"/>
              <a:ext cx="2714573" cy="2159250"/>
            </a:xfrm>
            <a:prstGeom prst="homePlate">
              <a:avLst/>
            </a:prstGeom>
            <a:solidFill>
              <a:srgbClr val="003359">
                <a:alpha val="47059"/>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Arrow: Chevron 8">
              <a:extLst>
                <a:ext uri="{FF2B5EF4-FFF2-40B4-BE49-F238E27FC236}">
                  <a16:creationId xmlns:a16="http://schemas.microsoft.com/office/drawing/2014/main" id="{BBF7B047-619D-3CA1-C8B0-9856340919CB}"/>
                </a:ext>
              </a:extLst>
            </p:cNvPr>
            <p:cNvSpPr/>
            <p:nvPr/>
          </p:nvSpPr>
          <p:spPr>
            <a:xfrm>
              <a:off x="5554738" y="4575394"/>
              <a:ext cx="3895813" cy="2159251"/>
            </a:xfrm>
            <a:prstGeom prst="chevron">
              <a:avLst/>
            </a:prstGeom>
            <a:solidFill>
              <a:srgbClr val="003359">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Arial" panose="020B0604020202020204"/>
                <a:ea typeface="+mn-ea"/>
                <a:cs typeface="+mn-cs"/>
              </a:endParaRPr>
            </a:p>
          </p:txBody>
        </p:sp>
        <p:sp>
          <p:nvSpPr>
            <p:cNvPr id="12" name="Arrow: Chevron 11">
              <a:extLst>
                <a:ext uri="{FF2B5EF4-FFF2-40B4-BE49-F238E27FC236}">
                  <a16:creationId xmlns:a16="http://schemas.microsoft.com/office/drawing/2014/main" id="{09B35D53-614B-D835-E7E6-BCEB8910DC60}"/>
                </a:ext>
              </a:extLst>
            </p:cNvPr>
            <p:cNvSpPr/>
            <p:nvPr/>
          </p:nvSpPr>
          <p:spPr>
            <a:xfrm>
              <a:off x="8469916" y="4574942"/>
              <a:ext cx="4107252" cy="2160999"/>
            </a:xfrm>
            <a:prstGeom prst="chevron">
              <a:avLst>
                <a:gd name="adj" fmla="val 48725"/>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5A13C534-F2EA-0288-2578-664D08FC8340}"/>
                </a:ext>
              </a:extLst>
            </p:cNvPr>
            <p:cNvSpPr txBox="1"/>
            <p:nvPr/>
          </p:nvSpPr>
          <p:spPr>
            <a:xfrm>
              <a:off x="3854887" y="4600901"/>
              <a:ext cx="1782623" cy="3626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Non-value-based</a:t>
              </a:r>
            </a:p>
          </p:txBody>
        </p:sp>
        <p:sp>
          <p:nvSpPr>
            <p:cNvPr id="16" name="TextBox 15">
              <a:extLst>
                <a:ext uri="{FF2B5EF4-FFF2-40B4-BE49-F238E27FC236}">
                  <a16:creationId xmlns:a16="http://schemas.microsoft.com/office/drawing/2014/main" id="{2F062FCF-E32A-332E-0546-651E73BB2B9B}"/>
                </a:ext>
              </a:extLst>
            </p:cNvPr>
            <p:cNvSpPr txBox="1"/>
            <p:nvPr/>
          </p:nvSpPr>
          <p:spPr>
            <a:xfrm>
              <a:off x="6147269" y="4597786"/>
              <a:ext cx="2707634" cy="3626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Value-based: Upside Only</a:t>
              </a:r>
            </a:p>
          </p:txBody>
        </p:sp>
        <p:sp>
          <p:nvSpPr>
            <p:cNvPr id="17" name="TextBox 16">
              <a:extLst>
                <a:ext uri="{FF2B5EF4-FFF2-40B4-BE49-F238E27FC236}">
                  <a16:creationId xmlns:a16="http://schemas.microsoft.com/office/drawing/2014/main" id="{E7FE3934-6362-F377-B888-BE4D384BC527}"/>
                </a:ext>
              </a:extLst>
            </p:cNvPr>
            <p:cNvSpPr txBox="1"/>
            <p:nvPr/>
          </p:nvSpPr>
          <p:spPr>
            <a:xfrm>
              <a:off x="8972120" y="4597940"/>
              <a:ext cx="2707634" cy="3626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Value-based: Downside Risk</a:t>
              </a:r>
            </a:p>
          </p:txBody>
        </p:sp>
        <p:sp>
          <p:nvSpPr>
            <p:cNvPr id="18" name="Arrow: Pentagon 17">
              <a:extLst>
                <a:ext uri="{FF2B5EF4-FFF2-40B4-BE49-F238E27FC236}">
                  <a16:creationId xmlns:a16="http://schemas.microsoft.com/office/drawing/2014/main" id="{D2E788A1-8395-514D-9144-6CB737F51A25}"/>
                </a:ext>
              </a:extLst>
            </p:cNvPr>
            <p:cNvSpPr/>
            <p:nvPr/>
          </p:nvSpPr>
          <p:spPr>
            <a:xfrm>
              <a:off x="3959613" y="5142268"/>
              <a:ext cx="2472435" cy="1004775"/>
            </a:xfrm>
            <a:prstGeom prst="homePlate">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359"/>
                  </a:solidFill>
                  <a:effectLst/>
                  <a:uLnTx/>
                  <a:uFillTx/>
                  <a:latin typeface="Arial" panose="020B0604020202020204" pitchFamily="34" charset="0"/>
                  <a:cs typeface="Arial" panose="020B0604020202020204" pitchFamily="34" charset="0"/>
                </a:rPr>
                <a:t>Fee for Service Only</a:t>
              </a:r>
            </a:p>
          </p:txBody>
        </p:sp>
        <p:sp>
          <p:nvSpPr>
            <p:cNvPr id="19" name="Arrow: Chevron 18">
              <a:extLst>
                <a:ext uri="{FF2B5EF4-FFF2-40B4-BE49-F238E27FC236}">
                  <a16:creationId xmlns:a16="http://schemas.microsoft.com/office/drawing/2014/main" id="{5FC4843E-14DC-EE42-096A-C2DF7CBC7B0F}"/>
                </a:ext>
              </a:extLst>
            </p:cNvPr>
            <p:cNvSpPr/>
            <p:nvPr/>
          </p:nvSpPr>
          <p:spPr>
            <a:xfrm>
              <a:off x="6256473" y="5161559"/>
              <a:ext cx="1672380" cy="1005394"/>
            </a:xfrm>
            <a:prstGeom prst="chevron">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359"/>
                  </a:solidFill>
                  <a:effectLst/>
                  <a:uLnTx/>
                  <a:uFillTx/>
                  <a:latin typeface="Aptos Display" panose="020B0004020202020204" pitchFamily="34" charset="0"/>
                  <a:ea typeface="+mn-ea"/>
                  <a:cs typeface="+mn-cs"/>
                </a:rPr>
                <a:t>Quality </a:t>
              </a:r>
              <a:r>
                <a:rPr kumimoji="0" lang="en-US" sz="1200" b="1" i="0" u="none" strike="noStrike" kern="1200" cap="none" spc="0" normalizeH="0" baseline="0" noProof="0" dirty="0">
                  <a:ln>
                    <a:noFill/>
                  </a:ln>
                  <a:solidFill>
                    <a:srgbClr val="003359"/>
                  </a:solidFill>
                  <a:effectLst/>
                  <a:uLnTx/>
                  <a:uFillTx/>
                  <a:latin typeface="Arial" panose="020B0604020202020204" pitchFamily="34" charset="0"/>
                  <a:cs typeface="Arial" panose="020B0604020202020204" pitchFamily="34" charset="0"/>
                </a:rPr>
                <a:t>Bonus</a:t>
              </a:r>
            </a:p>
          </p:txBody>
        </p:sp>
        <p:sp>
          <p:nvSpPr>
            <p:cNvPr id="20" name="Arrow: Chevron 19">
              <a:extLst>
                <a:ext uri="{FF2B5EF4-FFF2-40B4-BE49-F238E27FC236}">
                  <a16:creationId xmlns:a16="http://schemas.microsoft.com/office/drawing/2014/main" id="{0609091E-3246-52A1-A33A-BB36ED455769}"/>
                </a:ext>
              </a:extLst>
            </p:cNvPr>
            <p:cNvSpPr/>
            <p:nvPr/>
          </p:nvSpPr>
          <p:spPr>
            <a:xfrm>
              <a:off x="7532677" y="5157937"/>
              <a:ext cx="1820742" cy="1005394"/>
            </a:xfrm>
            <a:prstGeom prst="chevron">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359"/>
                  </a:solidFill>
                  <a:effectLst/>
                  <a:uLnTx/>
                  <a:uFillTx/>
                  <a:latin typeface="Arial" panose="020B0604020202020204" pitchFamily="34" charset="0"/>
                  <a:cs typeface="Arial" panose="020B0604020202020204" pitchFamily="34" charset="0"/>
                </a:rPr>
                <a:t>Shared Savings</a:t>
              </a:r>
            </a:p>
          </p:txBody>
        </p:sp>
        <p:sp>
          <p:nvSpPr>
            <p:cNvPr id="21" name="Arrow: Chevron 20">
              <a:extLst>
                <a:ext uri="{FF2B5EF4-FFF2-40B4-BE49-F238E27FC236}">
                  <a16:creationId xmlns:a16="http://schemas.microsoft.com/office/drawing/2014/main" id="{6A427B8A-DEAB-06C3-7EC0-252964CD52FC}"/>
                </a:ext>
              </a:extLst>
            </p:cNvPr>
            <p:cNvSpPr/>
            <p:nvPr/>
          </p:nvSpPr>
          <p:spPr>
            <a:xfrm>
              <a:off x="9119219" y="5154832"/>
              <a:ext cx="1741600" cy="1005394"/>
            </a:xfrm>
            <a:prstGeom prst="chevron">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359"/>
                  </a:solidFill>
                  <a:effectLst/>
                  <a:uLnTx/>
                  <a:uFillTx/>
                  <a:latin typeface="Arial" panose="020B0604020202020204" pitchFamily="34" charset="0"/>
                  <a:cs typeface="Arial" panose="020B0604020202020204" pitchFamily="34" charset="0"/>
                </a:rPr>
                <a:t>Shared Savings / Shared Costs</a:t>
              </a:r>
            </a:p>
          </p:txBody>
        </p:sp>
        <p:sp>
          <p:nvSpPr>
            <p:cNvPr id="22" name="Arrow: Chevron 21">
              <a:extLst>
                <a:ext uri="{FF2B5EF4-FFF2-40B4-BE49-F238E27FC236}">
                  <a16:creationId xmlns:a16="http://schemas.microsoft.com/office/drawing/2014/main" id="{DA830534-6BF4-77DD-D061-EA5DB5122673}"/>
                </a:ext>
              </a:extLst>
            </p:cNvPr>
            <p:cNvSpPr/>
            <p:nvPr/>
          </p:nvSpPr>
          <p:spPr>
            <a:xfrm>
              <a:off x="10451329" y="5161559"/>
              <a:ext cx="1854299" cy="1005394"/>
            </a:xfrm>
            <a:prstGeom prst="chevron">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359"/>
                  </a:solidFill>
                  <a:effectLst/>
                  <a:uLnTx/>
                  <a:uFillTx/>
                  <a:latin typeface="Arial" panose="020B0604020202020204" pitchFamily="34" charset="0"/>
                  <a:cs typeface="Arial" panose="020B0604020202020204" pitchFamily="34" charset="0"/>
                </a:rPr>
                <a:t>Capitated by Patient</a:t>
              </a:r>
            </a:p>
          </p:txBody>
        </p:sp>
        <p:sp>
          <p:nvSpPr>
            <p:cNvPr id="23" name="TextBox 22">
              <a:extLst>
                <a:ext uri="{FF2B5EF4-FFF2-40B4-BE49-F238E27FC236}">
                  <a16:creationId xmlns:a16="http://schemas.microsoft.com/office/drawing/2014/main" id="{8E3FEF3F-96B9-698F-C1B4-2A223B5AAD1B}"/>
                </a:ext>
              </a:extLst>
            </p:cNvPr>
            <p:cNvSpPr txBox="1"/>
            <p:nvPr/>
          </p:nvSpPr>
          <p:spPr>
            <a:xfrm>
              <a:off x="4097264" y="6140292"/>
              <a:ext cx="1595123" cy="3263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No Risk</a:t>
              </a:r>
            </a:p>
          </p:txBody>
        </p:sp>
        <p:sp>
          <p:nvSpPr>
            <p:cNvPr id="24" name="TextBox 23">
              <a:extLst>
                <a:ext uri="{FF2B5EF4-FFF2-40B4-BE49-F238E27FC236}">
                  <a16:creationId xmlns:a16="http://schemas.microsoft.com/office/drawing/2014/main" id="{CA43DD05-E76E-ED9E-9208-985028A47A1A}"/>
                </a:ext>
              </a:extLst>
            </p:cNvPr>
            <p:cNvSpPr txBox="1"/>
            <p:nvPr/>
          </p:nvSpPr>
          <p:spPr>
            <a:xfrm>
              <a:off x="6104803" y="6162860"/>
              <a:ext cx="2580601" cy="3263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No Risk</a:t>
              </a:r>
            </a:p>
          </p:txBody>
        </p:sp>
        <p:sp>
          <p:nvSpPr>
            <p:cNvPr id="25" name="TextBox 24">
              <a:extLst>
                <a:ext uri="{FF2B5EF4-FFF2-40B4-BE49-F238E27FC236}">
                  <a16:creationId xmlns:a16="http://schemas.microsoft.com/office/drawing/2014/main" id="{978E4D28-B9D7-B2E2-A0D0-86D81B9A0F52}"/>
                </a:ext>
              </a:extLst>
            </p:cNvPr>
            <p:cNvSpPr txBox="1"/>
            <p:nvPr/>
          </p:nvSpPr>
          <p:spPr>
            <a:xfrm>
              <a:off x="8945582" y="6160339"/>
              <a:ext cx="2580601" cy="543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Increased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Increasing $$ Opportunity</a:t>
              </a:r>
            </a:p>
          </p:txBody>
        </p:sp>
      </p:grpSp>
      <p:sp>
        <p:nvSpPr>
          <p:cNvPr id="27" name="Rectangle 26">
            <a:extLst>
              <a:ext uri="{FF2B5EF4-FFF2-40B4-BE49-F238E27FC236}">
                <a16:creationId xmlns:a16="http://schemas.microsoft.com/office/drawing/2014/main" id="{87D7F16D-1C5D-D7F4-FCAE-FAFD9A0806FD}"/>
              </a:ext>
            </a:extLst>
          </p:cNvPr>
          <p:cNvSpPr/>
          <p:nvPr/>
        </p:nvSpPr>
        <p:spPr>
          <a:xfrm>
            <a:off x="3935335" y="4912345"/>
            <a:ext cx="3100029" cy="984885"/>
          </a:xfrm>
          <a:prstGeom prst="rect">
            <a:avLst/>
          </a:prstGeom>
          <a:solidFill>
            <a:schemeClr val="bg1"/>
          </a:solidFill>
        </p:spPr>
        <p:txBody>
          <a:bodyPr wrap="square" lIns="91440" tIns="45720" rIns="91440" bIns="45720" anchor="t">
            <a:spAutoFit/>
          </a:bodyPr>
          <a:lstStyle/>
          <a:p>
            <a:pPr marL="285750" marR="18923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600" b="1" i="0" u="none" strike="noStrike" kern="1200" cap="none" spc="-20" normalizeH="0" baseline="0" noProof="0" dirty="0">
                <a:ln>
                  <a:noFill/>
                </a:ln>
                <a:solidFill>
                  <a:srgbClr val="003359"/>
                </a:solidFill>
                <a:effectLst/>
                <a:uLnTx/>
                <a:uFillTx/>
                <a:latin typeface="Arial" panose="020B0604020202020204" pitchFamily="34" charset="0"/>
                <a:cs typeface="Arial" panose="020B0604020202020204" pitchFamily="34" charset="0"/>
              </a:rPr>
              <a:t>High quality performance</a:t>
            </a:r>
          </a:p>
          <a:p>
            <a:pPr marL="285750" marR="18923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1600" b="1" spc="-20" dirty="0">
                <a:solidFill>
                  <a:srgbClr val="003359"/>
                </a:solidFill>
                <a:latin typeface="Arial" panose="020B0604020202020204" pitchFamily="34" charset="0"/>
                <a:cs typeface="Arial" panose="020B0604020202020204" pitchFamily="34" charset="0"/>
              </a:rPr>
              <a:t>Care management requirement</a:t>
            </a:r>
            <a:r>
              <a:rPr kumimoji="0" lang="en-US" sz="1600" b="1" i="0" u="none" strike="noStrike" kern="1200" cap="none" spc="-20" normalizeH="0" baseline="0" noProof="0" dirty="0">
                <a:ln>
                  <a:noFill/>
                </a:ln>
                <a:solidFill>
                  <a:srgbClr val="003359"/>
                </a:solidFill>
                <a:effectLst/>
                <a:uLnTx/>
                <a:uFillTx/>
                <a:latin typeface="Arial" panose="020B0604020202020204" pitchFamily="34" charset="0"/>
                <a:cs typeface="Arial" panose="020B0604020202020204" pitchFamily="34" charset="0"/>
              </a:rPr>
              <a:t>​s</a:t>
            </a:r>
          </a:p>
        </p:txBody>
      </p:sp>
      <p:sp>
        <p:nvSpPr>
          <p:cNvPr id="29" name="Rectangle 28">
            <a:extLst>
              <a:ext uri="{FF2B5EF4-FFF2-40B4-BE49-F238E27FC236}">
                <a16:creationId xmlns:a16="http://schemas.microsoft.com/office/drawing/2014/main" id="{1D1C8B56-16A3-3138-3700-BAEBDE4F279B}"/>
              </a:ext>
            </a:extLst>
          </p:cNvPr>
          <p:cNvSpPr/>
          <p:nvPr/>
        </p:nvSpPr>
        <p:spPr>
          <a:xfrm>
            <a:off x="7716716" y="4897114"/>
            <a:ext cx="3382731" cy="1384995"/>
          </a:xfrm>
          <a:prstGeom prst="rect">
            <a:avLst/>
          </a:prstGeom>
          <a:solidFill>
            <a:schemeClr val="bg1"/>
          </a:solidFill>
        </p:spPr>
        <p:txBody>
          <a:bodyPr wrap="square" lIns="91440" tIns="45720" rIns="91440" bIns="45720" anchor="t">
            <a:spAutoFit/>
          </a:bodyPr>
          <a:lstStyle/>
          <a:p>
            <a:pPr marL="285750" marR="18923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600" b="1" i="0" u="none" strike="noStrike" kern="1200" cap="none" spc="-20" normalizeH="0" baseline="0" noProof="0" dirty="0">
                <a:ln>
                  <a:noFill/>
                </a:ln>
                <a:solidFill>
                  <a:srgbClr val="003359"/>
                </a:solidFill>
                <a:effectLst/>
                <a:uLnTx/>
                <a:uFillTx/>
                <a:latin typeface="Arial" panose="020B0604020202020204" pitchFamily="34" charset="0"/>
                <a:cs typeface="Arial" panose="020B0604020202020204" pitchFamily="34" charset="0"/>
              </a:rPr>
              <a:t>Financial Accountability</a:t>
            </a:r>
          </a:p>
          <a:p>
            <a:pPr marL="285750" marR="18923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kumimoji="0" lang="en-US" sz="1600" b="1" i="0" u="none" strike="noStrike" kern="1200" cap="none" spc="-20" normalizeH="0" baseline="0" noProof="0" dirty="0">
                <a:ln>
                  <a:noFill/>
                </a:ln>
                <a:solidFill>
                  <a:srgbClr val="003359"/>
                </a:solidFill>
                <a:effectLst/>
                <a:uLnTx/>
                <a:uFillTx/>
                <a:latin typeface="Arial" panose="020B0604020202020204" pitchFamily="34" charset="0"/>
                <a:cs typeface="Arial" panose="020B0604020202020204" pitchFamily="34" charset="0"/>
              </a:rPr>
              <a:t>High quality performance</a:t>
            </a:r>
          </a:p>
          <a:p>
            <a:pPr marL="285750" marR="18923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1600" b="1" spc="-20" dirty="0">
                <a:solidFill>
                  <a:srgbClr val="003359"/>
                </a:solidFill>
                <a:latin typeface="Arial" panose="020B0604020202020204" pitchFamily="34" charset="0"/>
                <a:cs typeface="Arial" panose="020B0604020202020204" pitchFamily="34" charset="0"/>
              </a:rPr>
              <a:t>Care management requirement</a:t>
            </a:r>
            <a:r>
              <a:rPr kumimoji="0" lang="en-US" sz="1600" b="1" i="0" u="none" strike="noStrike" kern="1200" cap="none" spc="-20" normalizeH="0" baseline="0" noProof="0" dirty="0">
                <a:ln>
                  <a:noFill/>
                </a:ln>
                <a:solidFill>
                  <a:srgbClr val="003359"/>
                </a:solidFill>
                <a:effectLst/>
                <a:uLnTx/>
                <a:uFillTx/>
                <a:latin typeface="Arial" panose="020B0604020202020204" pitchFamily="34" charset="0"/>
                <a:cs typeface="Arial" panose="020B0604020202020204" pitchFamily="34" charset="0"/>
              </a:rPr>
              <a:t>​s</a:t>
            </a:r>
          </a:p>
        </p:txBody>
      </p:sp>
      <p:sp>
        <p:nvSpPr>
          <p:cNvPr id="30" name="TextBox 29">
            <a:extLst>
              <a:ext uri="{FF2B5EF4-FFF2-40B4-BE49-F238E27FC236}">
                <a16:creationId xmlns:a16="http://schemas.microsoft.com/office/drawing/2014/main" id="{B4456355-F073-660A-EC66-2A18F29F39C9}"/>
              </a:ext>
            </a:extLst>
          </p:cNvPr>
          <p:cNvSpPr txBox="1"/>
          <p:nvPr/>
        </p:nvSpPr>
        <p:spPr>
          <a:xfrm>
            <a:off x="362324" y="1682533"/>
            <a:ext cx="11143876" cy="83099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E1E1E"/>
                </a:solidFill>
                <a:effectLst/>
                <a:uLnTx/>
                <a:uFillTx/>
                <a:latin typeface="Arial" panose="020B0604020202020204" pitchFamily="34" charset="0"/>
                <a:cs typeface="Arial" panose="020B0604020202020204" pitchFamily="34" charset="0"/>
              </a:rPr>
              <a:t>We </a:t>
            </a:r>
            <a:r>
              <a:rPr kumimoji="0" lang="en-US" sz="2400" b="1" i="0" u="none" strike="noStrike" kern="1200" cap="none" spc="0" normalizeH="0" baseline="0" noProof="0" dirty="0">
                <a:ln>
                  <a:noFill/>
                </a:ln>
                <a:solidFill>
                  <a:srgbClr val="0099CC"/>
                </a:solidFill>
                <a:effectLst/>
                <a:uLnTx/>
                <a:uFillTx/>
                <a:latin typeface="Arial" panose="020B0604020202020204" pitchFamily="34" charset="0"/>
                <a:cs typeface="Arial" panose="020B0604020202020204" pitchFamily="34" charset="0"/>
              </a:rPr>
              <a:t>partner</a:t>
            </a:r>
            <a:r>
              <a:rPr kumimoji="0" lang="en-US" sz="2400" b="0" i="0" u="none" strike="noStrike" kern="1200" cap="none" spc="0" normalizeH="0" baseline="0" noProof="0" dirty="0">
                <a:ln>
                  <a:noFill/>
                </a:ln>
                <a:solidFill>
                  <a:srgbClr val="1E1E1E"/>
                </a:solidFill>
                <a:effectLst/>
                <a:uLnTx/>
                <a:uFillTx/>
                <a:latin typeface="Arial" panose="020B0604020202020204" pitchFamily="34" charset="0"/>
                <a:cs typeface="Arial" panose="020B0604020202020204" pitchFamily="34" charset="0"/>
              </a:rPr>
              <a:t> locally with </a:t>
            </a:r>
            <a:r>
              <a:rPr lang="en-US" sz="2400" b="1" dirty="0">
                <a:solidFill>
                  <a:srgbClr val="0099CC"/>
                </a:solidFill>
                <a:latin typeface="Arial" panose="020B0604020202020204" pitchFamily="34" charset="0"/>
                <a:cs typeface="Arial" panose="020B0604020202020204" pitchFamily="34" charset="0"/>
              </a:rPr>
              <a:t>primary care physicians</a:t>
            </a:r>
            <a:r>
              <a:rPr kumimoji="0" lang="en-US" sz="2400" b="0" i="0" u="none" strike="noStrike" kern="1200" cap="none" spc="0" normalizeH="0" baseline="0" noProof="0" dirty="0">
                <a:ln>
                  <a:noFill/>
                </a:ln>
                <a:solidFill>
                  <a:srgbClr val="1E1E1E"/>
                </a:solidFill>
                <a:effectLst/>
                <a:uLnTx/>
                <a:uFillTx/>
                <a:latin typeface="Arial" panose="020B0604020202020204" pitchFamily="34" charset="0"/>
                <a:cs typeface="Arial" panose="020B0604020202020204" pitchFamily="34" charset="0"/>
              </a:rPr>
              <a:t> to support better health and cost outcomes - </a:t>
            </a:r>
            <a:r>
              <a:rPr kumimoji="0" lang="en-US" sz="2400" b="1" i="0" u="none" strike="noStrike" kern="1200" cap="none" spc="0" normalizeH="0" baseline="0" noProof="0" dirty="0">
                <a:ln>
                  <a:noFill/>
                </a:ln>
                <a:solidFill>
                  <a:srgbClr val="0099CC"/>
                </a:solidFill>
                <a:effectLst/>
                <a:uLnTx/>
                <a:uFillTx/>
                <a:latin typeface="Arial" panose="020B0604020202020204" pitchFamily="34" charset="0"/>
                <a:cs typeface="Arial" panose="020B0604020202020204" pitchFamily="34" charset="0"/>
              </a:rPr>
              <a:t>mutual accountability</a:t>
            </a:r>
            <a:endParaRPr kumimoji="0" lang="en-US" sz="2400" b="0" i="0" u="none" strike="noStrike" kern="1200" cap="none" spc="0" normalizeH="0" baseline="0" noProof="0" dirty="0">
              <a:ln>
                <a:noFill/>
              </a:ln>
              <a:solidFill>
                <a:srgbClr val="0099CC"/>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8762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FE62B-45CE-8402-6D6F-9712B990EEC3}"/>
              </a:ext>
            </a:extLst>
          </p:cNvPr>
          <p:cNvSpPr>
            <a:spLocks noGrp="1"/>
          </p:cNvSpPr>
          <p:nvPr>
            <p:ph type="title"/>
          </p:nvPr>
        </p:nvSpPr>
        <p:spPr>
          <a:xfrm>
            <a:off x="318978" y="2777163"/>
            <a:ext cx="11873022" cy="1089529"/>
          </a:xfrm>
        </p:spPr>
        <p:txBody>
          <a:bodyPr wrap="square">
            <a:spAutoFit/>
          </a:bodyPr>
          <a:lstStyle/>
          <a:p>
            <a:r>
              <a:rPr lang="en-US">
                <a:solidFill>
                  <a:srgbClr val="003359"/>
                </a:solidFill>
              </a:rPr>
              <a:t>Mission and Values</a:t>
            </a:r>
            <a:endParaRPr lang="en-US">
              <a:solidFill>
                <a:schemeClr val="accent2"/>
              </a:solidFill>
            </a:endParaRPr>
          </a:p>
        </p:txBody>
      </p:sp>
      <p:sp>
        <p:nvSpPr>
          <p:cNvPr id="2" name="Slide Number Placeholder 1">
            <a:extLst>
              <a:ext uri="{FF2B5EF4-FFF2-40B4-BE49-F238E27FC236}">
                <a16:creationId xmlns:a16="http://schemas.microsoft.com/office/drawing/2014/main" id="{685F1E4A-2292-5D50-F02D-C9AE2AF5D76A}"/>
              </a:ext>
            </a:extLst>
          </p:cNvPr>
          <p:cNvSpPr>
            <a:spLocks noGrp="1"/>
          </p:cNvSpPr>
          <p:nvPr>
            <p:ph type="sldNum" sz="quarter" idx="10"/>
          </p:nvPr>
        </p:nvSpPr>
        <p:spPr/>
        <p:txBody>
          <a:bodyPr/>
          <a:lstStyle/>
          <a:p>
            <a:fld id="{3D28CEC1-F73A-4128-A0D8-20D01C31BDE2}" type="slidenum">
              <a:rPr lang="en-US" smtClean="0"/>
              <a:pPr/>
              <a:t>2</a:t>
            </a:fld>
            <a:endParaRPr lang="en-US"/>
          </a:p>
        </p:txBody>
      </p:sp>
    </p:spTree>
    <p:extLst>
      <p:ext uri="{BB962C8B-B14F-4D97-AF65-F5344CB8AC3E}">
        <p14:creationId xmlns:p14="http://schemas.microsoft.com/office/powerpoint/2010/main" val="4221459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D8988A2-96FF-2E64-F0F4-C8927BE4D277}"/>
              </a:ext>
            </a:extLst>
          </p:cNvPr>
          <p:cNvSpPr/>
          <p:nvPr/>
        </p:nvSpPr>
        <p:spPr>
          <a:xfrm>
            <a:off x="-21442" y="1356092"/>
            <a:ext cx="4148398" cy="4593771"/>
          </a:xfrm>
          <a:custGeom>
            <a:avLst/>
            <a:gdLst/>
            <a:ahLst/>
            <a:cxnLst/>
            <a:rect l="l" t="t" r="r" b="b"/>
            <a:pathLst>
              <a:path w="2928620" h="6858000">
                <a:moveTo>
                  <a:pt x="0" y="6858000"/>
                </a:moveTo>
                <a:lnTo>
                  <a:pt x="2928061" y="6858000"/>
                </a:lnTo>
                <a:lnTo>
                  <a:pt x="2928061" y="0"/>
                </a:lnTo>
                <a:lnTo>
                  <a:pt x="0" y="0"/>
                </a:lnTo>
                <a:lnTo>
                  <a:pt x="0" y="6858000"/>
                </a:lnTo>
                <a:close/>
              </a:path>
            </a:pathLst>
          </a:custGeom>
          <a:solidFill>
            <a:srgbClr val="00335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3">
            <a:extLst>
              <a:ext uri="{FF2B5EF4-FFF2-40B4-BE49-F238E27FC236}">
                <a16:creationId xmlns:a16="http://schemas.microsoft.com/office/drawing/2014/main" id="{0AC2EB2C-F978-1333-3E4F-588BB6F0D920}"/>
              </a:ext>
            </a:extLst>
          </p:cNvPr>
          <p:cNvSpPr/>
          <p:nvPr/>
        </p:nvSpPr>
        <p:spPr>
          <a:xfrm>
            <a:off x="3991480" y="1356092"/>
            <a:ext cx="4142303" cy="4593771"/>
          </a:xfrm>
          <a:custGeom>
            <a:avLst/>
            <a:gdLst/>
            <a:ahLst/>
            <a:cxnLst/>
            <a:rect l="l" t="t" r="r" b="b"/>
            <a:pathLst>
              <a:path w="2928620" h="6858000">
                <a:moveTo>
                  <a:pt x="0" y="6858000"/>
                </a:moveTo>
                <a:lnTo>
                  <a:pt x="2928073" y="6858000"/>
                </a:lnTo>
                <a:lnTo>
                  <a:pt x="2928073" y="0"/>
                </a:lnTo>
                <a:lnTo>
                  <a:pt x="0" y="0"/>
                </a:lnTo>
                <a:lnTo>
                  <a:pt x="0" y="6858000"/>
                </a:lnTo>
                <a:close/>
              </a:path>
            </a:pathLst>
          </a:custGeom>
          <a:solidFill>
            <a:schemeClr val="accent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9CC"/>
              </a:solidFill>
              <a:effectLst/>
              <a:uLnTx/>
              <a:uFillTx/>
              <a:latin typeface="Arial" panose="020B0604020202020204"/>
              <a:ea typeface="+mn-ea"/>
              <a:cs typeface="+mn-cs"/>
            </a:endParaRPr>
          </a:p>
        </p:txBody>
      </p:sp>
      <p:sp>
        <p:nvSpPr>
          <p:cNvPr id="6" name="object 4">
            <a:extLst>
              <a:ext uri="{FF2B5EF4-FFF2-40B4-BE49-F238E27FC236}">
                <a16:creationId xmlns:a16="http://schemas.microsoft.com/office/drawing/2014/main" id="{0C609E13-3D33-F97B-E4BE-AFE97E497C30}"/>
              </a:ext>
            </a:extLst>
          </p:cNvPr>
          <p:cNvSpPr/>
          <p:nvPr/>
        </p:nvSpPr>
        <p:spPr>
          <a:xfrm>
            <a:off x="8132064" y="1356092"/>
            <a:ext cx="4059936" cy="4593771"/>
          </a:xfrm>
          <a:custGeom>
            <a:avLst/>
            <a:gdLst/>
            <a:ahLst/>
            <a:cxnLst/>
            <a:rect l="l" t="t" r="r" b="b"/>
            <a:pathLst>
              <a:path w="2928620" h="6858000">
                <a:moveTo>
                  <a:pt x="0" y="6858000"/>
                </a:moveTo>
                <a:lnTo>
                  <a:pt x="2928061" y="6858000"/>
                </a:lnTo>
                <a:lnTo>
                  <a:pt x="2928061" y="0"/>
                </a:lnTo>
                <a:lnTo>
                  <a:pt x="0" y="0"/>
                </a:lnTo>
                <a:lnTo>
                  <a:pt x="0" y="6858000"/>
                </a:lnTo>
                <a:close/>
              </a:path>
            </a:pathLst>
          </a:custGeom>
          <a:solidFill>
            <a:srgbClr val="0051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AB5DB892-C0D8-7802-3071-5220B90EFD5B}"/>
              </a:ext>
            </a:extLst>
          </p:cNvPr>
          <p:cNvSpPr>
            <a:spLocks noGrp="1"/>
          </p:cNvSpPr>
          <p:nvPr>
            <p:ph type="title"/>
          </p:nvPr>
        </p:nvSpPr>
        <p:spPr>
          <a:xfrm>
            <a:off x="314721" y="332216"/>
            <a:ext cx="10515600" cy="646331"/>
          </a:xfrm>
        </p:spPr>
        <p:txBody>
          <a:bodyPr>
            <a:spAutoFit/>
          </a:bodyPr>
          <a:lstStyle/>
          <a:p>
            <a:r>
              <a:rPr lang="en-US" dirty="0"/>
              <a:t>How We Work </a:t>
            </a:r>
            <a:r>
              <a:rPr lang="en-US" dirty="0">
                <a:solidFill>
                  <a:srgbClr val="0099CC"/>
                </a:solidFill>
              </a:rPr>
              <a:t>Together</a:t>
            </a:r>
            <a:endParaRPr lang="en-US" dirty="0"/>
          </a:p>
        </p:txBody>
      </p:sp>
      <p:sp>
        <p:nvSpPr>
          <p:cNvPr id="16" name="Content Placeholder 2">
            <a:extLst>
              <a:ext uri="{FF2B5EF4-FFF2-40B4-BE49-F238E27FC236}">
                <a16:creationId xmlns:a16="http://schemas.microsoft.com/office/drawing/2014/main" id="{DBE11D42-7BE2-9728-4B8F-390AFD5CA3F7}"/>
              </a:ext>
            </a:extLst>
          </p:cNvPr>
          <p:cNvSpPr txBox="1">
            <a:spLocks/>
          </p:cNvSpPr>
          <p:nvPr/>
        </p:nvSpPr>
        <p:spPr>
          <a:xfrm>
            <a:off x="4215768" y="2232467"/>
            <a:ext cx="3753606" cy="2913618"/>
          </a:xfrm>
          <a:prstGeom prst="rect">
            <a:avLst/>
          </a:prstGeom>
        </p:spPr>
        <p:txBody>
          <a:bodyPr vert="horz" wrap="square" lIns="91440" tIns="45720" rIns="91440" bIns="45720" rtlCol="0" anchor="t">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all" spc="0" normalizeH="0" baseline="0" noProof="0" dirty="0">
                <a:ln>
                  <a:noFill/>
                </a:ln>
                <a:solidFill>
                  <a:srgbClr val="FFFFFF"/>
                </a:solidFill>
                <a:effectLst/>
                <a:uLnTx/>
                <a:uFillTx/>
                <a:latin typeface="Arial" panose="020B0604020202020204"/>
                <a:ea typeface="+mn-ea"/>
                <a:cs typeface="+mn-cs"/>
              </a:rPr>
              <a:t>Sustainability</a:t>
            </a:r>
          </a:p>
          <a:p>
            <a:pPr marL="285750" marR="0" lvl="0" indent="-285750" algn="l" defTabSz="914400" rtl="0" eaLnBrk="1" fontAlgn="auto" latinLnBrk="0" hangingPunct="1">
              <a:lnSpc>
                <a:spcPct val="100000"/>
              </a:lnSpc>
              <a:spcBef>
                <a:spcPts val="1000"/>
              </a:spcBef>
              <a:spcAft>
                <a:spcPts val="800"/>
              </a:spcAft>
              <a:buClrTx/>
              <a:buSzTx/>
              <a:buFont typeface="Wingdings" panose="05000000000000000000" pitchFamily="2" charset="2"/>
              <a:buChar char="ü"/>
              <a:tabLst/>
              <a:defRPr/>
            </a:pPr>
            <a:r>
              <a:rPr kumimoji="0" lang="en-US" sz="1600" b="0" i="0" u="none" strike="noStrike" kern="100" cap="none" spc="0" normalizeH="0" baseline="0" noProof="0" dirty="0">
                <a:ln>
                  <a:noFill/>
                </a:ln>
                <a:solidFill>
                  <a:srgbClr val="FFFFFF"/>
                </a:solidFill>
                <a:effectLst/>
                <a:uLnTx/>
                <a:uFillTx/>
                <a:latin typeface="Arial" panose="020B0604020202020204"/>
                <a:ea typeface="Calibri"/>
                <a:cs typeface="Times New Roman"/>
              </a:rPr>
              <a:t>Sizable attributed populations</a:t>
            </a:r>
            <a:endParaRPr lang="en-US" sz="1600" b="0" i="0" u="none" strike="noStrike" kern="100" cap="none" spc="0" normalizeH="0" baseline="0" noProof="0" dirty="0">
              <a:ln>
                <a:noFill/>
              </a:ln>
              <a:solidFill>
                <a:srgbClr val="FFFFFF"/>
              </a:solidFill>
              <a:effectLst/>
              <a:uLnTx/>
              <a:uFillTx/>
              <a:latin typeface="Arial" panose="020B0604020202020204"/>
              <a:ea typeface="Calibri"/>
              <a:cs typeface="Times New Roman"/>
            </a:endParaRPr>
          </a:p>
          <a:p>
            <a:pPr marL="285750" indent="-285750">
              <a:lnSpc>
                <a:spcPct val="100000"/>
              </a:lnSpc>
              <a:spcAft>
                <a:spcPts val="800"/>
              </a:spcAft>
              <a:buFont typeface="Wingdings" panose="05000000000000000000" pitchFamily="2" charset="2"/>
              <a:buChar char="ü"/>
              <a:defRPr/>
            </a:pPr>
            <a:r>
              <a:rPr kumimoji="0" lang="en-US" sz="1600" b="0" i="0" u="none" strike="noStrike" kern="100" cap="none" spc="0" normalizeH="0" baseline="0" noProof="0" dirty="0">
                <a:ln>
                  <a:noFill/>
                </a:ln>
                <a:solidFill>
                  <a:srgbClr val="FFFFFF"/>
                </a:solidFill>
                <a:effectLst/>
                <a:uLnTx/>
                <a:uFillTx/>
                <a:latin typeface="Arial" panose="020B0604020202020204"/>
                <a:ea typeface="Calibri"/>
                <a:cs typeface="Times New Roman"/>
              </a:rPr>
              <a:t>Provide options to meet providers at different levels of readiness to effectively manage risk</a:t>
            </a:r>
            <a:endParaRPr lang="en-US" sz="1600" b="0" i="0" u="none" strike="noStrike" kern="100" cap="none" spc="0" normalizeH="0" baseline="0" noProof="0" dirty="0">
              <a:ln>
                <a:noFill/>
              </a:ln>
              <a:solidFill>
                <a:srgbClr val="FFFFFF"/>
              </a:solidFill>
              <a:effectLst/>
              <a:uLnTx/>
              <a:uFillTx/>
              <a:latin typeface="Arial" panose="020B0604020202020204"/>
              <a:ea typeface="Calibri"/>
              <a:cs typeface="Times New Roman"/>
            </a:endParaRPr>
          </a:p>
          <a:p>
            <a:pPr marL="285750" marR="0" lvl="0" indent="-285750" algn="l" defTabSz="914400" rtl="0" eaLnBrk="1" fontAlgn="auto" latinLnBrk="0" hangingPunct="1">
              <a:lnSpc>
                <a:spcPct val="100000"/>
              </a:lnSpc>
              <a:spcBef>
                <a:spcPts val="1000"/>
              </a:spcBef>
              <a:spcAft>
                <a:spcPts val="800"/>
              </a:spcAft>
              <a:buClrTx/>
              <a:buSzTx/>
              <a:buFont typeface="Wingdings" panose="05000000000000000000" pitchFamily="2" charset="2"/>
              <a:buChar char="ü"/>
              <a:tabLst/>
              <a:defRPr/>
            </a:pPr>
            <a:r>
              <a:rPr kumimoji="0" lang="en-US" sz="1600" b="0" i="0" u="none" strike="noStrike" kern="100" cap="none" spc="0" normalizeH="0" baseline="0" noProof="0" dirty="0">
                <a:ln>
                  <a:noFill/>
                </a:ln>
                <a:solidFill>
                  <a:srgbClr val="FFFFFF"/>
                </a:solidFill>
                <a:effectLst/>
                <a:uLnTx/>
                <a:uFillTx/>
                <a:latin typeface="Arial" panose="020B0604020202020204"/>
                <a:ea typeface="Calibri"/>
                <a:cs typeface="Times New Roman"/>
              </a:rPr>
              <a:t>Incentivize care transformation, efficiency, and high-quality care</a:t>
            </a:r>
            <a:endParaRPr lang="en-US" sz="1600" b="0" kern="100" dirty="0">
              <a:solidFill>
                <a:srgbClr val="FFFFFF"/>
              </a:solidFill>
              <a:latin typeface="Arial" panose="020B0604020202020204"/>
              <a:ea typeface="Calibri"/>
              <a:cs typeface="Times New Roman"/>
            </a:endParaRPr>
          </a:p>
          <a:p>
            <a:pPr>
              <a:lnSpc>
                <a:spcPct val="100000"/>
              </a:lnSpc>
              <a:spcAft>
                <a:spcPts val="800"/>
              </a:spcAft>
              <a:defRPr/>
            </a:pPr>
            <a:endParaRPr lang="en-US" sz="1600" b="0" kern="100" dirty="0">
              <a:solidFill>
                <a:srgbClr val="FFFFFF"/>
              </a:solidFill>
              <a:latin typeface="Arial" panose="020B0604020202020204"/>
              <a:ea typeface="Calibri" panose="020F0502020204030204" pitchFamily="34" charset="0"/>
              <a:cs typeface="Times New Roman" panose="02020603050405020304" pitchFamily="18" charset="0"/>
            </a:endParaRPr>
          </a:p>
        </p:txBody>
      </p:sp>
      <p:pic>
        <p:nvPicPr>
          <p:cNvPr id="17" name="Graphic 16">
            <a:extLst>
              <a:ext uri="{FF2B5EF4-FFF2-40B4-BE49-F238E27FC236}">
                <a16:creationId xmlns:a16="http://schemas.microsoft.com/office/drawing/2014/main" id="{16578AAF-7D86-B99C-B34D-353D3DB41A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8397" y="1602378"/>
            <a:ext cx="516835" cy="475488"/>
          </a:xfrm>
          <a:prstGeom prst="rect">
            <a:avLst/>
          </a:prstGeom>
        </p:spPr>
      </p:pic>
      <p:sp>
        <p:nvSpPr>
          <p:cNvPr id="10" name="Slide Number Placeholder 8">
            <a:extLst>
              <a:ext uri="{FF2B5EF4-FFF2-40B4-BE49-F238E27FC236}">
                <a16:creationId xmlns:a16="http://schemas.microsoft.com/office/drawing/2014/main" id="{F06408F1-E34A-CD66-C462-AEA994789344}"/>
              </a:ext>
            </a:extLst>
          </p:cNvPr>
          <p:cNvSpPr>
            <a:spLocks noGrp="1"/>
          </p:cNvSpPr>
          <p:nvPr>
            <p:ph type="sldNum" sz="quarter" idx="10"/>
          </p:nvPr>
        </p:nvSpPr>
        <p:spPr>
          <a:xfrm>
            <a:off x="922653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CEC1-F73A-4128-A0D8-20D01C31BDE2}" type="slidenum">
              <a:rPr kumimoji="0" lang="en-US" sz="1000" b="0" i="0" u="none" strike="noStrike" kern="1200" cap="none" spc="0" normalizeH="0" baseline="0" noProof="0" smtClean="0">
                <a:ln>
                  <a:noFill/>
                </a:ln>
                <a:solidFill>
                  <a:srgbClr val="1E1E1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srgbClr val="1E1E1E">
                  <a:tint val="75000"/>
                </a:srgbClr>
              </a:solidFill>
              <a:effectLst/>
              <a:uLnTx/>
              <a:uFillTx/>
              <a:latin typeface="Arial" panose="020B0604020202020204"/>
              <a:ea typeface="+mn-ea"/>
              <a:cs typeface="+mn-cs"/>
            </a:endParaRPr>
          </a:p>
        </p:txBody>
      </p:sp>
      <p:pic>
        <p:nvPicPr>
          <p:cNvPr id="3" name="Graphic 2">
            <a:extLst>
              <a:ext uri="{FF2B5EF4-FFF2-40B4-BE49-F238E27FC236}">
                <a16:creationId xmlns:a16="http://schemas.microsoft.com/office/drawing/2014/main" id="{ED4156C1-BFF4-E0F7-5331-2A9207C08D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67332" y="1705739"/>
            <a:ext cx="495300" cy="400050"/>
          </a:xfrm>
          <a:prstGeom prst="rect">
            <a:avLst/>
          </a:prstGeom>
        </p:spPr>
      </p:pic>
      <p:pic>
        <p:nvPicPr>
          <p:cNvPr id="8" name="Graphic 7">
            <a:extLst>
              <a:ext uri="{FF2B5EF4-FFF2-40B4-BE49-F238E27FC236}">
                <a16:creationId xmlns:a16="http://schemas.microsoft.com/office/drawing/2014/main" id="{8157F129-C3C3-AAC5-ADAA-2B284C6B35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51906" y="1705739"/>
            <a:ext cx="476250" cy="400050"/>
          </a:xfrm>
          <a:prstGeom prst="rect">
            <a:avLst/>
          </a:prstGeom>
        </p:spPr>
      </p:pic>
      <p:sp>
        <p:nvSpPr>
          <p:cNvPr id="9" name="Content Placeholder 2">
            <a:extLst>
              <a:ext uri="{FF2B5EF4-FFF2-40B4-BE49-F238E27FC236}">
                <a16:creationId xmlns:a16="http://schemas.microsoft.com/office/drawing/2014/main" id="{942ADAE2-0F28-8A08-BE15-70C3ABBD5E68}"/>
              </a:ext>
            </a:extLst>
          </p:cNvPr>
          <p:cNvSpPr txBox="1">
            <a:spLocks/>
          </p:cNvSpPr>
          <p:nvPr/>
        </p:nvSpPr>
        <p:spPr>
          <a:xfrm>
            <a:off x="242622" y="2232467"/>
            <a:ext cx="3611598" cy="2713563"/>
          </a:xfrm>
          <a:prstGeom prst="rect">
            <a:avLst/>
          </a:prstGeom>
        </p:spPr>
        <p:txBody>
          <a:bodyPr vert="horz" wrap="square" lIns="91440" tIns="45720" rIns="91440" bIns="45720" rtlCol="0" anchor="t">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all" spc="0" normalizeH="0" baseline="0" noProof="0" dirty="0">
                <a:ln>
                  <a:noFill/>
                </a:ln>
                <a:solidFill>
                  <a:srgbClr val="FFFFFF"/>
                </a:solidFill>
                <a:effectLst/>
                <a:uLnTx/>
                <a:uFillTx/>
                <a:latin typeface="Arial" panose="020B0604020202020204"/>
                <a:ea typeface="+mn-ea"/>
                <a:cs typeface="+mn-cs"/>
              </a:rPr>
              <a:t>Shared goals and outcomes</a:t>
            </a:r>
          </a:p>
          <a:p>
            <a:pPr marL="285750" marR="0" lvl="0" indent="-285750" algn="l" defTabSz="914400" rtl="0" eaLnBrk="1" fontAlgn="auto" latinLnBrk="0" hangingPunct="1">
              <a:lnSpc>
                <a:spcPct val="100000"/>
              </a:lnSpc>
              <a:spcBef>
                <a:spcPts val="1000"/>
              </a:spcBef>
              <a:spcAft>
                <a:spcPts val="800"/>
              </a:spcAft>
              <a:buClrTx/>
              <a:buSzTx/>
              <a:buFont typeface="Wingdings" panose="05000000000000000000" pitchFamily="2" charset="2"/>
              <a:buChar char="ü"/>
              <a:tabLst/>
              <a:defRPr/>
            </a:pPr>
            <a:r>
              <a:rPr kumimoji="0" lang="en-US" sz="1600" b="0" i="0" u="none" strike="noStrike" kern="1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Focus on preventive medicine and management of chronic conditions</a:t>
            </a:r>
          </a:p>
          <a:p>
            <a:pPr marL="285750" marR="0" lvl="0" indent="-285750" algn="l" defTabSz="914400" rtl="0" eaLnBrk="1" fontAlgn="auto" latinLnBrk="0" hangingPunct="1">
              <a:lnSpc>
                <a:spcPct val="100000"/>
              </a:lnSpc>
              <a:spcBef>
                <a:spcPts val="1000"/>
              </a:spcBef>
              <a:spcAft>
                <a:spcPts val="800"/>
              </a:spcAft>
              <a:buClrTx/>
              <a:buSzTx/>
              <a:buFont typeface="Wingdings" panose="05000000000000000000" pitchFamily="2" charset="2"/>
              <a:buChar char="ü"/>
              <a:tabLst/>
              <a:defRPr/>
            </a:pPr>
            <a:r>
              <a:rPr lang="en-US" sz="1600" b="0" kern="100" dirty="0">
                <a:solidFill>
                  <a:srgbClr val="FFFFFF"/>
                </a:solidFill>
                <a:latin typeface="Arial" panose="020B0604020202020204"/>
                <a:ea typeface="Calibri"/>
                <a:cs typeface="Times New Roman"/>
              </a:rPr>
              <a:t>Better access to care and member experience</a:t>
            </a:r>
          </a:p>
          <a:p>
            <a:pPr marL="285750" marR="0" lvl="0" indent="-285750" algn="l" defTabSz="914400" rtl="0" eaLnBrk="1" fontAlgn="auto" latinLnBrk="0" hangingPunct="1">
              <a:lnSpc>
                <a:spcPct val="100000"/>
              </a:lnSpc>
              <a:spcBef>
                <a:spcPts val="1000"/>
              </a:spcBef>
              <a:spcAft>
                <a:spcPts val="800"/>
              </a:spcAft>
              <a:buClrTx/>
              <a:buSzTx/>
              <a:buFont typeface="Wingdings" panose="05000000000000000000" pitchFamily="2" charset="2"/>
              <a:buChar char="ü"/>
              <a:tabLst/>
              <a:defRPr/>
            </a:pPr>
            <a:r>
              <a:rPr lang="en-US" sz="1600" b="0" kern="100" dirty="0">
                <a:solidFill>
                  <a:srgbClr val="FFFFFF"/>
                </a:solidFill>
                <a:latin typeface="Arial" panose="020B0604020202020204"/>
                <a:ea typeface="Calibri"/>
                <a:cs typeface="Times New Roman"/>
              </a:rPr>
              <a:t>Shared financial responsibility to </a:t>
            </a:r>
            <a:r>
              <a:rPr kumimoji="0" lang="en-US" sz="1600" b="0" i="0" u="none" strike="noStrike" kern="100" cap="none" spc="0" normalizeH="0" baseline="0" noProof="0" dirty="0">
                <a:ln>
                  <a:noFill/>
                </a:ln>
                <a:solidFill>
                  <a:srgbClr val="FFFFFF"/>
                </a:solidFill>
                <a:effectLst/>
                <a:uLnTx/>
                <a:uFillTx/>
                <a:latin typeface="Arial" panose="020B0604020202020204"/>
                <a:ea typeface="Calibri"/>
                <a:cs typeface="Times New Roman"/>
              </a:rPr>
              <a:t>Lower cost growth</a:t>
            </a:r>
            <a:endParaRPr lang="en-US" sz="1600" b="0" i="0" u="none" strike="noStrike" kern="100" cap="none" spc="0" normalizeH="0" baseline="0" noProof="0" dirty="0">
              <a:ln>
                <a:noFill/>
              </a:ln>
              <a:solidFill>
                <a:srgbClr val="FFFFFF"/>
              </a:solidFill>
              <a:effectLst/>
              <a:uLnTx/>
              <a:uFillTx/>
              <a:latin typeface="Arial" panose="020B0604020202020204"/>
              <a:ea typeface="Calibri"/>
              <a:cs typeface="Times New Roman"/>
            </a:endParaRPr>
          </a:p>
        </p:txBody>
      </p:sp>
      <p:sp>
        <p:nvSpPr>
          <p:cNvPr id="11" name="Content Placeholder 2">
            <a:extLst>
              <a:ext uri="{FF2B5EF4-FFF2-40B4-BE49-F238E27FC236}">
                <a16:creationId xmlns:a16="http://schemas.microsoft.com/office/drawing/2014/main" id="{46E9932A-05C2-7283-09EF-E161FDE531FC}"/>
              </a:ext>
            </a:extLst>
          </p:cNvPr>
          <p:cNvSpPr txBox="1">
            <a:spLocks/>
          </p:cNvSpPr>
          <p:nvPr/>
        </p:nvSpPr>
        <p:spPr>
          <a:xfrm>
            <a:off x="8376278" y="2232467"/>
            <a:ext cx="3686087" cy="3913892"/>
          </a:xfrm>
          <a:prstGeom prst="rect">
            <a:avLst/>
          </a:prstGeom>
        </p:spPr>
        <p:txBody>
          <a:bodyPr vert="horz" wrap="square" lIns="91440" tIns="45720" rIns="91440" bIns="45720" rtlCol="0" anchor="t">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all" spc="0" normalizeH="0" baseline="0" noProof="0" dirty="0">
                <a:ln>
                  <a:noFill/>
                </a:ln>
                <a:solidFill>
                  <a:srgbClr val="FFFFFF"/>
                </a:solidFill>
                <a:effectLst/>
                <a:uLnTx/>
                <a:uFillTx/>
                <a:latin typeface="Arial" panose="020B0604020202020204"/>
                <a:ea typeface="+mn-ea"/>
                <a:cs typeface="+mn-cs"/>
              </a:rPr>
              <a:t>transparency</a:t>
            </a:r>
          </a:p>
          <a:p>
            <a:pPr marL="285750" marR="0" lvl="0" indent="-285750" algn="l" defTabSz="914400" rtl="0" eaLnBrk="1" fontAlgn="auto" latinLnBrk="0" hangingPunct="1">
              <a:lnSpc>
                <a:spcPct val="100000"/>
              </a:lnSpc>
              <a:spcBef>
                <a:spcPts val="1000"/>
              </a:spcBef>
              <a:spcAft>
                <a:spcPts val="800"/>
              </a:spcAft>
              <a:buClrTx/>
              <a:buSzTx/>
              <a:buFont typeface="Wingdings" panose="05000000000000000000" pitchFamily="2" charset="2"/>
              <a:buChar char="ü"/>
              <a:tabLst/>
              <a:defRPr/>
            </a:pPr>
            <a:r>
              <a:rPr kumimoji="0" lang="en-US" sz="1600" b="0" i="0" u="none" strike="noStrike" kern="100" cap="none" spc="0" normalizeH="0" baseline="0" noProof="0" dirty="0">
                <a:ln>
                  <a:noFill/>
                </a:ln>
                <a:solidFill>
                  <a:srgbClr val="FFFFFF"/>
                </a:solidFill>
                <a:effectLst/>
                <a:uLnTx/>
                <a:uFillTx/>
                <a:latin typeface="Arial" panose="020B0604020202020204"/>
                <a:ea typeface="Calibri"/>
                <a:cs typeface="Times New Roman"/>
              </a:rPr>
              <a:t>Share best practices and provider education</a:t>
            </a:r>
            <a:endParaRPr lang="en-US" sz="1600" b="0" i="0" u="none" strike="noStrike" kern="100" cap="none" spc="0" normalizeH="0" baseline="0" noProof="0">
              <a:ln>
                <a:noFill/>
              </a:ln>
              <a:solidFill>
                <a:srgbClr val="FFFFFF"/>
              </a:solidFill>
              <a:effectLst/>
              <a:uLnTx/>
              <a:uFillTx/>
              <a:latin typeface="Arial" panose="020B0604020202020204"/>
              <a:ea typeface="Calibri"/>
              <a:cs typeface="Times New Roman"/>
            </a:endParaRPr>
          </a:p>
          <a:p>
            <a:pPr marL="285750" marR="0" lvl="0" indent="-285750" algn="l" defTabSz="914400" rtl="0" eaLnBrk="1" fontAlgn="auto" latinLnBrk="0" hangingPunct="1">
              <a:lnSpc>
                <a:spcPct val="100000"/>
              </a:lnSpc>
              <a:spcBef>
                <a:spcPts val="1000"/>
              </a:spcBef>
              <a:spcAft>
                <a:spcPts val="800"/>
              </a:spcAft>
              <a:buClrTx/>
              <a:buSzTx/>
              <a:buFont typeface="Wingdings" panose="05000000000000000000" pitchFamily="2" charset="2"/>
              <a:buChar char="ü"/>
              <a:tabLst/>
              <a:defRPr/>
            </a:pPr>
            <a:r>
              <a:rPr kumimoji="0" lang="en-US" sz="1600" b="1" i="0" u="none" strike="noStrike" kern="1200" cap="none" spc="0" normalizeH="0" baseline="0" noProof="0" dirty="0">
                <a:ln>
                  <a:noFill/>
                </a:ln>
                <a:solidFill>
                  <a:prstClr val="white"/>
                </a:solidFill>
                <a:effectLst/>
                <a:uLnTx/>
                <a:uFillTx/>
                <a:latin typeface="Arial"/>
                <a:ea typeface="Calibri"/>
                <a:cs typeface="Calibri"/>
              </a:rPr>
              <a:t>Share Data and Analytics of Attributed Members</a:t>
            </a:r>
            <a:endParaRPr lang="en-US" sz="1600" b="0" i="0" u="none" strike="noStrike" kern="1200" cap="none" spc="0" normalizeH="0" baseline="0" noProof="0">
              <a:ln>
                <a:noFill/>
              </a:ln>
              <a:solidFill>
                <a:prstClr val="white"/>
              </a:solidFill>
              <a:effectLst/>
              <a:uLnTx/>
              <a:uFillTx/>
              <a:latin typeface="Arial"/>
              <a:ea typeface="Calibri"/>
              <a:cs typeface="Calibri"/>
            </a:endParaRPr>
          </a:p>
          <a:p>
            <a:pPr marL="285750" indent="-285750">
              <a:lnSpc>
                <a:spcPct val="100000"/>
              </a:lnSpc>
              <a:spcAft>
                <a:spcPts val="800"/>
              </a:spcAft>
              <a:buFont typeface="Wingdings" panose="05000000000000000000" pitchFamily="2" charset="2"/>
              <a:buChar char="ü"/>
              <a:defRPr/>
            </a:pPr>
            <a:r>
              <a:rPr lang="en-US" sz="1600" b="0" kern="100" dirty="0">
                <a:solidFill>
                  <a:srgbClr val="FFFFFF"/>
                </a:solidFill>
                <a:latin typeface="Arial" panose="020B0604020202020204"/>
                <a:ea typeface="Calibri"/>
                <a:cs typeface="Times New Roman"/>
              </a:rPr>
              <a:t>Provide support with case management and care coordination activities with </a:t>
            </a:r>
            <a:r>
              <a:rPr lang="en-US" sz="1600" kern="100" dirty="0">
                <a:solidFill>
                  <a:srgbClr val="FFFFFF"/>
                </a:solidFill>
                <a:latin typeface="Arial" panose="020B0604020202020204"/>
                <a:ea typeface="Calibri"/>
                <a:cs typeface="Times New Roman"/>
              </a:rPr>
              <a:t>BCBSNE</a:t>
            </a:r>
            <a:r>
              <a:rPr lang="en-US" sz="1600" b="0" kern="100" dirty="0">
                <a:solidFill>
                  <a:srgbClr val="FFFFFF"/>
                </a:solidFill>
                <a:latin typeface="Arial" panose="020B0604020202020204"/>
                <a:ea typeface="Calibri"/>
                <a:cs typeface="Times New Roman"/>
              </a:rPr>
              <a:t> teams</a:t>
            </a:r>
            <a:endParaRPr lang="en-US" sz="1600" b="0" kern="100">
              <a:solidFill>
                <a:srgbClr val="FFFFFF"/>
              </a:solidFill>
              <a:latin typeface="Arial" panose="020B0604020202020204"/>
              <a:ea typeface="Calibri"/>
              <a:cs typeface="Times New Roman"/>
            </a:endParaRPr>
          </a:p>
          <a:p>
            <a:pPr marL="285750" indent="-285750">
              <a:lnSpc>
                <a:spcPct val="100000"/>
              </a:lnSpc>
              <a:spcAft>
                <a:spcPts val="800"/>
              </a:spcAft>
              <a:buFont typeface="Wingdings" panose="05000000000000000000" pitchFamily="2" charset="2"/>
              <a:buChar char="ü"/>
              <a:defRPr/>
            </a:pPr>
            <a:r>
              <a:rPr kumimoji="0" lang="en-US" sz="1600" b="0" i="0" u="none" strike="noStrike" kern="1200" cap="none" spc="0" normalizeH="0" baseline="0" noProof="0" dirty="0">
                <a:ln>
                  <a:noFill/>
                </a:ln>
                <a:solidFill>
                  <a:schemeClr val="bg1"/>
                </a:solidFill>
                <a:effectLst/>
                <a:uLnTx/>
                <a:uFillTx/>
                <a:latin typeface="Arial"/>
                <a:ea typeface="Calibri"/>
                <a:cs typeface="Calibri"/>
              </a:rPr>
              <a:t>Meet Frequently to review program performance</a:t>
            </a:r>
            <a:endParaRPr lang="en-US" sz="1600" b="0" i="0" u="none" strike="noStrike" kern="1200" cap="none" spc="0" normalizeH="0" baseline="0" noProof="0" dirty="0">
              <a:ln>
                <a:noFill/>
              </a:ln>
              <a:solidFill>
                <a:schemeClr val="bg1"/>
              </a:solidFill>
              <a:effectLst/>
              <a:uLnTx/>
              <a:uFillTx/>
              <a:latin typeface="Arial"/>
              <a:ea typeface="Calibri"/>
              <a:cs typeface="Calibri"/>
            </a:endParaRPr>
          </a:p>
          <a:p>
            <a:pPr marL="285750" indent="-285750">
              <a:lnSpc>
                <a:spcPct val="100000"/>
              </a:lnSpc>
              <a:spcAft>
                <a:spcPts val="800"/>
              </a:spcAft>
              <a:buFont typeface="Wingdings" panose="05000000000000000000" pitchFamily="2" charset="2"/>
              <a:buChar char="ü"/>
              <a:defRPr/>
            </a:pPr>
            <a:endParaRPr lang="en-US" sz="1600" b="0" kern="100">
              <a:solidFill>
                <a:srgbClr val="FFFFFF"/>
              </a:solidFill>
              <a:latin typeface="Arial" panose="020B0604020202020204"/>
              <a:ea typeface="Calibri"/>
              <a:cs typeface="Times New Roman"/>
            </a:endParaRPr>
          </a:p>
        </p:txBody>
      </p:sp>
      <p:sp>
        <p:nvSpPr>
          <p:cNvPr id="13" name="TextBox 12">
            <a:extLst>
              <a:ext uri="{FF2B5EF4-FFF2-40B4-BE49-F238E27FC236}">
                <a16:creationId xmlns:a16="http://schemas.microsoft.com/office/drawing/2014/main" id="{26E7BB51-A75C-3303-ED9D-A6B795CBDC0F}"/>
              </a:ext>
            </a:extLst>
          </p:cNvPr>
          <p:cNvSpPr txBox="1"/>
          <p:nvPr/>
        </p:nvSpPr>
        <p:spPr>
          <a:xfrm>
            <a:off x="-23895" y="5962260"/>
            <a:ext cx="12198148" cy="707886"/>
          </a:xfrm>
          <a:prstGeom prst="rect">
            <a:avLst/>
          </a:prstGeom>
          <a:noFill/>
        </p:spPr>
        <p:txBody>
          <a:bodyPr wrap="square" lIns="91440" tIns="45720" rIns="91440" bIns="45720" anchor="t">
            <a:spAutoFit/>
          </a:bodyPr>
          <a:lstStyle/>
          <a:p>
            <a:pPr algn="ctr">
              <a:defRPr/>
            </a:pPr>
            <a:r>
              <a:rPr lang="en-US" sz="2000" dirty="0">
                <a:solidFill>
                  <a:srgbClr val="1E1E1E"/>
                </a:solidFill>
                <a:latin typeface="Arial" panose="020B0604020202020204" pitchFamily="34" charset="0"/>
                <a:cs typeface="Arial" panose="020B0604020202020204" pitchFamily="34" charset="0"/>
              </a:rPr>
              <a:t>For further inquiries regarding our VBC program, please contact us at</a:t>
            </a:r>
          </a:p>
          <a:p>
            <a:pPr algn="ctr">
              <a:defRPr/>
            </a:pPr>
            <a:r>
              <a:rPr lang="en-US" sz="2000" dirty="0">
                <a:solidFill>
                  <a:srgbClr val="1E1E1E"/>
                </a:solidFill>
                <a:latin typeface="Arial" panose="020B0604020202020204" pitchFamily="34" charset="0"/>
                <a:cs typeface="Arial" panose="020B0604020202020204" pitchFamily="34" charset="0"/>
              </a:rPr>
              <a:t> </a:t>
            </a:r>
            <a:r>
              <a:rPr lang="en-US" sz="2000" b="1" dirty="0">
                <a:solidFill>
                  <a:srgbClr val="0099CC"/>
                </a:solidFill>
                <a:latin typeface="Arial" panose="020B0604020202020204" pitchFamily="34" charset="0"/>
                <a:cs typeface="Arial" panose="020B0604020202020204" pitchFamily="34" charset="0"/>
              </a:rPr>
              <a:t>VBPQuestions@NebraskaBlue.com</a:t>
            </a:r>
            <a:endParaRPr lang="en-US" sz="2000" i="0" u="none" strike="noStrike" kern="1200" cap="none" spc="0" normalizeH="0" baseline="0" noProof="0" dirty="0">
              <a:ln>
                <a:noFill/>
              </a:ln>
              <a:solidFill>
                <a:srgbClr val="1E1E1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509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1ED43-EA95-886D-278D-64FB1C2B3B7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B18BFD4-0550-D7B1-5CCD-43D0C96E8026}"/>
              </a:ext>
            </a:extLst>
          </p:cNvPr>
          <p:cNvSpPr>
            <a:spLocks noGrp="1"/>
          </p:cNvSpPr>
          <p:nvPr>
            <p:ph type="title"/>
          </p:nvPr>
        </p:nvSpPr>
        <p:spPr>
          <a:xfrm>
            <a:off x="318978" y="2777163"/>
            <a:ext cx="11873022" cy="1089529"/>
          </a:xfrm>
        </p:spPr>
        <p:txBody>
          <a:bodyPr wrap="square">
            <a:spAutoFit/>
          </a:bodyPr>
          <a:lstStyle/>
          <a:p>
            <a:r>
              <a:rPr lang="en-US">
                <a:solidFill>
                  <a:srgbClr val="003359"/>
                </a:solidFill>
              </a:rPr>
              <a:t>TriWest</a:t>
            </a:r>
            <a:endParaRPr lang="en-US">
              <a:solidFill>
                <a:schemeClr val="accent2"/>
              </a:solidFill>
            </a:endParaRPr>
          </a:p>
        </p:txBody>
      </p:sp>
      <p:sp>
        <p:nvSpPr>
          <p:cNvPr id="2" name="Slide Number Placeholder 1">
            <a:extLst>
              <a:ext uri="{FF2B5EF4-FFF2-40B4-BE49-F238E27FC236}">
                <a16:creationId xmlns:a16="http://schemas.microsoft.com/office/drawing/2014/main" id="{F63831FE-2B16-747D-B807-DD9CD09FC752}"/>
              </a:ext>
            </a:extLst>
          </p:cNvPr>
          <p:cNvSpPr>
            <a:spLocks noGrp="1"/>
          </p:cNvSpPr>
          <p:nvPr>
            <p:ph type="sldNum" sz="quarter" idx="10"/>
          </p:nvPr>
        </p:nvSpPr>
        <p:spPr/>
        <p:txBody>
          <a:bodyPr/>
          <a:lstStyle/>
          <a:p>
            <a:fld id="{3D28CEC1-F73A-4128-A0D8-20D01C31BDE2}" type="slidenum">
              <a:rPr lang="en-US" smtClean="0"/>
              <a:pPr/>
              <a:t>21</a:t>
            </a:fld>
            <a:endParaRPr lang="en-US"/>
          </a:p>
        </p:txBody>
      </p:sp>
    </p:spTree>
    <p:extLst>
      <p:ext uri="{BB962C8B-B14F-4D97-AF65-F5344CB8AC3E}">
        <p14:creationId xmlns:p14="http://schemas.microsoft.com/office/powerpoint/2010/main" val="90943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4C22A1-206C-5E7F-1476-3942B7FDAF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CEC1-F73A-4128-A0D8-20D01C31BDE2}" type="slidenum">
              <a:rPr kumimoji="0" lang="en-US" sz="1000" b="0" i="0" u="none" strike="noStrike" kern="1200" cap="none" spc="0" normalizeH="0" baseline="0" noProof="0" smtClean="0">
                <a:ln>
                  <a:noFill/>
                </a:ln>
                <a:solidFill>
                  <a:srgbClr val="1E1E1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1E1E1E">
                  <a:tint val="75000"/>
                </a:srgbClr>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BFD1864D-D46D-177A-F0EA-4754C65536EF}"/>
              </a:ext>
            </a:extLst>
          </p:cNvPr>
          <p:cNvSpPr>
            <a:spLocks noGrp="1"/>
          </p:cNvSpPr>
          <p:nvPr>
            <p:ph type="title"/>
          </p:nvPr>
        </p:nvSpPr>
        <p:spPr>
          <a:xfrm>
            <a:off x="505810" y="562806"/>
            <a:ext cx="4743892" cy="1200329"/>
          </a:xfrm>
        </p:spPr>
        <p:txBody>
          <a:bodyPr anchor="b" anchorCtr="0">
            <a:spAutoFit/>
          </a:bodyPr>
          <a:lstStyle/>
          <a:p>
            <a:r>
              <a:rPr lang="en-US">
                <a:solidFill>
                  <a:srgbClr val="003359"/>
                </a:solidFill>
              </a:rPr>
              <a:t>TriWest Resources</a:t>
            </a:r>
          </a:p>
        </p:txBody>
      </p:sp>
      <p:sp>
        <p:nvSpPr>
          <p:cNvPr id="6" name="Content Placeholder 2">
            <a:extLst>
              <a:ext uri="{FF2B5EF4-FFF2-40B4-BE49-F238E27FC236}">
                <a16:creationId xmlns:a16="http://schemas.microsoft.com/office/drawing/2014/main" id="{2BDBD36C-5C5A-7381-2388-F846D99578C2}"/>
              </a:ext>
            </a:extLst>
          </p:cNvPr>
          <p:cNvSpPr txBox="1">
            <a:spLocks/>
          </p:cNvSpPr>
          <p:nvPr/>
        </p:nvSpPr>
        <p:spPr>
          <a:xfrm>
            <a:off x="505810" y="1847730"/>
            <a:ext cx="4231513" cy="4048352"/>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Tx/>
              <a:buNone/>
              <a:defRPr sz="5000" b="1"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285750" indent="-285750" algn="l">
              <a:lnSpc>
                <a:spcPts val="1800"/>
              </a:lnSpc>
              <a:spcAft>
                <a:spcPts val="2250"/>
              </a:spcAft>
              <a:buFont typeface="Arial" panose="020B0604020202020204" pitchFamily="34" charset="0"/>
              <a:buChar char="•"/>
            </a:pPr>
            <a:r>
              <a:rPr lang="en-US" sz="1400" b="0" i="0" u="sng">
                <a:solidFill>
                  <a:srgbClr val="005172"/>
                </a:solidFill>
                <a:effectLst/>
                <a:cs typeface="Arial" panose="020B0604020202020204" pitchFamily="34" charset="0"/>
                <a:hlinkClick r:id="rId2"/>
              </a:rPr>
              <a:t>TriWest Provider Resources document</a:t>
            </a:r>
            <a:endParaRPr lang="en-US" sz="1400" b="0" i="0" u="sng">
              <a:solidFill>
                <a:srgbClr val="005172"/>
              </a:solidFill>
              <a:effectLst/>
              <a:cs typeface="Arial" panose="020B0604020202020204" pitchFamily="34" charset="0"/>
            </a:endParaRPr>
          </a:p>
          <a:p>
            <a:pPr marL="57150" indent="-285750">
              <a:spcBef>
                <a:spcPts val="0"/>
              </a:spcBef>
              <a:buFont typeface="Arial" panose="020B0604020202020204" pitchFamily="34" charset="0"/>
              <a:buChar char="•"/>
            </a:pPr>
            <a:r>
              <a:rPr lang="en-US" sz="1400" b="1" i="0">
                <a:effectLst/>
              </a:rPr>
              <a:t>Fax:</a:t>
            </a:r>
            <a:r>
              <a:rPr lang="en-US" sz="1400" b="0" i="0">
                <a:effectLst/>
              </a:rPr>
              <a:t> 866-852-1893                                </a:t>
            </a:r>
          </a:p>
          <a:p>
            <a:pPr marL="228600" indent="63500">
              <a:spcBef>
                <a:spcPts val="0"/>
              </a:spcBef>
            </a:pPr>
            <a:r>
              <a:rPr lang="en-US" sz="1400" b="0" i="0">
                <a:effectLst/>
              </a:rPr>
              <a:t>(for same-day, urgent referrals, fax</a:t>
            </a:r>
          </a:p>
          <a:p>
            <a:pPr marL="228600" indent="63500">
              <a:spcBef>
                <a:spcPts val="0"/>
              </a:spcBef>
            </a:pPr>
            <a:r>
              <a:rPr lang="en-US" sz="1400" b="0" i="0">
                <a:effectLst/>
              </a:rPr>
              <a:t>detailed information)</a:t>
            </a:r>
          </a:p>
          <a:p>
            <a:pPr marL="57150" indent="-285750">
              <a:spcBef>
                <a:spcPts val="0"/>
              </a:spcBef>
              <a:buFont typeface="Arial" panose="020B0604020202020204" pitchFamily="34" charset="0"/>
              <a:buChar char="•"/>
            </a:pPr>
            <a:endParaRPr lang="en-US" sz="1400" b="1" i="0">
              <a:effectLst/>
            </a:endParaRPr>
          </a:p>
          <a:p>
            <a:pPr marL="57150" indent="-285750">
              <a:spcBef>
                <a:spcPts val="0"/>
              </a:spcBef>
              <a:buFont typeface="Arial" panose="020B0604020202020204" pitchFamily="34" charset="0"/>
              <a:buChar char="•"/>
            </a:pPr>
            <a:r>
              <a:rPr lang="en-US" sz="1400" b="1" i="0">
                <a:effectLst/>
              </a:rPr>
              <a:t>Provider Services Email:</a:t>
            </a:r>
            <a:r>
              <a:rPr lang="en-US" sz="1400" b="0" i="0">
                <a:effectLst/>
              </a:rPr>
              <a:t>                                                                    </a:t>
            </a:r>
          </a:p>
          <a:p>
            <a:pPr marL="225425" lvl="1" indent="66675">
              <a:spcBef>
                <a:spcPts val="0"/>
              </a:spcBef>
              <a:buNone/>
            </a:pPr>
            <a:r>
              <a:rPr lang="en-US" sz="1400" b="0" i="0" u="none" strike="noStrike">
                <a:effectLst/>
                <a:hlinkClick r:id="rId3"/>
              </a:rPr>
              <a:t>providerservices@TriWest.com</a:t>
            </a:r>
            <a:endParaRPr lang="en-US" sz="1400" b="0" i="0">
              <a:effectLst/>
            </a:endParaRPr>
          </a:p>
          <a:p>
            <a:pPr marL="57150" indent="-285750">
              <a:spcBef>
                <a:spcPts val="0"/>
              </a:spcBef>
              <a:buFont typeface="Arial" panose="020B0604020202020204" pitchFamily="34" charset="0"/>
              <a:buChar char="•"/>
            </a:pPr>
            <a:endParaRPr lang="en-US" sz="1400" b="1" i="0">
              <a:effectLst/>
            </a:endParaRPr>
          </a:p>
          <a:p>
            <a:pPr marL="57150" indent="-285750">
              <a:spcBef>
                <a:spcPts val="0"/>
              </a:spcBef>
              <a:buFont typeface="Arial" panose="020B0604020202020204" pitchFamily="34" charset="0"/>
              <a:buChar char="•"/>
            </a:pPr>
            <a:r>
              <a:rPr lang="en-US" sz="1400" b="1" i="0">
                <a:effectLst/>
              </a:rPr>
              <a:t>Provider Page:</a:t>
            </a:r>
            <a:r>
              <a:rPr lang="en-US" sz="1400" b="0" i="0">
                <a:effectLst/>
              </a:rPr>
              <a:t> </a:t>
            </a:r>
          </a:p>
          <a:p>
            <a:pPr indent="292100">
              <a:spcBef>
                <a:spcPts val="0"/>
              </a:spcBef>
            </a:pPr>
            <a:r>
              <a:rPr lang="en-US" sz="1400" b="0" i="0" u="none" strike="noStrike">
                <a:effectLst/>
                <a:hlinkClick r:id="rId4"/>
              </a:rPr>
              <a:t>Welcome TRICARE West Providers</a:t>
            </a:r>
            <a:r>
              <a:rPr lang="en-US" sz="1400" b="0" i="0">
                <a:effectLst/>
              </a:rPr>
              <a:t> </a:t>
            </a:r>
          </a:p>
          <a:p>
            <a:pPr marL="57150" indent="-285750">
              <a:spcBef>
                <a:spcPts val="0"/>
              </a:spcBef>
              <a:buFont typeface="Arial" panose="020B0604020202020204" pitchFamily="34" charset="0"/>
              <a:buChar char="•"/>
            </a:pPr>
            <a:endParaRPr lang="en-US" sz="1400" b="1" i="0">
              <a:effectLst/>
            </a:endParaRPr>
          </a:p>
          <a:p>
            <a:pPr marL="57150" indent="-285750">
              <a:spcBef>
                <a:spcPts val="0"/>
              </a:spcBef>
              <a:buFont typeface="Arial" panose="020B0604020202020204" pitchFamily="34" charset="0"/>
              <a:buChar char="•"/>
            </a:pPr>
            <a:r>
              <a:rPr lang="en-US" sz="1400" b="1" i="0">
                <a:effectLst/>
              </a:rPr>
              <a:t>Fee Schedule:</a:t>
            </a:r>
            <a:r>
              <a:rPr lang="en-US" sz="1400" b="0" i="0">
                <a:effectLst/>
              </a:rPr>
              <a:t> </a:t>
            </a:r>
          </a:p>
          <a:p>
            <a:pPr marL="292100">
              <a:spcBef>
                <a:spcPts val="0"/>
              </a:spcBef>
            </a:pPr>
            <a:r>
              <a:rPr lang="en-US" sz="1400" b="0" i="0" u="none" strike="noStrike">
                <a:effectLst/>
                <a:hlinkClick r:id="rId5"/>
              </a:rPr>
              <a:t>CHAMPUS Maximum Allowable Charge  Rates | Health.mil </a:t>
            </a:r>
            <a:endParaRPr lang="en-US" sz="1400" b="0" i="0">
              <a:effectLst/>
            </a:endParaRPr>
          </a:p>
          <a:p>
            <a:pPr marL="57150" indent="-285750">
              <a:spcBef>
                <a:spcPts val="0"/>
              </a:spcBef>
              <a:buFont typeface="Arial" panose="020B0604020202020204" pitchFamily="34" charset="0"/>
              <a:buChar char="•"/>
            </a:pPr>
            <a:endParaRPr lang="en-US" sz="1400" b="1" i="0">
              <a:effectLst/>
            </a:endParaRPr>
          </a:p>
          <a:p>
            <a:pPr marL="57150" indent="-285750">
              <a:spcBef>
                <a:spcPts val="0"/>
              </a:spcBef>
              <a:buFont typeface="Arial" panose="020B0604020202020204" pitchFamily="34" charset="0"/>
              <a:buChar char="•"/>
            </a:pPr>
            <a:r>
              <a:rPr lang="en-US" sz="1400" b="1" i="0">
                <a:effectLst/>
              </a:rPr>
              <a:t>Reimbursement Manuals:</a:t>
            </a:r>
            <a:r>
              <a:rPr lang="en-US" sz="1400" b="0" i="0">
                <a:effectLst/>
              </a:rPr>
              <a:t> </a:t>
            </a:r>
          </a:p>
          <a:p>
            <a:pPr marL="225425" indent="66675">
              <a:spcBef>
                <a:spcPts val="0"/>
              </a:spcBef>
            </a:pPr>
            <a:r>
              <a:rPr lang="en-US" sz="1400" b="0" i="0" u="none" strike="noStrike">
                <a:effectLst/>
                <a:hlinkClick r:id="rId6"/>
              </a:rPr>
              <a:t>TRICARE Manuals - Home</a:t>
            </a:r>
            <a:r>
              <a:rPr lang="en-US" sz="1400" b="0" i="0">
                <a:effectLst/>
              </a:rPr>
              <a:t>  </a:t>
            </a:r>
          </a:p>
          <a:p>
            <a:pPr algn="l">
              <a:lnSpc>
                <a:spcPts val="1800"/>
              </a:lnSpc>
              <a:spcAft>
                <a:spcPts val="2250"/>
              </a:spcAft>
              <a:buFont typeface="Arial" panose="020B0604020202020204" pitchFamily="34" charset="0"/>
              <a:buChar char="•"/>
            </a:pPr>
            <a:endParaRPr lang="en-US" sz="800" b="0" i="0">
              <a:solidFill>
                <a:srgbClr val="222222"/>
              </a:solidFill>
              <a:effectLst/>
              <a:latin typeface="Open Sans" panose="020B0606030504020204" pitchFamily="34" charset="0"/>
            </a:endParaRPr>
          </a:p>
        </p:txBody>
      </p:sp>
      <p:pic>
        <p:nvPicPr>
          <p:cNvPr id="9" name="Picture 8">
            <a:extLst>
              <a:ext uri="{FF2B5EF4-FFF2-40B4-BE49-F238E27FC236}">
                <a16:creationId xmlns:a16="http://schemas.microsoft.com/office/drawing/2014/main" id="{36A40E76-72BC-88B9-CDEB-FFB43867362E}"/>
              </a:ext>
            </a:extLst>
          </p:cNvPr>
          <p:cNvPicPr>
            <a:picLocks noChangeAspect="1"/>
          </p:cNvPicPr>
          <p:nvPr/>
        </p:nvPicPr>
        <p:blipFill>
          <a:blip r:embed="rId7"/>
          <a:stretch>
            <a:fillRect/>
          </a:stretch>
        </p:blipFill>
        <p:spPr>
          <a:xfrm>
            <a:off x="5275102" y="631884"/>
            <a:ext cx="6288550" cy="5594405"/>
          </a:xfrm>
          <a:prstGeom prst="rect">
            <a:avLst/>
          </a:prstGeom>
        </p:spPr>
      </p:pic>
    </p:spTree>
    <p:extLst>
      <p:ext uri="{BB962C8B-B14F-4D97-AF65-F5344CB8AC3E}">
        <p14:creationId xmlns:p14="http://schemas.microsoft.com/office/powerpoint/2010/main" val="3682919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FE62B-45CE-8402-6D6F-9712B990EEC3}"/>
              </a:ext>
            </a:extLst>
          </p:cNvPr>
          <p:cNvSpPr>
            <a:spLocks noGrp="1"/>
          </p:cNvSpPr>
          <p:nvPr>
            <p:ph type="title"/>
          </p:nvPr>
        </p:nvSpPr>
        <p:spPr>
          <a:xfrm>
            <a:off x="318978" y="2278565"/>
            <a:ext cx="11873022" cy="2086725"/>
          </a:xfrm>
        </p:spPr>
        <p:txBody>
          <a:bodyPr wrap="square">
            <a:spAutoFit/>
          </a:bodyPr>
          <a:lstStyle/>
          <a:p>
            <a:r>
              <a:rPr lang="en-US">
                <a:solidFill>
                  <a:srgbClr val="003359"/>
                </a:solidFill>
              </a:rPr>
              <a:t>Communications and Resources </a:t>
            </a:r>
            <a:endParaRPr lang="en-US">
              <a:solidFill>
                <a:srgbClr val="003359"/>
              </a:solidFill>
              <a:cs typeface="Arial"/>
            </a:endParaRPr>
          </a:p>
        </p:txBody>
      </p:sp>
      <p:sp>
        <p:nvSpPr>
          <p:cNvPr id="2" name="Slide Number Placeholder 1">
            <a:extLst>
              <a:ext uri="{FF2B5EF4-FFF2-40B4-BE49-F238E27FC236}">
                <a16:creationId xmlns:a16="http://schemas.microsoft.com/office/drawing/2014/main" id="{685F1E4A-2292-5D50-F02D-C9AE2AF5D76A}"/>
              </a:ext>
            </a:extLst>
          </p:cNvPr>
          <p:cNvSpPr>
            <a:spLocks noGrp="1"/>
          </p:cNvSpPr>
          <p:nvPr>
            <p:ph type="sldNum" sz="quarter" idx="10"/>
          </p:nvPr>
        </p:nvSpPr>
        <p:spPr/>
        <p:txBody>
          <a:bodyPr/>
          <a:lstStyle/>
          <a:p>
            <a:fld id="{3D28CEC1-F73A-4128-A0D8-20D01C31BDE2}" type="slidenum">
              <a:rPr lang="en-US" smtClean="0"/>
              <a:pPr/>
              <a:t>23</a:t>
            </a:fld>
            <a:endParaRPr lang="en-US"/>
          </a:p>
        </p:txBody>
      </p:sp>
    </p:spTree>
    <p:extLst>
      <p:ext uri="{BB962C8B-B14F-4D97-AF65-F5344CB8AC3E}">
        <p14:creationId xmlns:p14="http://schemas.microsoft.com/office/powerpoint/2010/main" val="2824930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64F271C-C51C-4B30-5928-4A3B3E654827}"/>
              </a:ext>
            </a:extLst>
          </p:cNvPr>
          <p:cNvSpPr/>
          <p:nvPr/>
        </p:nvSpPr>
        <p:spPr>
          <a:xfrm>
            <a:off x="6141860" y="1588644"/>
            <a:ext cx="5670696" cy="3928858"/>
          </a:xfrm>
          <a:prstGeom prst="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F91B28D-5E6D-C541-7BFB-F4F62D224E47}"/>
              </a:ext>
            </a:extLst>
          </p:cNvPr>
          <p:cNvSpPr>
            <a:spLocks noGrp="1"/>
          </p:cNvSpPr>
          <p:nvPr>
            <p:ph type="sldNum" sz="quarter" idx="10"/>
          </p:nvPr>
        </p:nvSpPr>
        <p:spPr/>
        <p:txBody>
          <a:bodyPr/>
          <a:lstStyle/>
          <a:p>
            <a:fld id="{3D28CEC1-F73A-4128-A0D8-20D01C31BDE2}" type="slidenum">
              <a:rPr lang="en-US" smtClean="0"/>
              <a:pPr/>
              <a:t>24</a:t>
            </a:fld>
            <a:endParaRPr lang="en-US"/>
          </a:p>
        </p:txBody>
      </p:sp>
      <p:pic>
        <p:nvPicPr>
          <p:cNvPr id="4" name="Picture 3" descr="A blue rectangle with white dots&#10;&#10;Description automatically generated">
            <a:extLst>
              <a:ext uri="{FF2B5EF4-FFF2-40B4-BE49-F238E27FC236}">
                <a16:creationId xmlns:a16="http://schemas.microsoft.com/office/drawing/2014/main" id="{D617C9F1-C989-C475-3BF6-E14C337A6064}"/>
              </a:ext>
            </a:extLst>
          </p:cNvPr>
          <p:cNvPicPr>
            <a:picLocks noChangeAspect="1"/>
          </p:cNvPicPr>
          <p:nvPr/>
        </p:nvPicPr>
        <p:blipFill>
          <a:blip r:embed="rId3"/>
          <a:stretch>
            <a:fillRect/>
          </a:stretch>
        </p:blipFill>
        <p:spPr>
          <a:xfrm>
            <a:off x="2890" y="0"/>
            <a:ext cx="310896" cy="6858000"/>
          </a:xfrm>
          <a:prstGeom prst="rect">
            <a:avLst/>
          </a:prstGeom>
        </p:spPr>
      </p:pic>
      <p:sp>
        <p:nvSpPr>
          <p:cNvPr id="10" name="Title 9">
            <a:extLst>
              <a:ext uri="{FF2B5EF4-FFF2-40B4-BE49-F238E27FC236}">
                <a16:creationId xmlns:a16="http://schemas.microsoft.com/office/drawing/2014/main" id="{999DD08B-7940-509E-B351-E39E95B1CD94}"/>
              </a:ext>
            </a:extLst>
          </p:cNvPr>
          <p:cNvSpPr>
            <a:spLocks noGrp="1"/>
          </p:cNvSpPr>
          <p:nvPr>
            <p:ph type="title"/>
          </p:nvPr>
        </p:nvSpPr>
        <p:spPr>
          <a:xfrm>
            <a:off x="541300" y="2068148"/>
            <a:ext cx="5373045" cy="3633789"/>
          </a:xfrm>
        </p:spPr>
        <p:txBody>
          <a:bodyPr>
            <a:normAutofit fontScale="90000"/>
          </a:bodyPr>
          <a:lstStyle/>
          <a:p>
            <a:pPr>
              <a:lnSpc>
                <a:spcPct val="100000"/>
              </a:lnSpc>
            </a:pPr>
            <a:r>
              <a:rPr lang="en-US" sz="4900">
                <a:latin typeface="Arial"/>
                <a:cs typeface="Calibri"/>
              </a:rPr>
              <a:t>Alerts and Updates</a:t>
            </a:r>
            <a:br>
              <a:rPr lang="en-US" sz="2700">
                <a:latin typeface="Arial"/>
                <a:cs typeface="Calibri"/>
              </a:rPr>
            </a:br>
            <a:br>
              <a:rPr lang="en-US" sz="2700">
                <a:latin typeface="Arial"/>
                <a:cs typeface="Calibri"/>
              </a:rPr>
            </a:br>
            <a:r>
              <a:rPr lang="en-US" sz="2700">
                <a:latin typeface="Arial"/>
                <a:cs typeface="Calibri"/>
              </a:rPr>
              <a:t>Join our Provider Email list</a:t>
            </a:r>
            <a:br>
              <a:rPr lang="en-US" sz="2700">
                <a:latin typeface="Arial"/>
                <a:cs typeface="Calibri"/>
              </a:rPr>
            </a:br>
            <a:r>
              <a:rPr lang="en-US" sz="2000" b="0">
                <a:latin typeface="Arial"/>
                <a:cs typeface="Calibri"/>
              </a:rPr>
              <a:t>(receive an email when a new issue of Provider Bulletin or Provider Update is available)</a:t>
            </a:r>
            <a:br>
              <a:rPr lang="en-US" sz="2700">
                <a:latin typeface="Arial"/>
                <a:cs typeface="Calibri"/>
              </a:rPr>
            </a:br>
            <a:br>
              <a:rPr lang="en-US" sz="2700">
                <a:latin typeface="Arial"/>
                <a:cs typeface="Calibri"/>
              </a:rPr>
            </a:br>
            <a:r>
              <a:rPr lang="en-US" sz="2700">
                <a:latin typeface="Arial"/>
                <a:cs typeface="Calibri"/>
              </a:rPr>
              <a:t>Happening Now                       </a:t>
            </a:r>
            <a:r>
              <a:rPr lang="en-US" sz="2000" b="0">
                <a:latin typeface="Arial"/>
                <a:cs typeface="Calibri"/>
              </a:rPr>
              <a:t>(Commercial and FEP Updates and Medicare Advantage Updates)</a:t>
            </a:r>
            <a:br>
              <a:rPr lang="en-US" sz="2700">
                <a:latin typeface="Arial"/>
                <a:cs typeface="Calibri"/>
              </a:rPr>
            </a:br>
            <a:br>
              <a:rPr lang="en-US" sz="2700">
                <a:latin typeface="Arial"/>
                <a:cs typeface="Calibri"/>
              </a:rPr>
            </a:br>
            <a:r>
              <a:rPr lang="en-US" sz="2700">
                <a:latin typeface="Arial"/>
                <a:cs typeface="Arial"/>
              </a:rPr>
              <a:t>Provider Bulletin                      </a:t>
            </a:r>
            <a:r>
              <a:rPr lang="en-US" sz="2000" b="0">
                <a:latin typeface="Arial"/>
                <a:cs typeface="Arial"/>
              </a:rPr>
              <a:t>(monthly)</a:t>
            </a:r>
            <a:br>
              <a:rPr lang="en-US" sz="2700">
                <a:latin typeface="Arial"/>
                <a:cs typeface="Arial"/>
              </a:rPr>
            </a:br>
            <a:br>
              <a:rPr lang="en-US" sz="2700">
                <a:latin typeface="Arial"/>
                <a:cs typeface="Arial"/>
              </a:rPr>
            </a:br>
            <a:r>
              <a:rPr lang="en-US" sz="2700">
                <a:latin typeface="Arial"/>
                <a:cs typeface="Arial"/>
              </a:rPr>
              <a:t>Provider Updates – </a:t>
            </a:r>
            <a:r>
              <a:rPr lang="en-US" sz="1600">
                <a:latin typeface="Arial"/>
                <a:cs typeface="Arial"/>
              </a:rPr>
              <a:t>extension of your contract</a:t>
            </a:r>
            <a:br>
              <a:rPr lang="en-US" sz="2700">
                <a:latin typeface="Arial"/>
                <a:cs typeface="Arial"/>
              </a:rPr>
            </a:br>
            <a:r>
              <a:rPr lang="en-US" sz="2000" b="0">
                <a:latin typeface="Arial"/>
                <a:cs typeface="Arial"/>
              </a:rPr>
              <a:t>(bi-monthly newsletter)</a:t>
            </a:r>
            <a:br>
              <a:rPr lang="en-US" sz="2700">
                <a:latin typeface="Arial"/>
                <a:ea typeface="Calibri"/>
                <a:cs typeface="Calibri"/>
              </a:rPr>
            </a:br>
            <a:br>
              <a:rPr lang="en-US" sz="2700">
                <a:latin typeface="Arial"/>
                <a:ea typeface="Calibri"/>
                <a:cs typeface="Calibri"/>
              </a:rPr>
            </a:br>
            <a:br>
              <a:rPr lang="en-US">
                <a:latin typeface="Arial"/>
                <a:ea typeface="Calibri"/>
                <a:cs typeface="Calibri"/>
              </a:rPr>
            </a:br>
            <a:endParaRPr lang="en-US"/>
          </a:p>
        </p:txBody>
      </p:sp>
      <p:pic>
        <p:nvPicPr>
          <p:cNvPr id="18" name="Picture 17">
            <a:extLst>
              <a:ext uri="{FF2B5EF4-FFF2-40B4-BE49-F238E27FC236}">
                <a16:creationId xmlns:a16="http://schemas.microsoft.com/office/drawing/2014/main" id="{B1C57A16-BE74-5D57-50CB-05AA7CC5898B}"/>
              </a:ext>
            </a:extLst>
          </p:cNvPr>
          <p:cNvPicPr>
            <a:picLocks noChangeAspect="1"/>
          </p:cNvPicPr>
          <p:nvPr/>
        </p:nvPicPr>
        <p:blipFill>
          <a:blip r:embed="rId4"/>
          <a:stretch>
            <a:fillRect/>
          </a:stretch>
        </p:blipFill>
        <p:spPr>
          <a:xfrm>
            <a:off x="6175403" y="1621235"/>
            <a:ext cx="5593565" cy="3863675"/>
          </a:xfrm>
          <a:prstGeom prst="rect">
            <a:avLst/>
          </a:prstGeom>
        </p:spPr>
      </p:pic>
      <p:sp>
        <p:nvSpPr>
          <p:cNvPr id="7" name="Arrow: Left 6">
            <a:extLst>
              <a:ext uri="{FF2B5EF4-FFF2-40B4-BE49-F238E27FC236}">
                <a16:creationId xmlns:a16="http://schemas.microsoft.com/office/drawing/2014/main" id="{E30BA6CF-0D04-3FC6-9937-E184914E7DAD}"/>
              </a:ext>
            </a:extLst>
          </p:cNvPr>
          <p:cNvSpPr/>
          <p:nvPr/>
        </p:nvSpPr>
        <p:spPr>
          <a:xfrm>
            <a:off x="7890023" y="2933207"/>
            <a:ext cx="855870" cy="295275"/>
          </a:xfrm>
          <a:prstGeom prst="leftArrow">
            <a:avLst/>
          </a:prstGeom>
          <a:solidFill>
            <a:srgbClr val="7030A0"/>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Left 21">
            <a:extLst>
              <a:ext uri="{FF2B5EF4-FFF2-40B4-BE49-F238E27FC236}">
                <a16:creationId xmlns:a16="http://schemas.microsoft.com/office/drawing/2014/main" id="{2AEF0B11-6EF7-F64B-E0E6-19C61DA485DE}"/>
              </a:ext>
            </a:extLst>
          </p:cNvPr>
          <p:cNvSpPr/>
          <p:nvPr/>
        </p:nvSpPr>
        <p:spPr>
          <a:xfrm>
            <a:off x="9867548" y="4070277"/>
            <a:ext cx="855870" cy="295275"/>
          </a:xfrm>
          <a:prstGeom prst="leftArrow">
            <a:avLst/>
          </a:prstGeom>
          <a:solidFill>
            <a:srgbClr val="7030A0"/>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Left 22">
            <a:extLst>
              <a:ext uri="{FF2B5EF4-FFF2-40B4-BE49-F238E27FC236}">
                <a16:creationId xmlns:a16="http://schemas.microsoft.com/office/drawing/2014/main" id="{F7368061-6740-7AC0-0BEC-D21B5C7F7642}"/>
              </a:ext>
            </a:extLst>
          </p:cNvPr>
          <p:cNvSpPr/>
          <p:nvPr/>
        </p:nvSpPr>
        <p:spPr>
          <a:xfrm>
            <a:off x="10707868" y="5056763"/>
            <a:ext cx="855870" cy="295275"/>
          </a:xfrm>
          <a:prstGeom prst="leftArrow">
            <a:avLst/>
          </a:prstGeom>
          <a:solidFill>
            <a:srgbClr val="7030A0"/>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73588B8-38E1-C9CB-5C5A-F01FAE79F81E}"/>
              </a:ext>
            </a:extLst>
          </p:cNvPr>
          <p:cNvSpPr txBox="1"/>
          <p:nvPr/>
        </p:nvSpPr>
        <p:spPr>
          <a:xfrm>
            <a:off x="6141860" y="1234590"/>
            <a:ext cx="5670696" cy="276999"/>
          </a:xfrm>
          <a:prstGeom prst="rect">
            <a:avLst/>
          </a:prstGeom>
          <a:noFill/>
        </p:spPr>
        <p:txBody>
          <a:bodyPr wrap="square">
            <a:spAutoFit/>
          </a:bodyPr>
          <a:lstStyle/>
          <a:p>
            <a:pPr algn="ctr"/>
            <a:r>
              <a:rPr lang="en-US" sz="1200">
                <a:hlinkClick r:id="rId5"/>
              </a:rPr>
              <a:t>Alerts &amp; Updates for Providers | BCBSNE</a:t>
            </a:r>
            <a:endParaRPr lang="en-US" sz="1200"/>
          </a:p>
        </p:txBody>
      </p:sp>
    </p:spTree>
    <p:extLst>
      <p:ext uri="{BB962C8B-B14F-4D97-AF65-F5344CB8AC3E}">
        <p14:creationId xmlns:p14="http://schemas.microsoft.com/office/powerpoint/2010/main" val="2953748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13CB965-C624-6E5E-021E-728407E7170A}"/>
              </a:ext>
            </a:extLst>
          </p:cNvPr>
          <p:cNvSpPr/>
          <p:nvPr/>
        </p:nvSpPr>
        <p:spPr>
          <a:xfrm>
            <a:off x="0" y="9245"/>
            <a:ext cx="12192000" cy="1615712"/>
          </a:xfrm>
          <a:custGeom>
            <a:avLst/>
            <a:gdLst/>
            <a:ahLst/>
            <a:cxnLst/>
            <a:rect l="l" t="t" r="r" b="b"/>
            <a:pathLst>
              <a:path w="6809105" h="6858000">
                <a:moveTo>
                  <a:pt x="0" y="6858000"/>
                </a:moveTo>
                <a:lnTo>
                  <a:pt x="6809079" y="6858000"/>
                </a:lnTo>
                <a:lnTo>
                  <a:pt x="6809079" y="0"/>
                </a:lnTo>
                <a:lnTo>
                  <a:pt x="0" y="0"/>
                </a:lnTo>
                <a:lnTo>
                  <a:pt x="0" y="6858000"/>
                </a:lnTo>
                <a:close/>
              </a:path>
            </a:pathLst>
          </a:custGeom>
          <a:solidFill>
            <a:srgbClr val="0082BE"/>
          </a:solidFill>
        </p:spPr>
        <p:txBody>
          <a:bodyPr wrap="square" lIns="0" tIns="0" rIns="0" bIns="0" rtlCol="0" anchor="ctr"/>
          <a:lstStyle/>
          <a:p>
            <a:pPr marL="0" indent="0">
              <a:buNone/>
            </a:pPr>
            <a:endParaRPr lang="en-US" sz="1800">
              <a:solidFill>
                <a:schemeClr val="bg1"/>
              </a:solidFill>
              <a:latin typeface="Arial" panose="020B0604020202020204" pitchFamily="34" charset="0"/>
            </a:endParaRPr>
          </a:p>
          <a:p>
            <a:pPr marL="0" indent="0">
              <a:buNone/>
            </a:pPr>
            <a:endParaRPr lang="en-US">
              <a:solidFill>
                <a:schemeClr val="bg1"/>
              </a:solidFill>
              <a:latin typeface="Arial" panose="020B0604020202020204" pitchFamily="34" charset="0"/>
            </a:endParaRPr>
          </a:p>
          <a:p>
            <a:pPr marL="0" indent="0">
              <a:buNone/>
            </a:pPr>
            <a:endParaRPr lang="en-US" sz="1800">
              <a:solidFill>
                <a:schemeClr val="bg1"/>
              </a:solidFill>
              <a:latin typeface="Arial" panose="020B0604020202020204" pitchFamily="34" charset="0"/>
            </a:endParaRPr>
          </a:p>
          <a:p>
            <a:pPr marL="0" indent="0">
              <a:buNone/>
            </a:pPr>
            <a:endParaRPr lang="en-US">
              <a:solidFill>
                <a:schemeClr val="bg1"/>
              </a:solidFill>
              <a:latin typeface="Arial" panose="020B0604020202020204" pitchFamily="34" charset="0"/>
            </a:endParaRPr>
          </a:p>
          <a:p>
            <a:pPr marL="0" indent="0">
              <a:buNone/>
            </a:pPr>
            <a:endParaRPr lang="en-US" sz="1800">
              <a:solidFill>
                <a:schemeClr val="bg1"/>
              </a:solidFill>
              <a:latin typeface="Arial" panose="020B0604020202020204" pitchFamily="34" charset="0"/>
            </a:endParaRPr>
          </a:p>
          <a:p>
            <a:pPr marL="0" indent="0">
              <a:buNone/>
            </a:pPr>
            <a:r>
              <a:rPr lang="en-US" sz="4400">
                <a:solidFill>
                  <a:schemeClr val="bg1"/>
                </a:solidFill>
                <a:latin typeface="Arial" panose="020B0604020202020204" pitchFamily="34" charset="0"/>
              </a:rPr>
              <a:t>  Provider Academy  </a:t>
            </a:r>
            <a:r>
              <a:rPr lang="en-US" sz="1200">
                <a:solidFill>
                  <a:schemeClr val="accent2">
                    <a:lumMod val="50000"/>
                  </a:schemeClr>
                </a:solidFill>
                <a:hlinkClick r:id="rId3">
                  <a:extLst>
                    <a:ext uri="{A12FA001-AC4F-418D-AE19-62706E023703}">
                      <ahyp:hlinkClr xmlns:ahyp="http://schemas.microsoft.com/office/drawing/2018/hyperlinkcolor" val="tx"/>
                    </a:ext>
                  </a:extLst>
                </a:hlinkClick>
              </a:rPr>
              <a:t>Provider Academy | BCBSNE</a:t>
            </a:r>
            <a:endParaRPr lang="en-US" sz="1200">
              <a:solidFill>
                <a:schemeClr val="accent2">
                  <a:lumMod val="50000"/>
                </a:schemeClr>
              </a:solidFill>
              <a:latin typeface="Arial" panose="020B0604020202020204" pitchFamily="34" charset="0"/>
            </a:endParaRPr>
          </a:p>
          <a:p>
            <a:pPr marL="0" indent="0">
              <a:buNone/>
            </a:pPr>
            <a:endParaRPr lang="en-US" b="1">
              <a:solidFill>
                <a:schemeClr val="bg1"/>
              </a:solidFill>
              <a:latin typeface="Arial" panose="020B0604020202020204" pitchFamily="34" charset="0"/>
            </a:endParaRPr>
          </a:p>
          <a:p>
            <a:pPr marL="0" indent="0">
              <a:buNone/>
            </a:pPr>
            <a:endParaRPr lang="en-US" sz="3200" b="1">
              <a:solidFill>
                <a:schemeClr val="bg1"/>
              </a:solidFill>
              <a:latin typeface="Arial" panose="020B0604020202020204" pitchFamily="34" charset="0"/>
            </a:endParaRPr>
          </a:p>
          <a:p>
            <a:pPr marL="0" indent="0">
              <a:buNone/>
            </a:pPr>
            <a:endParaRPr lang="en-US" sz="3200" b="1">
              <a:solidFill>
                <a:schemeClr val="bg1"/>
              </a:solidFill>
              <a:latin typeface="Arial" panose="020B0604020202020204" pitchFamily="34" charset="0"/>
            </a:endParaRPr>
          </a:p>
        </p:txBody>
      </p:sp>
      <p:sp>
        <p:nvSpPr>
          <p:cNvPr id="3" name="Slide Number Placeholder 2">
            <a:extLst>
              <a:ext uri="{FF2B5EF4-FFF2-40B4-BE49-F238E27FC236}">
                <a16:creationId xmlns:a16="http://schemas.microsoft.com/office/drawing/2014/main" id="{26BEE329-02FF-7122-05C1-DB0DE22D604B}"/>
              </a:ext>
            </a:extLst>
          </p:cNvPr>
          <p:cNvSpPr>
            <a:spLocks noGrp="1"/>
          </p:cNvSpPr>
          <p:nvPr>
            <p:ph type="sldNum" sz="quarter" idx="12"/>
          </p:nvPr>
        </p:nvSpPr>
        <p:spPr/>
        <p:txBody>
          <a:bodyPr/>
          <a:lstStyle/>
          <a:p>
            <a:fld id="{8AC98C7B-500B-483C-A248-1203A1FB0D72}" type="slidenum">
              <a:rPr lang="en-US" smtClean="0"/>
              <a:t>25</a:t>
            </a:fld>
            <a:endParaRPr lang="en-US"/>
          </a:p>
        </p:txBody>
      </p:sp>
      <p:sp>
        <p:nvSpPr>
          <p:cNvPr id="10" name="Rectangle 9">
            <a:extLst>
              <a:ext uri="{FF2B5EF4-FFF2-40B4-BE49-F238E27FC236}">
                <a16:creationId xmlns:a16="http://schemas.microsoft.com/office/drawing/2014/main" id="{A5E10F85-9D73-AD97-E1D5-35316694CDFC}"/>
              </a:ext>
            </a:extLst>
          </p:cNvPr>
          <p:cNvSpPr/>
          <p:nvPr/>
        </p:nvSpPr>
        <p:spPr>
          <a:xfrm>
            <a:off x="8026400" y="1071418"/>
            <a:ext cx="3628506" cy="5370213"/>
          </a:xfrm>
          <a:prstGeom prst="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CE74B81-5300-5AEA-40D6-7ACADBC86013}"/>
              </a:ext>
            </a:extLst>
          </p:cNvPr>
          <p:cNvPicPr>
            <a:picLocks noChangeAspect="1"/>
          </p:cNvPicPr>
          <p:nvPr/>
        </p:nvPicPr>
        <p:blipFill>
          <a:blip r:embed="rId4"/>
          <a:stretch>
            <a:fillRect/>
          </a:stretch>
        </p:blipFill>
        <p:spPr>
          <a:xfrm>
            <a:off x="8110736" y="1147384"/>
            <a:ext cx="3491346" cy="5227617"/>
          </a:xfrm>
          <a:prstGeom prst="rect">
            <a:avLst/>
          </a:prstGeom>
        </p:spPr>
      </p:pic>
      <p:pic>
        <p:nvPicPr>
          <p:cNvPr id="9" name="Picture 8">
            <a:extLst>
              <a:ext uri="{FF2B5EF4-FFF2-40B4-BE49-F238E27FC236}">
                <a16:creationId xmlns:a16="http://schemas.microsoft.com/office/drawing/2014/main" id="{6280F558-539A-7663-4F49-1E8589C81158}"/>
              </a:ext>
            </a:extLst>
          </p:cNvPr>
          <p:cNvPicPr>
            <a:picLocks noChangeAspect="1"/>
          </p:cNvPicPr>
          <p:nvPr/>
        </p:nvPicPr>
        <p:blipFill>
          <a:blip r:embed="rId5"/>
          <a:stretch>
            <a:fillRect/>
          </a:stretch>
        </p:blipFill>
        <p:spPr>
          <a:xfrm>
            <a:off x="222266" y="1760758"/>
            <a:ext cx="2156647" cy="4778154"/>
          </a:xfrm>
          <a:prstGeom prst="rect">
            <a:avLst/>
          </a:prstGeom>
        </p:spPr>
      </p:pic>
      <p:sp>
        <p:nvSpPr>
          <p:cNvPr id="5" name="Rectangle 4">
            <a:extLst>
              <a:ext uri="{FF2B5EF4-FFF2-40B4-BE49-F238E27FC236}">
                <a16:creationId xmlns:a16="http://schemas.microsoft.com/office/drawing/2014/main" id="{CB83E211-0F2E-5A16-7768-8D8D470D6FD5}"/>
              </a:ext>
            </a:extLst>
          </p:cNvPr>
          <p:cNvSpPr/>
          <p:nvPr/>
        </p:nvSpPr>
        <p:spPr>
          <a:xfrm>
            <a:off x="2378913" y="1912494"/>
            <a:ext cx="3329074" cy="4529137"/>
          </a:xfrm>
          <a:prstGeom prst="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3BBF832-2F84-89A9-3F63-C6A19C759C94}"/>
              </a:ext>
            </a:extLst>
          </p:cNvPr>
          <p:cNvPicPr>
            <a:picLocks noChangeAspect="1"/>
          </p:cNvPicPr>
          <p:nvPr/>
        </p:nvPicPr>
        <p:blipFill>
          <a:blip r:embed="rId6"/>
          <a:stretch>
            <a:fillRect/>
          </a:stretch>
        </p:blipFill>
        <p:spPr>
          <a:xfrm>
            <a:off x="2443771" y="1967957"/>
            <a:ext cx="3216067" cy="4407044"/>
          </a:xfrm>
          <a:prstGeom prst="rect">
            <a:avLst/>
          </a:prstGeom>
        </p:spPr>
      </p:pic>
      <p:sp>
        <p:nvSpPr>
          <p:cNvPr id="7" name="Rectangle 6">
            <a:extLst>
              <a:ext uri="{FF2B5EF4-FFF2-40B4-BE49-F238E27FC236}">
                <a16:creationId xmlns:a16="http://schemas.microsoft.com/office/drawing/2014/main" id="{44367874-1A49-536D-7015-BC389F264EA0}"/>
              </a:ext>
            </a:extLst>
          </p:cNvPr>
          <p:cNvSpPr/>
          <p:nvPr/>
        </p:nvSpPr>
        <p:spPr>
          <a:xfrm>
            <a:off x="5188855" y="2559050"/>
            <a:ext cx="3329075" cy="3398405"/>
          </a:xfrm>
          <a:prstGeom prst="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6C0AAAC-E569-0962-068D-B0E995837AB0}"/>
              </a:ext>
            </a:extLst>
          </p:cNvPr>
          <p:cNvPicPr>
            <a:picLocks noChangeAspect="1"/>
          </p:cNvPicPr>
          <p:nvPr/>
        </p:nvPicPr>
        <p:blipFill>
          <a:blip r:embed="rId7"/>
          <a:stretch>
            <a:fillRect/>
          </a:stretch>
        </p:blipFill>
        <p:spPr>
          <a:xfrm>
            <a:off x="5253713" y="2629533"/>
            <a:ext cx="3199361" cy="3247903"/>
          </a:xfrm>
          <a:prstGeom prst="rect">
            <a:avLst/>
          </a:prstGeom>
        </p:spPr>
      </p:pic>
    </p:spTree>
    <p:extLst>
      <p:ext uri="{BB962C8B-B14F-4D97-AF65-F5344CB8AC3E}">
        <p14:creationId xmlns:p14="http://schemas.microsoft.com/office/powerpoint/2010/main" val="3980708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9774-B3A2-97F9-0B15-E88CBE1CC9D2}"/>
              </a:ext>
            </a:extLst>
          </p:cNvPr>
          <p:cNvSpPr>
            <a:spLocks noGrp="1"/>
          </p:cNvSpPr>
          <p:nvPr>
            <p:ph type="title"/>
          </p:nvPr>
        </p:nvSpPr>
        <p:spPr/>
        <p:txBody>
          <a:bodyPr/>
          <a:lstStyle/>
          <a:p>
            <a:r>
              <a:rPr lang="en-US"/>
              <a:t>Questions</a:t>
            </a:r>
          </a:p>
        </p:txBody>
      </p:sp>
      <p:sp>
        <p:nvSpPr>
          <p:cNvPr id="3" name="Subtitle 2">
            <a:extLst>
              <a:ext uri="{FF2B5EF4-FFF2-40B4-BE49-F238E27FC236}">
                <a16:creationId xmlns:a16="http://schemas.microsoft.com/office/drawing/2014/main" id="{5D2A6543-A989-4282-26C7-A1CCD24ABFBA}"/>
              </a:ext>
            </a:extLst>
          </p:cNvPr>
          <p:cNvSpPr>
            <a:spLocks noGrp="1"/>
          </p:cNvSpPr>
          <p:nvPr>
            <p:ph type="subTitle" idx="1"/>
          </p:nvPr>
        </p:nvSpPr>
        <p:spPr/>
        <p:txBody>
          <a:bodyPr/>
          <a:lstStyle/>
          <a:p>
            <a:r>
              <a:rPr lang="en-US"/>
              <a:t>Thank you for your time</a:t>
            </a:r>
          </a:p>
        </p:txBody>
      </p:sp>
      <p:sp>
        <p:nvSpPr>
          <p:cNvPr id="4" name="Slide Number Placeholder 3">
            <a:extLst>
              <a:ext uri="{FF2B5EF4-FFF2-40B4-BE49-F238E27FC236}">
                <a16:creationId xmlns:a16="http://schemas.microsoft.com/office/drawing/2014/main" id="{C2E9FB41-261E-758D-D957-4A7A6166593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8CEC1-F73A-4128-A0D8-20D01C31BDE2}" type="slidenum">
              <a:rPr kumimoji="0" lang="en-US" sz="1000" b="0" i="0" u="none" strike="noStrike" kern="1200" cap="none" spc="0" normalizeH="0" baseline="0" noProof="0" smtClean="0">
                <a:ln>
                  <a:noFill/>
                </a:ln>
                <a:solidFill>
                  <a:srgbClr val="1E1E1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srgbClr val="1E1E1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1796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0ACE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215CC6-7DF1-21F5-B927-E83F8858DD55}"/>
              </a:ext>
            </a:extLst>
          </p:cNvPr>
          <p:cNvSpPr>
            <a:spLocks noGrp="1"/>
          </p:cNvSpPr>
          <p:nvPr>
            <p:ph type="sldNum" sz="quarter" idx="10"/>
          </p:nvPr>
        </p:nvSpPr>
        <p:spPr/>
        <p:txBody>
          <a:bodyPr/>
          <a:lstStyle/>
          <a:p>
            <a:fld id="{3D28CEC1-F73A-4128-A0D8-20D01C31BDE2}" type="slidenum">
              <a:rPr lang="en-US" smtClean="0"/>
              <a:pPr/>
              <a:t>3</a:t>
            </a:fld>
            <a:endParaRPr lang="en-US"/>
          </a:p>
        </p:txBody>
      </p:sp>
    </p:spTree>
    <p:extLst>
      <p:ext uri="{BB962C8B-B14F-4D97-AF65-F5344CB8AC3E}">
        <p14:creationId xmlns:p14="http://schemas.microsoft.com/office/powerpoint/2010/main" val="3818335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C32D6E-86CC-C6D3-9183-47970293E965}"/>
              </a:ext>
            </a:extLst>
          </p:cNvPr>
          <p:cNvSpPr>
            <a:spLocks noGrp="1"/>
          </p:cNvSpPr>
          <p:nvPr>
            <p:ph type="sldNum" sz="quarter" idx="10"/>
          </p:nvPr>
        </p:nvSpPr>
        <p:spPr/>
        <p:txBody>
          <a:bodyPr/>
          <a:lstStyle/>
          <a:p>
            <a:fld id="{3D28CEC1-F73A-4128-A0D8-20D01C31BDE2}" type="slidenum">
              <a:rPr lang="en-US" smtClean="0"/>
              <a:pPr/>
              <a:t>4</a:t>
            </a:fld>
            <a:endParaRPr lang="en-US"/>
          </a:p>
        </p:txBody>
      </p:sp>
    </p:spTree>
    <p:extLst>
      <p:ext uri="{BB962C8B-B14F-4D97-AF65-F5344CB8AC3E}">
        <p14:creationId xmlns:p14="http://schemas.microsoft.com/office/powerpoint/2010/main" val="419166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FE62B-45CE-8402-6D6F-9712B990EEC3}"/>
              </a:ext>
            </a:extLst>
          </p:cNvPr>
          <p:cNvSpPr>
            <a:spLocks noGrp="1"/>
          </p:cNvSpPr>
          <p:nvPr>
            <p:ph type="title"/>
          </p:nvPr>
        </p:nvSpPr>
        <p:spPr>
          <a:xfrm>
            <a:off x="318978" y="2777163"/>
            <a:ext cx="11873022" cy="1089529"/>
          </a:xfrm>
        </p:spPr>
        <p:txBody>
          <a:bodyPr wrap="square">
            <a:spAutoFit/>
          </a:bodyPr>
          <a:lstStyle/>
          <a:p>
            <a:r>
              <a:rPr lang="en-US">
                <a:solidFill>
                  <a:srgbClr val="003359"/>
                </a:solidFill>
              </a:rPr>
              <a:t>Meet the Team</a:t>
            </a:r>
            <a:endParaRPr lang="en-US">
              <a:solidFill>
                <a:schemeClr val="accent2"/>
              </a:solidFill>
            </a:endParaRPr>
          </a:p>
        </p:txBody>
      </p:sp>
      <p:sp>
        <p:nvSpPr>
          <p:cNvPr id="2" name="Slide Number Placeholder 1">
            <a:extLst>
              <a:ext uri="{FF2B5EF4-FFF2-40B4-BE49-F238E27FC236}">
                <a16:creationId xmlns:a16="http://schemas.microsoft.com/office/drawing/2014/main" id="{685F1E4A-2292-5D50-F02D-C9AE2AF5D76A}"/>
              </a:ext>
            </a:extLst>
          </p:cNvPr>
          <p:cNvSpPr>
            <a:spLocks noGrp="1"/>
          </p:cNvSpPr>
          <p:nvPr>
            <p:ph type="sldNum" sz="quarter" idx="10"/>
          </p:nvPr>
        </p:nvSpPr>
        <p:spPr/>
        <p:txBody>
          <a:bodyPr/>
          <a:lstStyle/>
          <a:p>
            <a:fld id="{3D28CEC1-F73A-4128-A0D8-20D01C31BDE2}" type="slidenum">
              <a:rPr lang="en-US" smtClean="0"/>
              <a:pPr/>
              <a:t>5</a:t>
            </a:fld>
            <a:endParaRPr lang="en-US"/>
          </a:p>
        </p:txBody>
      </p:sp>
    </p:spTree>
    <p:extLst>
      <p:ext uri="{BB962C8B-B14F-4D97-AF65-F5344CB8AC3E}">
        <p14:creationId xmlns:p14="http://schemas.microsoft.com/office/powerpoint/2010/main" val="3974131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D06B05F-BEF7-843C-BBE1-3F14FFAD2528}"/>
              </a:ext>
            </a:extLst>
          </p:cNvPr>
          <p:cNvSpPr/>
          <p:nvPr/>
        </p:nvSpPr>
        <p:spPr>
          <a:xfrm>
            <a:off x="0" y="0"/>
            <a:ext cx="12192000" cy="1765005"/>
          </a:xfrm>
          <a:prstGeom prst="rect">
            <a:avLst/>
          </a:prstGeom>
          <a:solidFill>
            <a:srgbClr val="003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6A0F2AA-755E-BBE5-60E0-84C1B37334D4}"/>
              </a:ext>
            </a:extLst>
          </p:cNvPr>
          <p:cNvGrpSpPr/>
          <p:nvPr/>
        </p:nvGrpSpPr>
        <p:grpSpPr>
          <a:xfrm>
            <a:off x="3633096" y="617912"/>
            <a:ext cx="4925808" cy="529180"/>
            <a:chOff x="3633096" y="782379"/>
            <a:chExt cx="4925808" cy="529180"/>
          </a:xfrm>
        </p:grpSpPr>
        <p:pic>
          <p:nvPicPr>
            <p:cNvPr id="48" name="Graphic 47">
              <a:extLst>
                <a:ext uri="{FF2B5EF4-FFF2-40B4-BE49-F238E27FC236}">
                  <a16:creationId xmlns:a16="http://schemas.microsoft.com/office/drawing/2014/main" id="{994BE488-B9CB-5A71-D848-F2E005B7C5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3096" y="782380"/>
              <a:ext cx="1033395" cy="529179"/>
            </a:xfrm>
            <a:prstGeom prst="rect">
              <a:avLst/>
            </a:prstGeom>
          </p:spPr>
        </p:pic>
        <p:pic>
          <p:nvPicPr>
            <p:cNvPr id="4" name="Graphic 3">
              <a:extLst>
                <a:ext uri="{FF2B5EF4-FFF2-40B4-BE49-F238E27FC236}">
                  <a16:creationId xmlns:a16="http://schemas.microsoft.com/office/drawing/2014/main" id="{F018CF00-1E45-1FB7-4F5D-264D85D7D3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76906" y="782379"/>
              <a:ext cx="3481998" cy="529179"/>
            </a:xfrm>
            <a:prstGeom prst="rect">
              <a:avLst/>
            </a:prstGeom>
          </p:spPr>
        </p:pic>
        <p:sp>
          <p:nvSpPr>
            <p:cNvPr id="12" name="Freeform: Shape 11">
              <a:extLst>
                <a:ext uri="{FF2B5EF4-FFF2-40B4-BE49-F238E27FC236}">
                  <a16:creationId xmlns:a16="http://schemas.microsoft.com/office/drawing/2014/main" id="{921A5EF3-B299-B3DA-1113-632CED51F2C2}"/>
                </a:ext>
              </a:extLst>
            </p:cNvPr>
            <p:cNvSpPr/>
            <p:nvPr/>
          </p:nvSpPr>
          <p:spPr>
            <a:xfrm rot="16200000" flipV="1">
              <a:off x="4564703" y="1004562"/>
              <a:ext cx="529178" cy="84812"/>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B3BABF"/>
              </a:solidFill>
              <a:prstDash val="solid"/>
              <a:miter/>
            </a:ln>
          </p:spPr>
          <p:txBody>
            <a:bodyPr rtlCol="0" anchor="ctr"/>
            <a:lstStyle/>
            <a:p>
              <a:endParaRPr lang="en-US"/>
            </a:p>
          </p:txBody>
        </p:sp>
      </p:grpSp>
      <p:sp>
        <p:nvSpPr>
          <p:cNvPr id="3" name="Slide Number Placeholder 2">
            <a:extLst>
              <a:ext uri="{FF2B5EF4-FFF2-40B4-BE49-F238E27FC236}">
                <a16:creationId xmlns:a16="http://schemas.microsoft.com/office/drawing/2014/main" id="{1B0582E7-776C-9463-6B36-750063C3F342}"/>
              </a:ext>
            </a:extLst>
          </p:cNvPr>
          <p:cNvSpPr>
            <a:spLocks noGrp="1"/>
          </p:cNvSpPr>
          <p:nvPr>
            <p:ph type="sldNum" sz="quarter" idx="10"/>
          </p:nvPr>
        </p:nvSpPr>
        <p:spPr>
          <a:xfrm>
            <a:off x="9226534" y="6515393"/>
            <a:ext cx="2743200" cy="365125"/>
          </a:xfrm>
        </p:spPr>
        <p:txBody>
          <a:bodyPr/>
          <a:lstStyle/>
          <a:p>
            <a:fld id="{3D28CEC1-F73A-4128-A0D8-20D01C31BDE2}" type="slidenum">
              <a:rPr lang="en-US" smtClean="0"/>
              <a:pPr/>
              <a:t>6</a:t>
            </a:fld>
            <a:endParaRPr lang="en-US"/>
          </a:p>
        </p:txBody>
      </p:sp>
      <p:sp>
        <p:nvSpPr>
          <p:cNvPr id="20" name="TextBox 19">
            <a:extLst>
              <a:ext uri="{FF2B5EF4-FFF2-40B4-BE49-F238E27FC236}">
                <a16:creationId xmlns:a16="http://schemas.microsoft.com/office/drawing/2014/main" id="{8C0F19E2-7A2C-AA45-BCA3-B697BDCF22D2}"/>
              </a:ext>
            </a:extLst>
          </p:cNvPr>
          <p:cNvSpPr txBox="1"/>
          <p:nvPr/>
        </p:nvSpPr>
        <p:spPr>
          <a:xfrm>
            <a:off x="0" y="1859697"/>
            <a:ext cx="12192000" cy="523220"/>
          </a:xfrm>
          <a:prstGeom prst="rect">
            <a:avLst/>
          </a:prstGeom>
          <a:noFill/>
        </p:spPr>
        <p:txBody>
          <a:bodyPr wrap="square" rtlCol="0">
            <a:spAutoFit/>
          </a:bodyPr>
          <a:lstStyle/>
          <a:p>
            <a:pPr algn="ctr"/>
            <a:r>
              <a:rPr lang="en-US" sz="2800" b="1" dirty="0">
                <a:solidFill>
                  <a:schemeClr val="tx2">
                    <a:lumMod val="50000"/>
                    <a:lumOff val="50000"/>
                  </a:schemeClr>
                </a:solidFill>
              </a:rPr>
              <a:t>Provider Operations Leadership</a:t>
            </a:r>
          </a:p>
        </p:txBody>
      </p:sp>
      <p:pic>
        <p:nvPicPr>
          <p:cNvPr id="11" name="Picture 10" descr="A close-up of a person smiling&#10;&#10;Description automatically generated">
            <a:extLst>
              <a:ext uri="{FF2B5EF4-FFF2-40B4-BE49-F238E27FC236}">
                <a16:creationId xmlns:a16="http://schemas.microsoft.com/office/drawing/2014/main" id="{ED177B34-E750-7E51-AAC1-5519FEFD9C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3529" y="2897090"/>
            <a:ext cx="2352418" cy="235241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A person in a blue dress&#10;&#10;Description automatically generated">
            <a:extLst>
              <a:ext uri="{FF2B5EF4-FFF2-40B4-BE49-F238E27FC236}">
                <a16:creationId xmlns:a16="http://schemas.microsoft.com/office/drawing/2014/main" id="{3CC3E4D1-A898-202D-C0A5-95F44DAABD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1174" y="2897090"/>
            <a:ext cx="2352418" cy="235241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bject 3">
            <a:extLst>
              <a:ext uri="{FF2B5EF4-FFF2-40B4-BE49-F238E27FC236}">
                <a16:creationId xmlns:a16="http://schemas.microsoft.com/office/drawing/2014/main" id="{6882C3A7-9CE3-C3DE-C3FF-83782F283EFD}"/>
              </a:ext>
            </a:extLst>
          </p:cNvPr>
          <p:cNvSpPr txBox="1"/>
          <p:nvPr/>
        </p:nvSpPr>
        <p:spPr>
          <a:xfrm>
            <a:off x="2105329" y="5393324"/>
            <a:ext cx="2928817" cy="846763"/>
          </a:xfrm>
          <a:prstGeom prst="rect">
            <a:avLst/>
          </a:prstGeom>
          <a:solidFill>
            <a:schemeClr val="bg1"/>
          </a:solidFill>
        </p:spPr>
        <p:txBody>
          <a:bodyPr vert="horz" wrap="square" lIns="0" tIns="12700" rIns="0" bIns="0" rtlCol="0">
            <a:noAutofit/>
          </a:bodyPr>
          <a:lstStyle/>
          <a:p>
            <a:pPr marL="12700" marR="0" lvl="0" indent="0" algn="ctr" defTabSz="914400" rtl="0" eaLnBrk="1" fontAlgn="auto" latinLnBrk="0" hangingPunct="1">
              <a:lnSpc>
                <a:spcPct val="100000"/>
              </a:lnSpc>
              <a:spcBef>
                <a:spcPts val="550"/>
              </a:spcBef>
              <a:spcAft>
                <a:spcPts val="0"/>
              </a:spcAft>
              <a:buClrTx/>
              <a:buSzTx/>
              <a:buFontTx/>
              <a:buNone/>
              <a:tabLst/>
              <a:defRPr/>
            </a:pPr>
            <a:r>
              <a:rPr lang="en-US" sz="1600" b="1" cap="all" dirty="0">
                <a:solidFill>
                  <a:srgbClr val="003359"/>
                </a:solidFill>
                <a:latin typeface="Arial Narrow" panose="020B0606020202030204" pitchFamily="34" charset="0"/>
                <a:cs typeface="Arial" panose="020B0604020202020204" pitchFamily="34" charset="0"/>
              </a:rPr>
              <a:t>CINDY DALY</a:t>
            </a:r>
            <a:endParaRPr kumimoji="0" lang="en-US" sz="1600" b="1" i="0" u="none" strike="noStrike" kern="1200" cap="all" spc="0" normalizeH="0" noProof="0" dirty="0">
              <a:ln>
                <a:noFill/>
              </a:ln>
              <a:solidFill>
                <a:srgbClr val="003359"/>
              </a:solidFill>
              <a:effectLst/>
              <a:uLnTx/>
              <a:uFillTx/>
              <a:latin typeface="Arial Narrow" panose="020B0606020202030204" pitchFamily="34" charset="0"/>
              <a:cs typeface="Arial" panose="020B0604020202020204" pitchFamily="34" charset="0"/>
            </a:endParaRPr>
          </a:p>
          <a:p>
            <a:pPr marL="12700" marR="5080" lvl="0" indent="0" algn="ctr" defTabSz="914400" rtl="0" eaLnBrk="1" fontAlgn="auto" latinLnBrk="0" hangingPunct="1">
              <a:lnSpc>
                <a:spcPct val="100000"/>
              </a:lnSpc>
              <a:spcBef>
                <a:spcPts val="450"/>
              </a:spcBef>
              <a:spcAft>
                <a:spcPts val="0"/>
              </a:spcAft>
              <a:buClrTx/>
              <a:buSzTx/>
              <a:buFontTx/>
              <a:buNone/>
              <a:tabLst/>
              <a:defRPr/>
            </a:pPr>
            <a:r>
              <a:rPr kumimoji="0" lang="en-US" sz="1400" b="1" i="0" strike="noStrike" kern="1200" cap="none" spc="0" normalizeH="0" baseline="0" noProof="0" dirty="0">
                <a:ln>
                  <a:noFill/>
                </a:ln>
                <a:effectLst/>
                <a:uLnTx/>
                <a:uFillTx/>
                <a:latin typeface="Arial Narrow" panose="020B0606020202030204" pitchFamily="34" charset="0"/>
                <a:cs typeface="Univers LT Std 55"/>
              </a:rPr>
              <a:t>Director of Claims &amp; Provider Relations</a:t>
            </a:r>
            <a:br>
              <a:rPr kumimoji="0" lang="en-US" sz="1400" b="0" i="0" u="none" strike="noStrike" kern="1200" cap="none" spc="0" normalizeH="0" baseline="0" noProof="0" dirty="0">
                <a:ln>
                  <a:noFill/>
                </a:ln>
                <a:effectLst/>
                <a:uLnTx/>
                <a:uFillTx/>
                <a:latin typeface="Arial Narrow" panose="020B0606020202030204" pitchFamily="34" charset="0"/>
                <a:cs typeface="Univers LT Std 55"/>
              </a:rPr>
            </a:br>
            <a:br>
              <a:rPr kumimoji="0" lang="en-US" sz="1400" b="0" i="0" u="none" strike="noStrike" kern="1200" cap="none" spc="0" normalizeH="0" baseline="0" noProof="0" dirty="0">
                <a:ln>
                  <a:noFill/>
                </a:ln>
                <a:effectLst/>
                <a:uLnTx/>
                <a:uFillTx/>
                <a:latin typeface="Arial Narrow" panose="020B0606020202030204" pitchFamily="34" charset="0"/>
                <a:cs typeface="Univers LT Std 55"/>
              </a:rPr>
            </a:br>
            <a:endParaRPr kumimoji="0" lang="en-US" sz="1400" b="0" i="0" u="none" strike="noStrike" kern="1200" cap="none" spc="0" normalizeH="0" baseline="0" noProof="0" dirty="0">
              <a:ln>
                <a:noFill/>
              </a:ln>
              <a:effectLst/>
              <a:uLnTx/>
              <a:uFillTx/>
              <a:latin typeface="Arial Narrow" panose="020B0606020202030204" pitchFamily="34" charset="0"/>
              <a:cs typeface="Univers LT Std 55"/>
            </a:endParaRPr>
          </a:p>
          <a:p>
            <a:pPr marL="12700" marR="5080" lvl="0" indent="0" algn="ctr" defTabSz="914400" rtl="0" eaLnBrk="1" fontAlgn="auto" latinLnBrk="0" hangingPunct="1">
              <a:lnSpc>
                <a:spcPct val="100000"/>
              </a:lnSpc>
              <a:spcBef>
                <a:spcPts val="450"/>
              </a:spcBef>
              <a:spcAft>
                <a:spcPts val="0"/>
              </a:spcAft>
              <a:buClrTx/>
              <a:buSzTx/>
              <a:buFontTx/>
              <a:buNone/>
              <a:tabLst/>
              <a:defRPr/>
            </a:pPr>
            <a:br>
              <a:rPr kumimoji="0" lang="en-US" sz="1200" b="0" i="0" u="none" strike="noStrike" kern="1200" cap="none" spc="0" normalizeH="0" baseline="0" noProof="0" dirty="0">
                <a:ln>
                  <a:noFill/>
                </a:ln>
                <a:effectLst/>
                <a:uLnTx/>
                <a:uFillTx/>
                <a:latin typeface="Arial Narrow" panose="020B0606020202030204" pitchFamily="34" charset="0"/>
                <a:cs typeface="Univers LT Std 55"/>
              </a:rPr>
            </a:br>
            <a:endParaRPr kumimoji="0" lang="en-US" sz="1200" b="0" i="0" u="none" strike="noStrike" kern="1200" cap="none" spc="0" normalizeH="0" baseline="0" noProof="0" dirty="0">
              <a:ln>
                <a:noFill/>
              </a:ln>
              <a:effectLst/>
              <a:uLnTx/>
              <a:uFillTx/>
              <a:latin typeface="Arial Narrow" panose="020B0606020202030204" pitchFamily="34" charset="0"/>
              <a:cs typeface="Univers LT Std 55"/>
            </a:endParaRPr>
          </a:p>
          <a:p>
            <a:pPr marL="12700" marR="5080" lvl="0" indent="0" algn="l" defTabSz="914400" rtl="0" eaLnBrk="1" fontAlgn="auto" latinLnBrk="0" hangingPunct="1">
              <a:lnSpc>
                <a:spcPct val="100000"/>
              </a:lnSpc>
              <a:spcBef>
                <a:spcPts val="45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Univers LT Std 55"/>
            </a:endParaRPr>
          </a:p>
        </p:txBody>
      </p:sp>
      <p:sp>
        <p:nvSpPr>
          <p:cNvPr id="17" name="object 3">
            <a:extLst>
              <a:ext uri="{FF2B5EF4-FFF2-40B4-BE49-F238E27FC236}">
                <a16:creationId xmlns:a16="http://schemas.microsoft.com/office/drawing/2014/main" id="{F37EF2A2-D5A8-AD77-DC37-D7CF3B639B91}"/>
              </a:ext>
            </a:extLst>
          </p:cNvPr>
          <p:cNvSpPr txBox="1"/>
          <p:nvPr/>
        </p:nvSpPr>
        <p:spPr>
          <a:xfrm>
            <a:off x="7181260" y="5393324"/>
            <a:ext cx="2612246" cy="914531"/>
          </a:xfrm>
          <a:prstGeom prst="rect">
            <a:avLst/>
          </a:prstGeom>
          <a:solidFill>
            <a:schemeClr val="bg1"/>
          </a:solidFill>
        </p:spPr>
        <p:txBody>
          <a:bodyPr vert="horz" wrap="square" lIns="0" tIns="12700" rIns="0" bIns="0" rtlCol="0">
            <a:noAutofit/>
          </a:bodyPr>
          <a:lstStyle/>
          <a:p>
            <a:pPr marL="12700" marR="0" lvl="0" indent="0" algn="ctr" defTabSz="914400" rtl="0" eaLnBrk="1" fontAlgn="auto" latinLnBrk="0" hangingPunct="1">
              <a:lnSpc>
                <a:spcPct val="100000"/>
              </a:lnSpc>
              <a:spcBef>
                <a:spcPts val="550"/>
              </a:spcBef>
              <a:spcAft>
                <a:spcPts val="0"/>
              </a:spcAft>
              <a:buClrTx/>
              <a:buSzTx/>
              <a:buFontTx/>
              <a:buNone/>
              <a:tabLst/>
              <a:defRPr/>
            </a:pPr>
            <a:r>
              <a:rPr lang="en-US" sz="1600" b="1" cap="all" dirty="0">
                <a:solidFill>
                  <a:srgbClr val="003359"/>
                </a:solidFill>
                <a:latin typeface="Arial Narrow" panose="020B0606020202030204" pitchFamily="34" charset="0"/>
                <a:cs typeface="Arial" panose="020B0604020202020204" pitchFamily="34" charset="0"/>
              </a:rPr>
              <a:t>HEATHER FUEHRING</a:t>
            </a:r>
            <a:endParaRPr kumimoji="0" lang="en-US" sz="1600" b="1" i="0" u="none" strike="noStrike" kern="1200" cap="all" spc="0" normalizeH="0" noProof="0" dirty="0">
              <a:ln>
                <a:noFill/>
              </a:ln>
              <a:solidFill>
                <a:srgbClr val="003359"/>
              </a:solidFill>
              <a:effectLst/>
              <a:uLnTx/>
              <a:uFillTx/>
              <a:latin typeface="Arial Narrow" panose="020B0606020202030204" pitchFamily="34" charset="0"/>
              <a:cs typeface="Arial" panose="020B0604020202020204" pitchFamily="34" charset="0"/>
            </a:endParaRPr>
          </a:p>
          <a:p>
            <a:pPr marL="12700" marR="5080" lvl="0" indent="0" algn="ctr" defTabSz="914400" rtl="0" eaLnBrk="1" fontAlgn="auto" latinLnBrk="0" hangingPunct="1">
              <a:lnSpc>
                <a:spcPct val="100000"/>
              </a:lnSpc>
              <a:spcBef>
                <a:spcPts val="450"/>
              </a:spcBef>
              <a:spcAft>
                <a:spcPts val="0"/>
              </a:spcAft>
              <a:buClrTx/>
              <a:buSzTx/>
              <a:buFontTx/>
              <a:buNone/>
              <a:tabLst/>
              <a:defRPr/>
            </a:pPr>
            <a:r>
              <a:rPr kumimoji="0" lang="en-US" sz="1400" b="1" i="0" strike="noStrike" kern="1200" cap="none" spc="0" normalizeH="0" baseline="0" noProof="0" dirty="0">
                <a:ln>
                  <a:noFill/>
                </a:ln>
                <a:effectLst/>
                <a:uLnTx/>
                <a:uFillTx/>
                <a:latin typeface="Arial Narrow" panose="020B0606020202030204" pitchFamily="34" charset="0"/>
                <a:cs typeface="Univers LT Std 55"/>
              </a:rPr>
              <a:t>Mgr. Provider Relations</a:t>
            </a:r>
            <a:br>
              <a:rPr kumimoji="0" lang="en-US" sz="1400" b="0" i="0" strike="noStrike" kern="1200" cap="none" spc="0" normalizeH="0" baseline="0" noProof="0" dirty="0">
                <a:ln>
                  <a:noFill/>
                </a:ln>
                <a:effectLst/>
                <a:uLnTx/>
                <a:uFillTx/>
                <a:latin typeface="Arial Narrow" panose="020B0606020202030204" pitchFamily="34" charset="0"/>
                <a:cs typeface="Univers LT Std 55"/>
              </a:rPr>
            </a:br>
            <a:br>
              <a:rPr kumimoji="0" lang="en-US" sz="1400" b="0" i="0" strike="noStrike" kern="1200" cap="none" spc="0" normalizeH="0" baseline="0" noProof="0" dirty="0">
                <a:ln>
                  <a:noFill/>
                </a:ln>
                <a:effectLst/>
                <a:uLnTx/>
                <a:uFillTx/>
                <a:latin typeface="Arial Narrow" panose="020B0606020202030204" pitchFamily="34" charset="0"/>
                <a:cs typeface="Univers LT Std 55"/>
              </a:rPr>
            </a:br>
            <a:br>
              <a:rPr kumimoji="0" lang="en-US" sz="1400" b="0" i="0" strike="noStrike" kern="1200" cap="none" spc="0" normalizeH="0" baseline="0" noProof="0" dirty="0">
                <a:ln>
                  <a:noFill/>
                </a:ln>
                <a:effectLst/>
                <a:uLnTx/>
                <a:uFillTx/>
                <a:latin typeface="Arial Narrow" panose="020B0606020202030204" pitchFamily="34" charset="0"/>
                <a:cs typeface="Univers LT Std 55"/>
              </a:rPr>
            </a:br>
            <a:endParaRPr kumimoji="0" lang="en-US" sz="1400" b="0" i="0" strike="noStrike" kern="1200" cap="none" spc="0" normalizeH="0" baseline="0" noProof="0" dirty="0">
              <a:ln>
                <a:noFill/>
              </a:ln>
              <a:effectLst/>
              <a:uLnTx/>
              <a:uFillTx/>
              <a:latin typeface="Arial Narrow" panose="020B0606020202030204" pitchFamily="34" charset="0"/>
              <a:cs typeface="Univers LT Std 55"/>
            </a:endParaRPr>
          </a:p>
          <a:p>
            <a:pPr marL="12700" marR="5080" lvl="0" indent="0" algn="ctr" defTabSz="914400" rtl="0" eaLnBrk="1" fontAlgn="auto" latinLnBrk="0" hangingPunct="1">
              <a:lnSpc>
                <a:spcPct val="100000"/>
              </a:lnSpc>
              <a:spcBef>
                <a:spcPts val="450"/>
              </a:spcBef>
              <a:spcAft>
                <a:spcPts val="0"/>
              </a:spcAft>
              <a:buClrTx/>
              <a:buSzTx/>
              <a:buFontTx/>
              <a:buNone/>
              <a:tabLst/>
              <a:defRPr/>
            </a:pPr>
            <a:br>
              <a:rPr kumimoji="0" lang="en-US" sz="1200" b="0" i="0" u="none" strike="noStrike" kern="1200" cap="none" spc="0" normalizeH="0" baseline="0" noProof="0" dirty="0">
                <a:ln>
                  <a:noFill/>
                </a:ln>
                <a:effectLst/>
                <a:uLnTx/>
                <a:uFillTx/>
                <a:latin typeface="Arial Narrow" panose="020B0606020202030204" pitchFamily="34" charset="0"/>
                <a:cs typeface="Univers LT Std 55"/>
              </a:rPr>
            </a:br>
            <a:endParaRPr kumimoji="0" lang="en-US" sz="1200" b="0" i="0" u="none" strike="noStrike" kern="1200" cap="none" spc="0" normalizeH="0" baseline="0" noProof="0" dirty="0">
              <a:ln>
                <a:noFill/>
              </a:ln>
              <a:effectLst/>
              <a:uLnTx/>
              <a:uFillTx/>
              <a:latin typeface="Arial Narrow" panose="020B0606020202030204" pitchFamily="34" charset="0"/>
              <a:cs typeface="Univers LT Std 55"/>
            </a:endParaRPr>
          </a:p>
          <a:p>
            <a:pPr marL="12700" marR="5080" lvl="0" indent="0" algn="l" defTabSz="914400" rtl="0" eaLnBrk="1" fontAlgn="auto" latinLnBrk="0" hangingPunct="1">
              <a:lnSpc>
                <a:spcPct val="100000"/>
              </a:lnSpc>
              <a:spcBef>
                <a:spcPts val="45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Univers LT Std 55"/>
            </a:endParaRPr>
          </a:p>
        </p:txBody>
      </p:sp>
    </p:spTree>
    <p:extLst>
      <p:ext uri="{BB962C8B-B14F-4D97-AF65-F5344CB8AC3E}">
        <p14:creationId xmlns:p14="http://schemas.microsoft.com/office/powerpoint/2010/main" val="569477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85F29-CD38-5A1E-397D-A0FFC0A3F7F2}"/>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2588C652-66EF-401D-EF9B-91A60ED65361}"/>
              </a:ext>
            </a:extLst>
          </p:cNvPr>
          <p:cNvSpPr/>
          <p:nvPr/>
        </p:nvSpPr>
        <p:spPr>
          <a:xfrm>
            <a:off x="0" y="0"/>
            <a:ext cx="12192000" cy="1765005"/>
          </a:xfrm>
          <a:prstGeom prst="rect">
            <a:avLst/>
          </a:prstGeom>
          <a:solidFill>
            <a:srgbClr val="003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D0D3BB5F-F6A2-1E37-FA78-A786A4198B97}"/>
              </a:ext>
            </a:extLst>
          </p:cNvPr>
          <p:cNvGrpSpPr/>
          <p:nvPr/>
        </p:nvGrpSpPr>
        <p:grpSpPr>
          <a:xfrm>
            <a:off x="3633096" y="617912"/>
            <a:ext cx="4925808" cy="529180"/>
            <a:chOff x="3633096" y="782379"/>
            <a:chExt cx="4925808" cy="529180"/>
          </a:xfrm>
        </p:grpSpPr>
        <p:pic>
          <p:nvPicPr>
            <p:cNvPr id="48" name="Graphic 47">
              <a:extLst>
                <a:ext uri="{FF2B5EF4-FFF2-40B4-BE49-F238E27FC236}">
                  <a16:creationId xmlns:a16="http://schemas.microsoft.com/office/drawing/2014/main" id="{867DC571-E89B-EAD3-3FDA-7238D396C3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3096" y="782380"/>
              <a:ext cx="1033395" cy="529179"/>
            </a:xfrm>
            <a:prstGeom prst="rect">
              <a:avLst/>
            </a:prstGeom>
          </p:spPr>
        </p:pic>
        <p:pic>
          <p:nvPicPr>
            <p:cNvPr id="4" name="Graphic 3">
              <a:extLst>
                <a:ext uri="{FF2B5EF4-FFF2-40B4-BE49-F238E27FC236}">
                  <a16:creationId xmlns:a16="http://schemas.microsoft.com/office/drawing/2014/main" id="{F66544B2-A45F-51FC-52CD-6DDE75EE55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76906" y="782379"/>
              <a:ext cx="3481998" cy="529179"/>
            </a:xfrm>
            <a:prstGeom prst="rect">
              <a:avLst/>
            </a:prstGeom>
          </p:spPr>
        </p:pic>
        <p:sp>
          <p:nvSpPr>
            <p:cNvPr id="12" name="Freeform: Shape 11">
              <a:extLst>
                <a:ext uri="{FF2B5EF4-FFF2-40B4-BE49-F238E27FC236}">
                  <a16:creationId xmlns:a16="http://schemas.microsoft.com/office/drawing/2014/main" id="{91EFB8EF-57D5-955D-E9AE-B401E57A1A6C}"/>
                </a:ext>
              </a:extLst>
            </p:cNvPr>
            <p:cNvSpPr/>
            <p:nvPr/>
          </p:nvSpPr>
          <p:spPr>
            <a:xfrm rot="16200000" flipV="1">
              <a:off x="4564703" y="1004562"/>
              <a:ext cx="529178" cy="84812"/>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B3BABF"/>
              </a:solidFill>
              <a:prstDash val="solid"/>
              <a:miter/>
            </a:ln>
          </p:spPr>
          <p:txBody>
            <a:bodyPr rtlCol="0" anchor="ctr"/>
            <a:lstStyle/>
            <a:p>
              <a:endParaRPr lang="en-US"/>
            </a:p>
          </p:txBody>
        </p:sp>
      </p:grpSp>
      <p:sp>
        <p:nvSpPr>
          <p:cNvPr id="26" name="object 3">
            <a:extLst>
              <a:ext uri="{FF2B5EF4-FFF2-40B4-BE49-F238E27FC236}">
                <a16:creationId xmlns:a16="http://schemas.microsoft.com/office/drawing/2014/main" id="{4FD98825-BEFA-0955-0BDB-3104463D654B}"/>
              </a:ext>
            </a:extLst>
          </p:cNvPr>
          <p:cNvSpPr txBox="1"/>
          <p:nvPr/>
        </p:nvSpPr>
        <p:spPr>
          <a:xfrm>
            <a:off x="675529" y="4655654"/>
            <a:ext cx="2086527" cy="2010943"/>
          </a:xfrm>
          <a:prstGeom prst="rect">
            <a:avLst/>
          </a:prstGeom>
        </p:spPr>
        <p:txBody>
          <a:bodyPr vert="horz" wrap="square" lIns="0" tIns="12700" rIns="0" bIns="0" rtlCol="0">
            <a:noAutofit/>
          </a:bodyPr>
          <a:lstStyle/>
          <a:p>
            <a:pPr marL="12700" marR="0" lvl="0" indent="0" algn="ctr" defTabSz="914400" rtl="0" eaLnBrk="1" fontAlgn="auto" latinLnBrk="0" hangingPunct="1">
              <a:lnSpc>
                <a:spcPct val="100000"/>
              </a:lnSpc>
              <a:spcBef>
                <a:spcPts val="450"/>
              </a:spcBef>
              <a:spcAft>
                <a:spcPts val="0"/>
              </a:spcAft>
              <a:buClrTx/>
              <a:buSzTx/>
              <a:buFontTx/>
              <a:buNone/>
              <a:tabLst/>
              <a:defRPr/>
            </a:pPr>
            <a:r>
              <a:rPr lang="en-US" sz="1600" b="1" cap="all" dirty="0">
                <a:solidFill>
                  <a:srgbClr val="003359"/>
                </a:solidFill>
                <a:latin typeface="Arial Narrow" panose="020B0606020202030204" pitchFamily="34" charset="0"/>
                <a:cs typeface="Arial" panose="020B0604020202020204" pitchFamily="34" charset="0"/>
              </a:rPr>
              <a:t>Jennifer drew</a:t>
            </a:r>
            <a:endParaRPr kumimoji="0" lang="en-US" sz="1600" b="1" i="0" u="none" strike="noStrike" kern="1200" cap="all" spc="0" normalizeH="0" noProof="0" dirty="0">
              <a:ln>
                <a:noFill/>
              </a:ln>
              <a:solidFill>
                <a:srgbClr val="003359"/>
              </a:solidFill>
              <a:effectLst/>
              <a:uLnTx/>
              <a:uFillTx/>
              <a:latin typeface="Arial Narrow" panose="020B0606020202030204" pitchFamily="34" charset="0"/>
              <a:cs typeface="Arial" panose="020B0604020202020204" pitchFamily="34" charset="0"/>
            </a:endParaRPr>
          </a:p>
          <a:p>
            <a:pPr marL="12700" marR="5080" lvl="0" indent="0" algn="ctr" defTabSz="914400" rtl="0" eaLnBrk="1" fontAlgn="auto" latinLnBrk="0" hangingPunct="1">
              <a:lnSpc>
                <a:spcPct val="100000"/>
              </a:lnSpc>
              <a:spcBef>
                <a:spcPts val="450"/>
              </a:spcBef>
              <a:spcAft>
                <a:spcPts val="0"/>
              </a:spcAft>
              <a:buClrTx/>
              <a:buSzTx/>
              <a:buFontTx/>
              <a:buNone/>
              <a:tabLst/>
              <a:defRPr/>
            </a:pPr>
            <a:r>
              <a:rPr kumimoji="0" lang="en-US" sz="1200" b="0" i="0" u="sng" strike="noStrike" kern="1200" cap="none" spc="0" normalizeH="0" baseline="0" noProof="0" dirty="0">
                <a:ln>
                  <a:noFill/>
                </a:ln>
                <a:effectLst/>
                <a:uLnTx/>
                <a:uFillTx/>
                <a:latin typeface="Arial Narrow" panose="020B0606020202030204" pitchFamily="34" charset="0"/>
                <a:cs typeface="Univers LT Std 55"/>
              </a:rPr>
              <a:t>Providers, Specialties and Dentists:       </a:t>
            </a:r>
            <a:r>
              <a:rPr kumimoji="0" lang="en-US" sz="1200" b="0" i="0" u="none" strike="noStrike" kern="1200" cap="none" spc="0" normalizeH="0" baseline="0" noProof="0" dirty="0">
                <a:ln>
                  <a:noFill/>
                </a:ln>
                <a:effectLst/>
                <a:uLnTx/>
                <a:uFillTx/>
                <a:latin typeface="Arial Narrow" panose="020B0606020202030204" pitchFamily="34" charset="0"/>
                <a:cs typeface="Univers LT Std 55"/>
              </a:rPr>
              <a:t>  </a:t>
            </a:r>
            <a:br>
              <a:rPr kumimoji="0" lang="en-US" sz="1200" b="0" i="0" u="none" strike="noStrike" kern="1200" cap="none" spc="0" normalizeH="0" baseline="0" noProof="0" dirty="0">
                <a:ln>
                  <a:noFill/>
                </a:ln>
                <a:effectLst/>
                <a:uLnTx/>
                <a:uFillTx/>
                <a:latin typeface="Arial Narrow" panose="020B0606020202030204" pitchFamily="34" charset="0"/>
                <a:cs typeface="Univers LT Std 55"/>
              </a:rPr>
            </a:br>
            <a:r>
              <a:rPr kumimoji="0" lang="en-US" sz="450" b="0" i="0" u="none" strike="noStrike" kern="1200" cap="none" spc="0" normalizeH="0" baseline="0" noProof="0" dirty="0">
                <a:ln>
                  <a:noFill/>
                </a:ln>
                <a:effectLst/>
                <a:uLnTx/>
                <a:uFillTx/>
                <a:latin typeface="Arial Narrow" panose="020B0606020202030204" pitchFamily="34" charset="0"/>
                <a:cs typeface="Univers LT Std 55"/>
              </a:rPr>
              <a:t>                                                                                                                                                               </a:t>
            </a:r>
            <a:r>
              <a:rPr kumimoji="0" lang="en-US" sz="1200" b="0" i="0" u="none" strike="noStrike" kern="1200" cap="none" spc="0" normalizeH="0" baseline="0" noProof="0" dirty="0">
                <a:ln>
                  <a:noFill/>
                </a:ln>
                <a:effectLst/>
                <a:uLnTx/>
                <a:uFillTx/>
                <a:latin typeface="Arial Narrow" panose="020B0606020202030204" pitchFamily="34" charset="0"/>
                <a:cs typeface="Univers LT Std 55"/>
              </a:rPr>
              <a:t>ZIP codes starting with 688, 689, 690, 691, 692, and 693</a:t>
            </a:r>
            <a:br>
              <a:rPr kumimoji="0" lang="en-US" sz="1200" b="0" i="0" u="none" strike="noStrike" kern="1200" cap="none" spc="0" normalizeH="0" baseline="0" noProof="0" dirty="0">
                <a:ln>
                  <a:noFill/>
                </a:ln>
                <a:effectLst/>
                <a:uLnTx/>
                <a:uFillTx/>
                <a:latin typeface="Arial Narrow" panose="020B0606020202030204" pitchFamily="34" charset="0"/>
                <a:cs typeface="Univers LT Std 55"/>
              </a:rPr>
            </a:br>
            <a:br>
              <a:rPr kumimoji="0" lang="en-US" sz="800" b="0" i="0" u="none" strike="noStrike" kern="1200" cap="none" spc="0" normalizeH="0" baseline="0" noProof="0" dirty="0">
                <a:ln>
                  <a:noFill/>
                </a:ln>
                <a:effectLst/>
                <a:uLnTx/>
                <a:uFillTx/>
                <a:latin typeface="Arial Narrow" panose="020B0606020202030204" pitchFamily="34" charset="0"/>
                <a:cs typeface="Univers LT Std 55"/>
              </a:rPr>
            </a:br>
            <a:endParaRPr kumimoji="0" lang="en-US" sz="800" b="0" i="0" u="none" strike="noStrike" kern="1200" cap="none" spc="0" normalizeH="0" baseline="0" noProof="0" dirty="0">
              <a:ln>
                <a:noFill/>
              </a:ln>
              <a:effectLst/>
              <a:uLnTx/>
              <a:uFillTx/>
              <a:latin typeface="Arial Narrow" panose="020B0606020202030204" pitchFamily="34" charset="0"/>
              <a:cs typeface="Univers LT Std 55"/>
            </a:endParaRPr>
          </a:p>
          <a:p>
            <a:pPr marL="12700" marR="5080" lvl="0" indent="0" algn="ctr" defTabSz="914400" rtl="0" eaLnBrk="1" fontAlgn="auto" latinLnBrk="0" hangingPunct="1">
              <a:lnSpc>
                <a:spcPct val="100000"/>
              </a:lnSpc>
              <a:spcBef>
                <a:spcPts val="450"/>
              </a:spcBef>
              <a:spcAft>
                <a:spcPts val="0"/>
              </a:spcAft>
              <a:buClrTx/>
              <a:buSzTx/>
              <a:buFontTx/>
              <a:buNone/>
              <a:tabLst/>
              <a:defRPr/>
            </a:pPr>
            <a:r>
              <a:rPr kumimoji="0" lang="en-US" sz="1200" b="0" i="0" u="sng" strike="noStrike" kern="1200" cap="none" spc="0" normalizeH="0" baseline="0" noProof="0" dirty="0">
                <a:ln>
                  <a:noFill/>
                </a:ln>
                <a:effectLst/>
                <a:uLnTx/>
                <a:uFillTx/>
                <a:latin typeface="Arial Narrow" panose="020B0606020202030204" pitchFamily="34" charset="0"/>
                <a:cs typeface="Univers LT Std 55"/>
              </a:rPr>
              <a:t>Temporarily Supporting</a:t>
            </a:r>
            <a:br>
              <a:rPr kumimoji="0" lang="en-US" sz="1200" b="0" i="0" u="none" strike="noStrike" kern="1200" cap="none" spc="0" normalizeH="0" baseline="0" noProof="0" dirty="0">
                <a:ln>
                  <a:noFill/>
                </a:ln>
                <a:effectLst/>
                <a:uLnTx/>
                <a:uFillTx/>
                <a:latin typeface="Arial Narrow" panose="020B0606020202030204" pitchFamily="34" charset="0"/>
                <a:cs typeface="Univers LT Std 55"/>
              </a:rPr>
            </a:br>
            <a:r>
              <a:rPr kumimoji="0" lang="en-US" sz="1200" b="0" i="0" u="none" strike="noStrike" kern="1200" cap="none" spc="0" normalizeH="0" baseline="0" noProof="0" dirty="0">
                <a:ln>
                  <a:noFill/>
                </a:ln>
                <a:effectLst/>
                <a:uLnTx/>
                <a:uFillTx/>
                <a:latin typeface="Arial Narrow" panose="020B0606020202030204" pitchFamily="34" charset="0"/>
                <a:cs typeface="Univers LT Std 55"/>
              </a:rPr>
              <a:t>Methodist Health Partners</a:t>
            </a:r>
            <a:br>
              <a:rPr kumimoji="0" lang="en-US" sz="1200" b="0" i="0" u="none" strike="noStrike" kern="1200" cap="none" spc="0" normalizeH="0" baseline="0" noProof="0" dirty="0">
                <a:ln>
                  <a:noFill/>
                </a:ln>
                <a:effectLst/>
                <a:uLnTx/>
                <a:uFillTx/>
                <a:latin typeface="Arial Narrow" panose="020B0606020202030204" pitchFamily="34" charset="0"/>
                <a:cs typeface="Univers LT Std 55"/>
              </a:rPr>
            </a:br>
            <a:endParaRPr kumimoji="0" lang="en-US" sz="1200" b="0" i="0" u="none" strike="noStrike" kern="1200" cap="none" spc="0" normalizeH="0" baseline="0" noProof="0" dirty="0">
              <a:ln>
                <a:noFill/>
              </a:ln>
              <a:effectLst/>
              <a:uLnTx/>
              <a:uFillTx/>
              <a:latin typeface="Arial Narrow" panose="020B0606020202030204" pitchFamily="34" charset="0"/>
              <a:cs typeface="Univers LT Std 55"/>
            </a:endParaRPr>
          </a:p>
          <a:p>
            <a:pPr marL="12700" marR="5080" lvl="0" indent="0" algn="l" defTabSz="914400" rtl="0" eaLnBrk="1" fontAlgn="auto" latinLnBrk="0" hangingPunct="1">
              <a:lnSpc>
                <a:spcPct val="100000"/>
              </a:lnSpc>
              <a:spcBef>
                <a:spcPts val="45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Univers LT Std 55"/>
            </a:endParaRPr>
          </a:p>
        </p:txBody>
      </p:sp>
      <p:sp>
        <p:nvSpPr>
          <p:cNvPr id="31" name="object 3">
            <a:extLst>
              <a:ext uri="{FF2B5EF4-FFF2-40B4-BE49-F238E27FC236}">
                <a16:creationId xmlns:a16="http://schemas.microsoft.com/office/drawing/2014/main" id="{AE6C2952-FC46-7E73-D5FD-96219DCBA3CF}"/>
              </a:ext>
            </a:extLst>
          </p:cNvPr>
          <p:cNvSpPr txBox="1"/>
          <p:nvPr/>
        </p:nvSpPr>
        <p:spPr>
          <a:xfrm>
            <a:off x="3650233" y="4655654"/>
            <a:ext cx="2158696" cy="2212348"/>
          </a:xfrm>
          <a:prstGeom prst="rect">
            <a:avLst/>
          </a:prstGeom>
        </p:spPr>
        <p:txBody>
          <a:bodyPr vert="horz" wrap="square" lIns="0" tIns="12700" rIns="0" bIns="0" rtlCol="0">
            <a:noAutofit/>
          </a:bodyPr>
          <a:lstStyle/>
          <a:p>
            <a:pPr marL="12700" marR="0" lvl="0" indent="0" algn="ctr" defTabSz="914400" rtl="0" eaLnBrk="1" fontAlgn="auto" latinLnBrk="0" hangingPunct="1">
              <a:lnSpc>
                <a:spcPct val="100000"/>
              </a:lnSpc>
              <a:spcBef>
                <a:spcPts val="550"/>
              </a:spcBef>
              <a:spcAft>
                <a:spcPts val="0"/>
              </a:spcAft>
              <a:buClrTx/>
              <a:buSzTx/>
              <a:buFontTx/>
              <a:buNone/>
              <a:tabLst/>
              <a:defRPr/>
            </a:pPr>
            <a:r>
              <a:rPr lang="en-US" sz="1600" b="1" cap="all" dirty="0">
                <a:solidFill>
                  <a:srgbClr val="003359"/>
                </a:solidFill>
                <a:latin typeface="Arial Narrow" panose="020B0606020202030204" pitchFamily="34" charset="0"/>
                <a:cs typeface="Arial" panose="020B0604020202020204" pitchFamily="34" charset="0"/>
              </a:rPr>
              <a:t>Jessica bailey</a:t>
            </a:r>
            <a:endParaRPr kumimoji="0" lang="en-US" sz="1600" b="1" i="0" u="none" strike="noStrike" kern="1200" cap="all" spc="0" normalizeH="0" noProof="0" dirty="0">
              <a:ln>
                <a:noFill/>
              </a:ln>
              <a:solidFill>
                <a:srgbClr val="003359"/>
              </a:solidFill>
              <a:effectLst/>
              <a:uLnTx/>
              <a:uFillTx/>
              <a:latin typeface="Arial Narrow" panose="020B0606020202030204" pitchFamily="34" charset="0"/>
              <a:cs typeface="Arial" panose="020B0604020202020204" pitchFamily="34" charset="0"/>
            </a:endParaRPr>
          </a:p>
          <a:p>
            <a:pPr marL="12700" marR="5080" lvl="0" indent="0" algn="ctr" defTabSz="914400" rtl="0" eaLnBrk="1" fontAlgn="auto" latinLnBrk="0" hangingPunct="1">
              <a:lnSpc>
                <a:spcPct val="100000"/>
              </a:lnSpc>
              <a:spcBef>
                <a:spcPts val="450"/>
              </a:spcBef>
              <a:spcAft>
                <a:spcPts val="0"/>
              </a:spcAft>
              <a:buClrTx/>
              <a:buSzTx/>
              <a:buFontTx/>
              <a:buNone/>
              <a:tabLst/>
              <a:defRPr/>
            </a:pPr>
            <a:r>
              <a:rPr kumimoji="0" lang="en-US" sz="1200" b="0" i="0" u="sng" strike="noStrike" kern="1200" cap="none" spc="0" normalizeH="0" baseline="0" noProof="0" dirty="0">
                <a:ln>
                  <a:noFill/>
                </a:ln>
                <a:effectLst/>
                <a:uLnTx/>
                <a:uFillTx/>
                <a:latin typeface="Arial Narrow" panose="020B0606020202030204" pitchFamily="34" charset="0"/>
                <a:cs typeface="Univers LT Std 55"/>
              </a:rPr>
              <a:t>Providers and Specialties:</a:t>
            </a:r>
          </a:p>
          <a:p>
            <a:pPr marL="12700" marR="5080" lvl="0" indent="0" algn="ctr" defTabSz="914400" rtl="0" eaLnBrk="1" fontAlgn="auto" latinLnBrk="0" hangingPunct="1">
              <a:lnSpc>
                <a:spcPct val="100000"/>
              </a:lnSpc>
              <a:spcBef>
                <a:spcPts val="450"/>
              </a:spcBef>
              <a:spcAft>
                <a:spcPts val="0"/>
              </a:spcAft>
              <a:buClrTx/>
              <a:buSzTx/>
              <a:buFontTx/>
              <a:buNone/>
              <a:tabLst/>
              <a:defRPr/>
            </a:pPr>
            <a:r>
              <a:rPr lang="en-US" sz="1200" dirty="0">
                <a:latin typeface="Arial Narrow" panose="020B0606020202030204" pitchFamily="34" charset="0"/>
                <a:cs typeface="Univers LT Std 55"/>
              </a:rPr>
              <a:t>Bryan Health, Bryan Health Connect, Common Spirit Health, National Providers and </a:t>
            </a:r>
            <a:r>
              <a:rPr lang="en-US" sz="1200" dirty="0" err="1">
                <a:latin typeface="Arial Narrow" panose="020B0606020202030204" pitchFamily="34" charset="0"/>
                <a:cs typeface="Univers LT Std 55"/>
              </a:rPr>
              <a:t>UniNet</a:t>
            </a:r>
            <a:br>
              <a:rPr lang="en-US" sz="1200" dirty="0">
                <a:latin typeface="Arial Narrow" panose="020B0606020202030204" pitchFamily="34" charset="0"/>
                <a:cs typeface="Univers LT Std 55"/>
              </a:rPr>
            </a:br>
            <a:br>
              <a:rPr lang="en-US" sz="1200" dirty="0">
                <a:latin typeface="Arial Narrow" panose="020B0606020202030204" pitchFamily="34" charset="0"/>
                <a:cs typeface="Univers LT Std 55"/>
              </a:rPr>
            </a:br>
            <a:r>
              <a:rPr kumimoji="0" lang="en-US" sz="1200" b="0" i="0" u="sng" strike="noStrike" kern="1200" cap="none" spc="0" normalizeH="0" baseline="0" noProof="0" dirty="0">
                <a:ln>
                  <a:noFill/>
                </a:ln>
                <a:effectLst/>
                <a:uLnTx/>
                <a:uFillTx/>
                <a:latin typeface="Arial Narrow" panose="020B0606020202030204" pitchFamily="34" charset="0"/>
                <a:cs typeface="Univers LT Std 55"/>
              </a:rPr>
              <a:t>Temporarily Supporting</a:t>
            </a:r>
            <a:br>
              <a:rPr kumimoji="0" lang="en-US" sz="1200" b="0" i="0" u="none" strike="noStrike" kern="1200" cap="none" spc="0" normalizeH="0" baseline="0" noProof="0" dirty="0">
                <a:ln>
                  <a:noFill/>
                </a:ln>
                <a:effectLst/>
                <a:uLnTx/>
                <a:uFillTx/>
                <a:latin typeface="Arial Narrow" panose="020B0606020202030204" pitchFamily="34" charset="0"/>
                <a:cs typeface="Univers LT Std 55"/>
              </a:rPr>
            </a:br>
            <a:r>
              <a:rPr kumimoji="0" lang="en-US" sz="1200" b="0" i="0" u="none" strike="noStrike" kern="1200" cap="none" spc="0" normalizeH="0" baseline="0" noProof="0" dirty="0">
                <a:ln>
                  <a:noFill/>
                </a:ln>
                <a:effectLst/>
                <a:uLnTx/>
                <a:uFillTx/>
                <a:latin typeface="Arial Narrow" panose="020B0606020202030204" pitchFamily="34" charset="0"/>
                <a:cs typeface="Univers LT Std 55"/>
              </a:rPr>
              <a:t>Madonna, Nebraska Medicine and Nebraska Health Partners</a:t>
            </a:r>
          </a:p>
          <a:p>
            <a:pPr marL="12700" marR="5080" lvl="0" indent="0" algn="l" defTabSz="914400" rtl="0" eaLnBrk="1" fontAlgn="auto" latinLnBrk="0" hangingPunct="1">
              <a:lnSpc>
                <a:spcPct val="100000"/>
              </a:lnSpc>
              <a:spcBef>
                <a:spcPts val="45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Univers LT Std 55"/>
            </a:endParaRPr>
          </a:p>
        </p:txBody>
      </p:sp>
      <p:sp>
        <p:nvSpPr>
          <p:cNvPr id="35" name="object 3">
            <a:extLst>
              <a:ext uri="{FF2B5EF4-FFF2-40B4-BE49-F238E27FC236}">
                <a16:creationId xmlns:a16="http://schemas.microsoft.com/office/drawing/2014/main" id="{28D47A77-5C24-3EC9-D019-FA88E235A5D7}"/>
              </a:ext>
            </a:extLst>
          </p:cNvPr>
          <p:cNvSpPr txBox="1"/>
          <p:nvPr/>
        </p:nvSpPr>
        <p:spPr>
          <a:xfrm>
            <a:off x="6529076" y="4658251"/>
            <a:ext cx="1997299" cy="1256029"/>
          </a:xfrm>
          <a:prstGeom prst="rect">
            <a:avLst/>
          </a:prstGeom>
        </p:spPr>
        <p:txBody>
          <a:bodyPr vert="horz" wrap="square" lIns="0" tIns="12700" rIns="0" bIns="0" rtlCol="0">
            <a:noAutofit/>
          </a:bodyPr>
          <a:lstStyle/>
          <a:p>
            <a:pPr marL="12700" marR="0" lvl="0" indent="0" algn="ctr" defTabSz="914400" rtl="0" eaLnBrk="1" fontAlgn="auto" latinLnBrk="0" hangingPunct="1">
              <a:lnSpc>
                <a:spcPct val="100000"/>
              </a:lnSpc>
              <a:spcBef>
                <a:spcPts val="550"/>
              </a:spcBef>
              <a:spcAft>
                <a:spcPts val="0"/>
              </a:spcAft>
              <a:buClrTx/>
              <a:buSzTx/>
              <a:buFontTx/>
              <a:buNone/>
              <a:tabLst/>
              <a:defRPr/>
            </a:pPr>
            <a:r>
              <a:rPr kumimoji="0" lang="en-US" sz="1600" b="1" i="0" u="none" strike="noStrike" kern="1200" cap="all" spc="0" normalizeH="0" noProof="0" dirty="0">
                <a:ln>
                  <a:noFill/>
                </a:ln>
                <a:solidFill>
                  <a:srgbClr val="003359"/>
                </a:solidFill>
                <a:effectLst/>
                <a:uLnTx/>
                <a:uFillTx/>
                <a:latin typeface="Arial Narrow" panose="020B0606020202030204" pitchFamily="34" charset="0"/>
                <a:cs typeface="Arial" panose="020B0604020202020204" pitchFamily="34" charset="0"/>
              </a:rPr>
              <a:t>KATHERINE VRBKA</a:t>
            </a:r>
          </a:p>
          <a:p>
            <a:pPr marL="12700" marR="5080" lvl="0" indent="0" algn="ctr" defTabSz="914400" rtl="0" eaLnBrk="1" fontAlgn="auto" latinLnBrk="0" hangingPunct="1">
              <a:lnSpc>
                <a:spcPct val="100000"/>
              </a:lnSpc>
              <a:spcBef>
                <a:spcPts val="450"/>
              </a:spcBef>
              <a:spcAft>
                <a:spcPts val="0"/>
              </a:spcAft>
              <a:buClrTx/>
              <a:buSzTx/>
              <a:buFontTx/>
              <a:buNone/>
              <a:tabLst/>
              <a:defRPr/>
            </a:pPr>
            <a:r>
              <a:rPr lang="en-US" sz="1200" u="sng" dirty="0">
                <a:latin typeface="Arial Narrow" panose="020B0606020202030204" pitchFamily="34" charset="0"/>
                <a:cs typeface="Univers LT Std 55"/>
              </a:rPr>
              <a:t>Providers, Specialties and Dentists: </a:t>
            </a:r>
          </a:p>
          <a:p>
            <a:pPr marL="12700" marR="5080" lvl="0" indent="0" algn="ctr" defTabSz="914400" rtl="0" eaLnBrk="1" fontAlgn="auto" latinLnBrk="0" hangingPunct="1">
              <a:lnSpc>
                <a:spcPct val="100000"/>
              </a:lnSpc>
              <a:spcBef>
                <a:spcPts val="45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Narrow" panose="020B0606020202030204" pitchFamily="34" charset="0"/>
                <a:cs typeface="Univers LT Std 55"/>
              </a:rPr>
              <a:t>ZIP codes starting with 684, 685, 686, 687</a:t>
            </a:r>
            <a:r>
              <a:rPr lang="en-US" sz="1200" dirty="0">
                <a:latin typeface="Arial Narrow" panose="020B0606020202030204" pitchFamily="34" charset="0"/>
                <a:cs typeface="Univers LT Std 55"/>
              </a:rPr>
              <a:t> and                         Veterans Administration</a:t>
            </a:r>
            <a:endParaRPr kumimoji="0" lang="en-US" sz="1200" b="0" i="0" u="none" strike="noStrike" kern="1200" cap="none" spc="0" normalizeH="0" baseline="0" noProof="0" dirty="0">
              <a:ln>
                <a:noFill/>
              </a:ln>
              <a:effectLst/>
              <a:uLnTx/>
              <a:uFillTx/>
              <a:latin typeface="Arial Narrow" panose="020B0606020202030204" pitchFamily="34" charset="0"/>
              <a:cs typeface="Univers LT Std 55"/>
            </a:endParaRPr>
          </a:p>
          <a:p>
            <a:pPr marL="12700" marR="5080" lvl="0" indent="0" algn="l" defTabSz="914400" rtl="0" eaLnBrk="1" fontAlgn="auto" latinLnBrk="0" hangingPunct="1">
              <a:lnSpc>
                <a:spcPct val="100000"/>
              </a:lnSpc>
              <a:spcBef>
                <a:spcPts val="45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Univers LT Std 55"/>
            </a:endParaRPr>
          </a:p>
        </p:txBody>
      </p:sp>
      <p:sp>
        <p:nvSpPr>
          <p:cNvPr id="64" name="object 3">
            <a:extLst>
              <a:ext uri="{FF2B5EF4-FFF2-40B4-BE49-F238E27FC236}">
                <a16:creationId xmlns:a16="http://schemas.microsoft.com/office/drawing/2014/main" id="{D0CB9D07-46A2-8758-0DE7-964C1C3E2C19}"/>
              </a:ext>
            </a:extLst>
          </p:cNvPr>
          <p:cNvSpPr txBox="1"/>
          <p:nvPr/>
        </p:nvSpPr>
        <p:spPr>
          <a:xfrm>
            <a:off x="9375546" y="4646447"/>
            <a:ext cx="2158695" cy="956672"/>
          </a:xfrm>
          <a:prstGeom prst="rect">
            <a:avLst/>
          </a:prstGeom>
        </p:spPr>
        <p:txBody>
          <a:bodyPr vert="horz" wrap="square" lIns="0" tIns="12700" rIns="0" bIns="0" rtlCol="0">
            <a:noAutofit/>
          </a:bodyPr>
          <a:lstStyle/>
          <a:p>
            <a:pPr marL="12700" marR="0" lvl="0" indent="0" algn="ctr" defTabSz="914400" rtl="0" eaLnBrk="1" fontAlgn="auto" latinLnBrk="0" hangingPunct="1">
              <a:lnSpc>
                <a:spcPct val="100000"/>
              </a:lnSpc>
              <a:spcBef>
                <a:spcPts val="550"/>
              </a:spcBef>
              <a:spcAft>
                <a:spcPts val="0"/>
              </a:spcAft>
              <a:buClrTx/>
              <a:buSzTx/>
              <a:buFontTx/>
              <a:buNone/>
              <a:tabLst/>
              <a:defRPr/>
            </a:pPr>
            <a:r>
              <a:rPr lang="en-US" sz="1600" b="1" cap="all" dirty="0">
                <a:solidFill>
                  <a:srgbClr val="003359"/>
                </a:solidFill>
                <a:latin typeface="Arial Narrow" panose="020B0606020202030204" pitchFamily="34" charset="0"/>
                <a:cs typeface="Arial" panose="020B0604020202020204" pitchFamily="34" charset="0"/>
              </a:rPr>
              <a:t>Tawny archer</a:t>
            </a:r>
            <a:endParaRPr kumimoji="0" lang="en-US" sz="1600" b="1" i="0" u="none" strike="noStrike" kern="1200" cap="all" spc="0" normalizeH="0" noProof="0" dirty="0">
              <a:ln>
                <a:noFill/>
              </a:ln>
              <a:solidFill>
                <a:srgbClr val="003359"/>
              </a:solidFill>
              <a:effectLst/>
              <a:uLnTx/>
              <a:uFillTx/>
              <a:latin typeface="Arial Narrow" panose="020B0606020202030204" pitchFamily="34" charset="0"/>
              <a:cs typeface="Arial" panose="020B0604020202020204" pitchFamily="34" charset="0"/>
            </a:endParaRPr>
          </a:p>
          <a:p>
            <a:pPr marL="12700" marR="5080" lvl="0" indent="0" algn="ctr" defTabSz="914400" rtl="0" eaLnBrk="1" fontAlgn="auto" latinLnBrk="0" hangingPunct="1">
              <a:lnSpc>
                <a:spcPct val="100000"/>
              </a:lnSpc>
              <a:spcBef>
                <a:spcPts val="450"/>
              </a:spcBef>
              <a:spcAft>
                <a:spcPts val="0"/>
              </a:spcAft>
              <a:buClrTx/>
              <a:buSzTx/>
              <a:buFontTx/>
              <a:buNone/>
              <a:tabLst/>
              <a:defRPr/>
            </a:pPr>
            <a:r>
              <a:rPr kumimoji="0" lang="en-US" sz="1200" b="0" i="0" u="sng" strike="noStrike" kern="1200" cap="none" spc="0" normalizeH="0" baseline="0" noProof="0" dirty="0">
                <a:ln>
                  <a:noFill/>
                </a:ln>
                <a:effectLst/>
                <a:uLnTx/>
                <a:uFillTx/>
                <a:latin typeface="Arial Narrow" panose="020B0606020202030204" pitchFamily="34" charset="0"/>
                <a:cs typeface="Univers LT Std 55"/>
              </a:rPr>
              <a:t>Providers, Specialties and Dentists: </a:t>
            </a:r>
          </a:p>
          <a:p>
            <a:pPr marL="12700" marR="5080" lvl="0" indent="0" algn="ctr" defTabSz="914400" rtl="0" eaLnBrk="1" fontAlgn="auto" latinLnBrk="0" hangingPunct="1">
              <a:lnSpc>
                <a:spcPct val="100000"/>
              </a:lnSpc>
              <a:spcBef>
                <a:spcPts val="450"/>
              </a:spcBef>
              <a:spcAft>
                <a:spcPts val="0"/>
              </a:spcAft>
              <a:buClrTx/>
              <a:buSzTx/>
              <a:buFontTx/>
              <a:buNone/>
              <a:tabLst/>
              <a:defRPr/>
            </a:pPr>
            <a:r>
              <a:rPr lang="en-US" sz="1200" dirty="0">
                <a:latin typeface="Arial Narrow" panose="020B0606020202030204" pitchFamily="34" charset="0"/>
                <a:cs typeface="Univers LT Std 55"/>
              </a:rPr>
              <a:t>ZIP codes starting with 680, 681, 683, Boys Town, Children’s Nebraska and Secure Care</a:t>
            </a:r>
            <a:endParaRPr kumimoji="0" lang="en-US" sz="1200" b="0" i="0" u="none" strike="noStrike" kern="1200" cap="none" spc="0" normalizeH="0" baseline="0" noProof="0" dirty="0">
              <a:ln>
                <a:noFill/>
              </a:ln>
              <a:effectLst/>
              <a:uLnTx/>
              <a:uFillTx/>
              <a:latin typeface="Arial Narrow" panose="020B0606020202030204" pitchFamily="34" charset="0"/>
              <a:cs typeface="Univers LT Std 55"/>
            </a:endParaRPr>
          </a:p>
          <a:p>
            <a:pPr marL="12700" marR="5080" lvl="0" indent="0" algn="l" defTabSz="914400" rtl="0" eaLnBrk="1" fontAlgn="auto" latinLnBrk="0" hangingPunct="1">
              <a:lnSpc>
                <a:spcPct val="100000"/>
              </a:lnSpc>
              <a:spcBef>
                <a:spcPts val="45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Univers LT Std 55"/>
            </a:endParaRPr>
          </a:p>
        </p:txBody>
      </p:sp>
      <p:sp>
        <p:nvSpPr>
          <p:cNvPr id="3" name="Slide Number Placeholder 2">
            <a:extLst>
              <a:ext uri="{FF2B5EF4-FFF2-40B4-BE49-F238E27FC236}">
                <a16:creationId xmlns:a16="http://schemas.microsoft.com/office/drawing/2014/main" id="{1A59E2CC-CCBE-2AFE-1F93-5E3B57A6F1E6}"/>
              </a:ext>
            </a:extLst>
          </p:cNvPr>
          <p:cNvSpPr>
            <a:spLocks noGrp="1"/>
          </p:cNvSpPr>
          <p:nvPr>
            <p:ph type="sldNum" sz="quarter" idx="10"/>
          </p:nvPr>
        </p:nvSpPr>
        <p:spPr>
          <a:xfrm>
            <a:off x="9226534" y="6515393"/>
            <a:ext cx="2743200" cy="365125"/>
          </a:xfrm>
        </p:spPr>
        <p:txBody>
          <a:bodyPr/>
          <a:lstStyle/>
          <a:p>
            <a:fld id="{3D28CEC1-F73A-4128-A0D8-20D01C31BDE2}" type="slidenum">
              <a:rPr lang="en-US" smtClean="0"/>
              <a:pPr/>
              <a:t>7</a:t>
            </a:fld>
            <a:endParaRPr lang="en-US"/>
          </a:p>
        </p:txBody>
      </p:sp>
      <p:pic>
        <p:nvPicPr>
          <p:cNvPr id="6" name="Picture 2" descr="Jennifer Drew">
            <a:extLst>
              <a:ext uri="{FF2B5EF4-FFF2-40B4-BE49-F238E27FC236}">
                <a16:creationId xmlns:a16="http://schemas.microsoft.com/office/drawing/2014/main" id="{5D9409E7-E138-81E7-010C-AB86D162CB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291" y="2559416"/>
            <a:ext cx="2012339" cy="20123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Jessica Medura">
            <a:extLst>
              <a:ext uri="{FF2B5EF4-FFF2-40B4-BE49-F238E27FC236}">
                <a16:creationId xmlns:a16="http://schemas.microsoft.com/office/drawing/2014/main" id="{94CAFA9F-6D69-C486-C9D0-558E71EB95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0862" y="2834548"/>
            <a:ext cx="1764792" cy="17647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Tawny Archer">
            <a:extLst>
              <a:ext uri="{FF2B5EF4-FFF2-40B4-BE49-F238E27FC236}">
                <a16:creationId xmlns:a16="http://schemas.microsoft.com/office/drawing/2014/main" id="{B3B971FD-C639-7A61-B1DB-CFB3072B93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96064" y="2553297"/>
            <a:ext cx="2018245" cy="2018245"/>
          </a:xfrm>
          <a:prstGeom prst="ellipse">
            <a:avLst/>
          </a:prstGeom>
          <a:ln>
            <a:noFill/>
          </a:ln>
          <a:effectLst>
            <a:softEdge rad="0"/>
          </a:effectLst>
          <a:extLst>
            <a:ext uri="{909E8E84-426E-40DD-AFC4-6F175D3DCCD1}">
              <a14:hiddenFill xmlns:a14="http://schemas.microsoft.com/office/drawing/2010/main">
                <a:solidFill>
                  <a:srgbClr val="FFFFFF"/>
                </a:solidFill>
              </a14:hiddenFill>
            </a:ext>
          </a:extLst>
        </p:spPr>
      </p:pic>
      <p:pic>
        <p:nvPicPr>
          <p:cNvPr id="8" name="Picture 7" descr="A person in a blue dress&#10;&#10;Description automatically generated">
            <a:extLst>
              <a:ext uri="{FF2B5EF4-FFF2-40B4-BE49-F238E27FC236}">
                <a16:creationId xmlns:a16="http://schemas.microsoft.com/office/drawing/2014/main" id="{6A872622-E401-81A6-ECAD-171E8D76BC1C}"/>
              </a:ext>
            </a:extLst>
          </p:cNvPr>
          <p:cNvPicPr>
            <a:picLocks noChangeAspect="1"/>
          </p:cNvPicPr>
          <p:nvPr/>
        </p:nvPicPr>
        <p:blipFill>
          <a:blip r:embed="rId10"/>
          <a:stretch>
            <a:fillRect/>
          </a:stretch>
        </p:blipFill>
        <p:spPr>
          <a:xfrm>
            <a:off x="6638938" y="2553297"/>
            <a:ext cx="2052440" cy="2041405"/>
          </a:xfrm>
          <a:prstGeom prst="flowChartConnector">
            <a:avLst/>
          </a:prstGeom>
        </p:spPr>
      </p:pic>
      <p:sp>
        <p:nvSpPr>
          <p:cNvPr id="20" name="TextBox 19">
            <a:extLst>
              <a:ext uri="{FF2B5EF4-FFF2-40B4-BE49-F238E27FC236}">
                <a16:creationId xmlns:a16="http://schemas.microsoft.com/office/drawing/2014/main" id="{D25721AE-479C-7211-7160-E8F4F1E9B958}"/>
              </a:ext>
            </a:extLst>
          </p:cNvPr>
          <p:cNvSpPr txBox="1"/>
          <p:nvPr/>
        </p:nvSpPr>
        <p:spPr>
          <a:xfrm>
            <a:off x="0" y="1835550"/>
            <a:ext cx="12192000" cy="523220"/>
          </a:xfrm>
          <a:prstGeom prst="rect">
            <a:avLst/>
          </a:prstGeom>
          <a:noFill/>
        </p:spPr>
        <p:txBody>
          <a:bodyPr wrap="square" rtlCol="0">
            <a:spAutoFit/>
          </a:bodyPr>
          <a:lstStyle/>
          <a:p>
            <a:pPr algn="ctr"/>
            <a:r>
              <a:rPr lang="en-US" sz="2800" b="1" dirty="0">
                <a:solidFill>
                  <a:schemeClr val="tx2">
                    <a:lumMod val="50000"/>
                    <a:lumOff val="50000"/>
                  </a:schemeClr>
                </a:solidFill>
              </a:rPr>
              <a:t>Provider Relationship Executives</a:t>
            </a:r>
          </a:p>
        </p:txBody>
      </p:sp>
      <p:pic>
        <p:nvPicPr>
          <p:cNvPr id="9" name="Picture 4" descr="Jessica Medura">
            <a:extLst>
              <a:ext uri="{FF2B5EF4-FFF2-40B4-BE49-F238E27FC236}">
                <a16:creationId xmlns:a16="http://schemas.microsoft.com/office/drawing/2014/main" id="{D5669234-2196-A30F-7FC9-2ED9213C57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6489" y="2559416"/>
            <a:ext cx="2052440" cy="2052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021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58DA7-B443-2B80-780C-22C6907715FB}"/>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13E21356-8DA9-1FAD-7667-15D22E713508}"/>
              </a:ext>
            </a:extLst>
          </p:cNvPr>
          <p:cNvSpPr/>
          <p:nvPr/>
        </p:nvSpPr>
        <p:spPr>
          <a:xfrm>
            <a:off x="0" y="0"/>
            <a:ext cx="12192000" cy="1765005"/>
          </a:xfrm>
          <a:prstGeom prst="rect">
            <a:avLst/>
          </a:prstGeom>
          <a:solidFill>
            <a:srgbClr val="003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1E4C234-5E16-B1F4-05A8-92770706E2EA}"/>
              </a:ext>
            </a:extLst>
          </p:cNvPr>
          <p:cNvGrpSpPr/>
          <p:nvPr/>
        </p:nvGrpSpPr>
        <p:grpSpPr>
          <a:xfrm>
            <a:off x="3633096" y="617912"/>
            <a:ext cx="4925808" cy="529180"/>
            <a:chOff x="3633096" y="782379"/>
            <a:chExt cx="4925808" cy="529180"/>
          </a:xfrm>
        </p:grpSpPr>
        <p:pic>
          <p:nvPicPr>
            <p:cNvPr id="48" name="Graphic 47">
              <a:extLst>
                <a:ext uri="{FF2B5EF4-FFF2-40B4-BE49-F238E27FC236}">
                  <a16:creationId xmlns:a16="http://schemas.microsoft.com/office/drawing/2014/main" id="{51B39B8C-5CF8-B8DD-EE6E-001A7CCD8A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3096" y="782380"/>
              <a:ext cx="1033395" cy="529179"/>
            </a:xfrm>
            <a:prstGeom prst="rect">
              <a:avLst/>
            </a:prstGeom>
          </p:spPr>
        </p:pic>
        <p:pic>
          <p:nvPicPr>
            <p:cNvPr id="4" name="Graphic 3">
              <a:extLst>
                <a:ext uri="{FF2B5EF4-FFF2-40B4-BE49-F238E27FC236}">
                  <a16:creationId xmlns:a16="http://schemas.microsoft.com/office/drawing/2014/main" id="{478293F0-D785-5FD4-AA19-30D69290E2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76906" y="782379"/>
              <a:ext cx="3481998" cy="529179"/>
            </a:xfrm>
            <a:prstGeom prst="rect">
              <a:avLst/>
            </a:prstGeom>
          </p:spPr>
        </p:pic>
        <p:sp>
          <p:nvSpPr>
            <p:cNvPr id="12" name="Freeform: Shape 11">
              <a:extLst>
                <a:ext uri="{FF2B5EF4-FFF2-40B4-BE49-F238E27FC236}">
                  <a16:creationId xmlns:a16="http://schemas.microsoft.com/office/drawing/2014/main" id="{1ED41273-DD15-59EE-7039-17E346E8F6C1}"/>
                </a:ext>
              </a:extLst>
            </p:cNvPr>
            <p:cNvSpPr/>
            <p:nvPr/>
          </p:nvSpPr>
          <p:spPr>
            <a:xfrm rot="16200000" flipV="1">
              <a:off x="4564703" y="1004562"/>
              <a:ext cx="529178" cy="84812"/>
            </a:xfrm>
            <a:custGeom>
              <a:avLst/>
              <a:gdLst>
                <a:gd name="connsiteX0" fmla="*/ 2213046 w 2213046"/>
                <a:gd name="connsiteY0" fmla="*/ 0 h 16653"/>
                <a:gd name="connsiteX1" fmla="*/ 0 w 2213046"/>
                <a:gd name="connsiteY1" fmla="*/ 0 h 16653"/>
              </a:gdLst>
              <a:ahLst/>
              <a:cxnLst>
                <a:cxn ang="0">
                  <a:pos x="connsiteX0" y="connsiteY0"/>
                </a:cxn>
                <a:cxn ang="0">
                  <a:pos x="connsiteX1" y="connsiteY1"/>
                </a:cxn>
              </a:cxnLst>
              <a:rect l="l" t="t" r="r" b="b"/>
              <a:pathLst>
                <a:path w="2213046" h="16653">
                  <a:moveTo>
                    <a:pt x="2213046" y="0"/>
                  </a:moveTo>
                  <a:lnTo>
                    <a:pt x="0" y="0"/>
                  </a:lnTo>
                </a:path>
              </a:pathLst>
            </a:custGeom>
            <a:ln w="16642" cap="flat">
              <a:solidFill>
                <a:srgbClr val="B3BABF"/>
              </a:solidFill>
              <a:prstDash val="solid"/>
              <a:miter/>
            </a:ln>
          </p:spPr>
          <p:txBody>
            <a:bodyPr rtlCol="0" anchor="ctr"/>
            <a:lstStyle/>
            <a:p>
              <a:endParaRPr lang="en-US"/>
            </a:p>
          </p:txBody>
        </p:sp>
      </p:grpSp>
      <p:sp>
        <p:nvSpPr>
          <p:cNvPr id="3" name="Slide Number Placeholder 2">
            <a:extLst>
              <a:ext uri="{FF2B5EF4-FFF2-40B4-BE49-F238E27FC236}">
                <a16:creationId xmlns:a16="http://schemas.microsoft.com/office/drawing/2014/main" id="{A4DCF96B-64B1-64F7-1BA0-5017531138B6}"/>
              </a:ext>
            </a:extLst>
          </p:cNvPr>
          <p:cNvSpPr>
            <a:spLocks noGrp="1"/>
          </p:cNvSpPr>
          <p:nvPr>
            <p:ph type="sldNum" sz="quarter" idx="10"/>
          </p:nvPr>
        </p:nvSpPr>
        <p:spPr>
          <a:xfrm>
            <a:off x="9226534" y="6515393"/>
            <a:ext cx="2743200" cy="365125"/>
          </a:xfrm>
        </p:spPr>
        <p:txBody>
          <a:bodyPr/>
          <a:lstStyle/>
          <a:p>
            <a:fld id="{3D28CEC1-F73A-4128-A0D8-20D01C31BDE2}" type="slidenum">
              <a:rPr lang="en-US" smtClean="0"/>
              <a:pPr/>
              <a:t>8</a:t>
            </a:fld>
            <a:endParaRPr lang="en-US"/>
          </a:p>
        </p:txBody>
      </p:sp>
      <p:sp>
        <p:nvSpPr>
          <p:cNvPr id="5" name="TextBox 4">
            <a:extLst>
              <a:ext uri="{FF2B5EF4-FFF2-40B4-BE49-F238E27FC236}">
                <a16:creationId xmlns:a16="http://schemas.microsoft.com/office/drawing/2014/main" id="{327027C1-76C0-07C0-21F1-C16557F176FB}"/>
              </a:ext>
            </a:extLst>
          </p:cNvPr>
          <p:cNvSpPr txBox="1"/>
          <p:nvPr/>
        </p:nvSpPr>
        <p:spPr>
          <a:xfrm>
            <a:off x="0" y="1904886"/>
            <a:ext cx="12192000" cy="523220"/>
          </a:xfrm>
          <a:prstGeom prst="rect">
            <a:avLst/>
          </a:prstGeom>
          <a:noFill/>
        </p:spPr>
        <p:txBody>
          <a:bodyPr wrap="square" rtlCol="0">
            <a:spAutoFit/>
          </a:bodyPr>
          <a:lstStyle/>
          <a:p>
            <a:pPr algn="ctr"/>
            <a:r>
              <a:rPr lang="en-US" sz="2800" b="1" dirty="0">
                <a:solidFill>
                  <a:schemeClr val="tx2">
                    <a:lumMod val="50000"/>
                    <a:lumOff val="50000"/>
                  </a:schemeClr>
                </a:solidFill>
              </a:rPr>
              <a:t>Provider Relationship Executive Support Specialists</a:t>
            </a:r>
          </a:p>
        </p:txBody>
      </p:sp>
      <p:pic>
        <p:nvPicPr>
          <p:cNvPr id="7" name="Picture 6" descr="A person smiling at camera&#10;&#10;Description automatically generated">
            <a:extLst>
              <a:ext uri="{FF2B5EF4-FFF2-40B4-BE49-F238E27FC236}">
                <a16:creationId xmlns:a16="http://schemas.microsoft.com/office/drawing/2014/main" id="{7A6749DE-9378-095D-A2B2-47A69A4057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456" y="2790969"/>
            <a:ext cx="2095501" cy="209550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A person smiling at camera&#10;&#10;Description automatically generated">
            <a:extLst>
              <a:ext uri="{FF2B5EF4-FFF2-40B4-BE49-F238E27FC236}">
                <a16:creationId xmlns:a16="http://schemas.microsoft.com/office/drawing/2014/main" id="{5273F125-36AA-4684-9878-52B9B66619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7756" y="2784411"/>
            <a:ext cx="2095501" cy="209550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A person wearing glasses and smiling&#10;&#10;Description automatically generated">
            <a:extLst>
              <a:ext uri="{FF2B5EF4-FFF2-40B4-BE49-F238E27FC236}">
                <a16:creationId xmlns:a16="http://schemas.microsoft.com/office/drawing/2014/main" id="{2BD2D6EF-30FD-C6F0-3F37-B3B29035D7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26534" y="2810220"/>
            <a:ext cx="2072998" cy="207299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A person smiling at camera&#10;&#10;Description automatically generated">
            <a:extLst>
              <a:ext uri="{FF2B5EF4-FFF2-40B4-BE49-F238E27FC236}">
                <a16:creationId xmlns:a16="http://schemas.microsoft.com/office/drawing/2014/main" id="{B3F46035-D682-97FD-CBB2-35ED881BDC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82526" y="2790970"/>
            <a:ext cx="2095500" cy="20955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object 3">
            <a:extLst>
              <a:ext uri="{FF2B5EF4-FFF2-40B4-BE49-F238E27FC236}">
                <a16:creationId xmlns:a16="http://schemas.microsoft.com/office/drawing/2014/main" id="{81F91E40-69B6-8E2B-FCB9-16D037DAA726}"/>
              </a:ext>
            </a:extLst>
          </p:cNvPr>
          <p:cNvSpPr txBox="1"/>
          <p:nvPr/>
        </p:nvSpPr>
        <p:spPr>
          <a:xfrm>
            <a:off x="639474" y="5015066"/>
            <a:ext cx="2409463" cy="1681344"/>
          </a:xfrm>
          <a:prstGeom prst="rect">
            <a:avLst/>
          </a:prstGeom>
          <a:solidFill>
            <a:schemeClr val="bg1"/>
          </a:solidFill>
          <a:ln>
            <a:noFill/>
          </a:ln>
        </p:spPr>
        <p:txBody>
          <a:bodyPr vert="horz" wrap="square" lIns="0" tIns="12700" rIns="0" bIns="0" rtlCol="0">
            <a:noAutofit/>
          </a:bodyPr>
          <a:lstStyle/>
          <a:p>
            <a:pPr marL="12700" marR="0" lvl="0" indent="0" algn="ctr" defTabSz="914400" rtl="0" eaLnBrk="1" fontAlgn="auto" latinLnBrk="0" hangingPunct="1">
              <a:lnSpc>
                <a:spcPct val="100000"/>
              </a:lnSpc>
              <a:spcBef>
                <a:spcPts val="550"/>
              </a:spcBef>
              <a:spcAft>
                <a:spcPts val="0"/>
              </a:spcAft>
              <a:buClrTx/>
              <a:buSzTx/>
              <a:buFontTx/>
              <a:buNone/>
              <a:tabLst/>
              <a:defRPr/>
            </a:pPr>
            <a:r>
              <a:rPr lang="en-US" sz="1600" b="1" cap="all" dirty="0">
                <a:solidFill>
                  <a:srgbClr val="003359"/>
                </a:solidFill>
                <a:latin typeface="Arial Narrow" panose="020B0606020202030204" pitchFamily="34" charset="0"/>
                <a:cs typeface="Arial" panose="020B0604020202020204" pitchFamily="34" charset="0"/>
              </a:rPr>
              <a:t>Cache butt</a:t>
            </a:r>
          </a:p>
          <a:p>
            <a:pPr marL="12700" marR="0" lvl="0" indent="0" algn="ctr" defTabSz="914400" rtl="0" eaLnBrk="1" fontAlgn="auto" latinLnBrk="0" hangingPunct="1">
              <a:lnSpc>
                <a:spcPct val="100000"/>
              </a:lnSpc>
              <a:spcBef>
                <a:spcPts val="550"/>
              </a:spcBef>
              <a:spcAft>
                <a:spcPts val="0"/>
              </a:spcAft>
              <a:buClrTx/>
              <a:buSzTx/>
              <a:buFontTx/>
              <a:buNone/>
              <a:tabLst/>
              <a:defRPr/>
            </a:pPr>
            <a:r>
              <a:rPr lang="en-US" sz="1200" u="sng" dirty="0">
                <a:latin typeface="Arial Narrow" panose="020B0606020202030204" pitchFamily="34" charset="0"/>
                <a:cs typeface="Univers LT Std 55"/>
              </a:rPr>
              <a:t>Providers, Specialties and Dentists: </a:t>
            </a:r>
          </a:p>
          <a:p>
            <a:pPr marL="12700" marR="5080" lvl="0" indent="0" algn="ctr" defTabSz="914400" rtl="0" eaLnBrk="1" fontAlgn="auto" latinLnBrk="0" hangingPunct="1">
              <a:lnSpc>
                <a:spcPct val="100000"/>
              </a:lnSpc>
              <a:spcBef>
                <a:spcPts val="45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Narrow" panose="020B0606020202030204" pitchFamily="34" charset="0"/>
                <a:cs typeface="Univers LT Std 55"/>
              </a:rPr>
              <a:t>Madonna</a:t>
            </a:r>
            <a:br>
              <a:rPr kumimoji="0" lang="en-US" sz="1200" b="0" i="0" u="none" strike="noStrike" kern="1200" cap="none" spc="0" normalizeH="0" baseline="0" noProof="0" dirty="0">
                <a:ln>
                  <a:noFill/>
                </a:ln>
                <a:effectLst/>
                <a:uLnTx/>
                <a:uFillTx/>
                <a:latin typeface="Arial Narrow" panose="020B0606020202030204" pitchFamily="34" charset="0"/>
                <a:cs typeface="Univers LT Std 55"/>
              </a:rPr>
            </a:br>
            <a:r>
              <a:rPr kumimoji="0" lang="en-US" sz="1200" b="0" i="0" u="none" strike="noStrike" kern="1200" cap="none" spc="0" normalizeH="0" baseline="0" noProof="0" dirty="0">
                <a:ln>
                  <a:noFill/>
                </a:ln>
                <a:effectLst/>
                <a:uLnTx/>
                <a:uFillTx/>
                <a:latin typeface="Arial Narrow" panose="020B0606020202030204" pitchFamily="34" charset="0"/>
                <a:cs typeface="Univers LT Std 55"/>
              </a:rPr>
              <a:t>Nebraska Health Partners</a:t>
            </a: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Univers LT Std 55"/>
            </a:endParaRPr>
          </a:p>
        </p:txBody>
      </p:sp>
      <p:sp>
        <p:nvSpPr>
          <p:cNvPr id="64" name="object 3">
            <a:extLst>
              <a:ext uri="{FF2B5EF4-FFF2-40B4-BE49-F238E27FC236}">
                <a16:creationId xmlns:a16="http://schemas.microsoft.com/office/drawing/2014/main" id="{2DC9A0AF-23C0-2C4C-D1E4-15ABDFCB82CB}"/>
              </a:ext>
            </a:extLst>
          </p:cNvPr>
          <p:cNvSpPr txBox="1"/>
          <p:nvPr/>
        </p:nvSpPr>
        <p:spPr>
          <a:xfrm>
            <a:off x="3436729" y="5015065"/>
            <a:ext cx="2086528" cy="1318357"/>
          </a:xfrm>
          <a:prstGeom prst="rect">
            <a:avLst/>
          </a:prstGeom>
          <a:solidFill>
            <a:srgbClr val="FFFFFF"/>
          </a:solidFill>
        </p:spPr>
        <p:txBody>
          <a:bodyPr vert="horz" wrap="square" lIns="0" tIns="12700" rIns="0" bIns="0" rtlCol="0">
            <a:noAutofit/>
          </a:bodyPr>
          <a:lstStyle/>
          <a:p>
            <a:pPr marL="12700" marR="0" lvl="0" indent="0" algn="ctr" defTabSz="914400" rtl="0" eaLnBrk="1" fontAlgn="auto" latinLnBrk="0" hangingPunct="1">
              <a:lnSpc>
                <a:spcPct val="100000"/>
              </a:lnSpc>
              <a:spcBef>
                <a:spcPts val="550"/>
              </a:spcBef>
              <a:spcAft>
                <a:spcPts val="0"/>
              </a:spcAft>
              <a:buClrTx/>
              <a:buSzTx/>
              <a:buFontTx/>
              <a:buNone/>
              <a:tabLst/>
              <a:defRPr/>
            </a:pPr>
            <a:r>
              <a:rPr lang="en-US" sz="1600" b="1" cap="all" dirty="0">
                <a:solidFill>
                  <a:srgbClr val="003359"/>
                </a:solidFill>
                <a:latin typeface="Arial Narrow" panose="020B0606020202030204" pitchFamily="34" charset="0"/>
                <a:cs typeface="Arial" panose="020B0604020202020204" pitchFamily="34" charset="0"/>
              </a:rPr>
              <a:t>SHAWNTEL HOLMES</a:t>
            </a:r>
            <a:endParaRPr kumimoji="0" lang="en-US" sz="1600" b="1" i="0" u="none" strike="noStrike" kern="1200" cap="all" spc="0" normalizeH="0" noProof="0" dirty="0">
              <a:ln>
                <a:noFill/>
              </a:ln>
              <a:solidFill>
                <a:srgbClr val="003359"/>
              </a:solidFill>
              <a:effectLst/>
              <a:uLnTx/>
              <a:uFillTx/>
              <a:latin typeface="Arial Narrow" panose="020B0606020202030204" pitchFamily="34" charset="0"/>
              <a:cs typeface="Arial" panose="020B0604020202020204" pitchFamily="34" charset="0"/>
            </a:endParaRPr>
          </a:p>
          <a:p>
            <a:pPr marL="12700" marR="0" lvl="0" indent="0" algn="ctr" defTabSz="914400" rtl="0" eaLnBrk="1" fontAlgn="auto" latinLnBrk="0" hangingPunct="1">
              <a:lnSpc>
                <a:spcPct val="100000"/>
              </a:lnSpc>
              <a:spcBef>
                <a:spcPts val="550"/>
              </a:spcBef>
              <a:spcAft>
                <a:spcPts val="0"/>
              </a:spcAft>
              <a:buClrTx/>
              <a:buSzTx/>
              <a:buFontTx/>
              <a:buNone/>
              <a:tabLst/>
              <a:defRPr/>
            </a:pPr>
            <a:r>
              <a:rPr lang="en-US" sz="1200" u="sng" dirty="0">
                <a:latin typeface="Arial Narrow" panose="020B0606020202030204" pitchFamily="34" charset="0"/>
                <a:cs typeface="Univers LT Std 55"/>
              </a:rPr>
              <a:t>Providers, Specialties and Dentists: </a:t>
            </a:r>
          </a:p>
          <a:p>
            <a:pPr marL="12700" marR="5080" lvl="0" indent="0" algn="ctr" defTabSz="914400" rtl="0" eaLnBrk="1" fontAlgn="auto" latinLnBrk="0" hangingPunct="1">
              <a:lnSpc>
                <a:spcPct val="100000"/>
              </a:lnSpc>
              <a:spcBef>
                <a:spcPts val="45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Narrow" panose="020B0606020202030204" pitchFamily="34" charset="0"/>
                <a:cs typeface="Univers LT Std 55"/>
              </a:rPr>
              <a:t>Methodist Health Partners    </a:t>
            </a:r>
            <a:r>
              <a:rPr lang="en-US" sz="1200" dirty="0">
                <a:latin typeface="Arial Narrow" panose="020B0606020202030204" pitchFamily="34" charset="0"/>
                <a:cs typeface="Univers LT Std 55"/>
              </a:rPr>
              <a:t>Common Spirit Health</a:t>
            </a:r>
            <a:endParaRPr kumimoji="0" lang="en-US" sz="1200" b="0" i="0" u="none" strike="noStrike" kern="1200" cap="none" spc="0" normalizeH="0" baseline="0" noProof="0" dirty="0">
              <a:ln>
                <a:noFill/>
              </a:ln>
              <a:effectLst/>
              <a:uLnTx/>
              <a:uFillTx/>
              <a:latin typeface="Arial Narrow" panose="020B0606020202030204" pitchFamily="34" charset="0"/>
              <a:cs typeface="Univers LT Std 55"/>
            </a:endParaRPr>
          </a:p>
          <a:p>
            <a:pPr marL="12700" marR="5080" lvl="0" indent="0" algn="l" defTabSz="914400" rtl="0" eaLnBrk="1" fontAlgn="auto" latinLnBrk="0" hangingPunct="1">
              <a:lnSpc>
                <a:spcPct val="100000"/>
              </a:lnSpc>
              <a:spcBef>
                <a:spcPts val="45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Univers LT Std 55"/>
            </a:endParaRPr>
          </a:p>
        </p:txBody>
      </p:sp>
      <p:sp>
        <p:nvSpPr>
          <p:cNvPr id="35" name="object 3">
            <a:extLst>
              <a:ext uri="{FF2B5EF4-FFF2-40B4-BE49-F238E27FC236}">
                <a16:creationId xmlns:a16="http://schemas.microsoft.com/office/drawing/2014/main" id="{D6C04877-D8BE-4268-816B-1CD5688E7BEE}"/>
              </a:ext>
            </a:extLst>
          </p:cNvPr>
          <p:cNvSpPr txBox="1"/>
          <p:nvPr/>
        </p:nvSpPr>
        <p:spPr>
          <a:xfrm>
            <a:off x="6561605" y="5015066"/>
            <a:ext cx="1997299" cy="1681344"/>
          </a:xfrm>
          <a:prstGeom prst="rect">
            <a:avLst/>
          </a:prstGeom>
          <a:solidFill>
            <a:schemeClr val="bg1"/>
          </a:solidFill>
        </p:spPr>
        <p:txBody>
          <a:bodyPr vert="horz" wrap="square" lIns="0" tIns="12700" rIns="0" bIns="0" rtlCol="0">
            <a:noAutofit/>
          </a:bodyPr>
          <a:lstStyle/>
          <a:p>
            <a:pPr marL="12700" marR="0" lvl="0" indent="0" algn="ctr" defTabSz="914400" rtl="0" eaLnBrk="1" fontAlgn="auto" latinLnBrk="0" hangingPunct="1">
              <a:lnSpc>
                <a:spcPct val="100000"/>
              </a:lnSpc>
              <a:spcBef>
                <a:spcPts val="550"/>
              </a:spcBef>
              <a:spcAft>
                <a:spcPts val="0"/>
              </a:spcAft>
              <a:buClrTx/>
              <a:buSzTx/>
              <a:buFontTx/>
              <a:buNone/>
              <a:tabLst/>
              <a:defRPr/>
            </a:pPr>
            <a:r>
              <a:rPr kumimoji="0" lang="en-US" sz="1600" b="1" i="0" u="none" strike="noStrike" kern="1200" cap="all" spc="0" normalizeH="0" noProof="0" dirty="0">
                <a:ln>
                  <a:noFill/>
                </a:ln>
                <a:solidFill>
                  <a:srgbClr val="003359"/>
                </a:solidFill>
                <a:effectLst/>
                <a:highlight>
                  <a:srgbClr val="FFFFFF"/>
                </a:highlight>
                <a:uLnTx/>
                <a:uFillTx/>
                <a:latin typeface="Arial Narrow" panose="020B0606020202030204" pitchFamily="34" charset="0"/>
                <a:cs typeface="Arial" panose="020B0604020202020204" pitchFamily="34" charset="0"/>
              </a:rPr>
              <a:t>LISA REW</a:t>
            </a:r>
          </a:p>
          <a:p>
            <a:pPr marL="12700" marR="0" lvl="0" indent="0" algn="ctr" defTabSz="914400" rtl="0" eaLnBrk="1" fontAlgn="auto" latinLnBrk="0" hangingPunct="1">
              <a:lnSpc>
                <a:spcPct val="100000"/>
              </a:lnSpc>
              <a:spcBef>
                <a:spcPts val="550"/>
              </a:spcBef>
              <a:spcAft>
                <a:spcPts val="0"/>
              </a:spcAft>
              <a:buClrTx/>
              <a:buSzTx/>
              <a:buFontTx/>
              <a:buNone/>
              <a:tabLst/>
              <a:defRPr/>
            </a:pPr>
            <a:r>
              <a:rPr lang="en-US" sz="1200" u="sng" dirty="0">
                <a:highlight>
                  <a:srgbClr val="FFFFFF"/>
                </a:highlight>
                <a:latin typeface="Arial Narrow" panose="020B0606020202030204" pitchFamily="34" charset="0"/>
                <a:cs typeface="Univers LT Std 55"/>
              </a:rPr>
              <a:t>Providers, Specialties and Dentists: </a:t>
            </a:r>
          </a:p>
          <a:p>
            <a:pPr marL="12700" marR="5080" lvl="0" indent="0" algn="ctr" defTabSz="914400" rtl="0" eaLnBrk="1" fontAlgn="auto" latinLnBrk="0" hangingPunct="1">
              <a:lnSpc>
                <a:spcPct val="100000"/>
              </a:lnSpc>
              <a:spcBef>
                <a:spcPts val="450"/>
              </a:spcBef>
              <a:spcAft>
                <a:spcPts val="0"/>
              </a:spcAft>
              <a:buClrTx/>
              <a:buSzTx/>
              <a:buFontTx/>
              <a:buNone/>
              <a:tabLst/>
              <a:defRPr/>
            </a:pPr>
            <a:r>
              <a:rPr lang="en-US" sz="1200" dirty="0">
                <a:highlight>
                  <a:srgbClr val="FFFFFF"/>
                </a:highlight>
                <a:latin typeface="Arial Narrow" panose="020B0606020202030204" pitchFamily="34" charset="0"/>
                <a:cs typeface="Univers LT Std 55"/>
              </a:rPr>
              <a:t>ZIP codes starting with              680, 681, 683,                           Boys Town,                        Children’s Nebraska                   and Secure Care</a:t>
            </a:r>
            <a:endParaRPr kumimoji="0" lang="en-US" sz="1200" b="0" i="0" u="none" strike="noStrike" kern="1200" cap="none" spc="0" normalizeH="0" baseline="0" noProof="0" dirty="0">
              <a:ln>
                <a:noFill/>
              </a:ln>
              <a:effectLst/>
              <a:highlight>
                <a:srgbClr val="FFFFFF"/>
              </a:highlight>
              <a:uLnTx/>
              <a:uFillTx/>
              <a:latin typeface="Arial Narrow" panose="020B0606020202030204" pitchFamily="34" charset="0"/>
              <a:cs typeface="Univers LT Std 55"/>
            </a:endParaRPr>
          </a:p>
          <a:p>
            <a:pPr marL="12700" marR="5080" lvl="0" indent="0" algn="l" defTabSz="914400" rtl="0" eaLnBrk="1" fontAlgn="auto" latinLnBrk="0" hangingPunct="1">
              <a:lnSpc>
                <a:spcPct val="100000"/>
              </a:lnSpc>
              <a:spcBef>
                <a:spcPts val="45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Univers LT Std 55"/>
            </a:endParaRPr>
          </a:p>
        </p:txBody>
      </p:sp>
      <p:sp>
        <p:nvSpPr>
          <p:cNvPr id="31" name="object 3">
            <a:extLst>
              <a:ext uri="{FF2B5EF4-FFF2-40B4-BE49-F238E27FC236}">
                <a16:creationId xmlns:a16="http://schemas.microsoft.com/office/drawing/2014/main" id="{EBF9C2E3-7900-8C92-265B-2F0FD9B5451D}"/>
              </a:ext>
            </a:extLst>
          </p:cNvPr>
          <p:cNvSpPr txBox="1"/>
          <p:nvPr/>
        </p:nvSpPr>
        <p:spPr>
          <a:xfrm>
            <a:off x="9457863" y="5015065"/>
            <a:ext cx="1997299" cy="1681344"/>
          </a:xfrm>
          <a:prstGeom prst="rect">
            <a:avLst/>
          </a:prstGeom>
          <a:solidFill>
            <a:schemeClr val="bg1"/>
          </a:solidFill>
        </p:spPr>
        <p:txBody>
          <a:bodyPr vert="horz" wrap="square" lIns="0" tIns="12700" rIns="0" bIns="0" rtlCol="0">
            <a:noAutofit/>
          </a:bodyPr>
          <a:lstStyle/>
          <a:p>
            <a:pPr marL="12700" marR="0" lvl="0" indent="0" algn="ctr" defTabSz="914400" rtl="0" eaLnBrk="1" fontAlgn="auto" latinLnBrk="0" hangingPunct="1">
              <a:lnSpc>
                <a:spcPct val="100000"/>
              </a:lnSpc>
              <a:spcBef>
                <a:spcPts val="550"/>
              </a:spcBef>
              <a:spcAft>
                <a:spcPts val="0"/>
              </a:spcAft>
              <a:buClrTx/>
              <a:buSzTx/>
              <a:buFontTx/>
              <a:buNone/>
              <a:tabLst/>
              <a:defRPr/>
            </a:pPr>
            <a:r>
              <a:rPr lang="en-US" sz="1600" b="1" cap="all" dirty="0">
                <a:solidFill>
                  <a:srgbClr val="003359"/>
                </a:solidFill>
                <a:latin typeface="Arial Narrow" panose="020B0606020202030204" pitchFamily="34" charset="0"/>
                <a:cs typeface="Arial" panose="020B0604020202020204" pitchFamily="34" charset="0"/>
              </a:rPr>
              <a:t>Cayla </a:t>
            </a:r>
            <a:r>
              <a:rPr lang="en-US" sz="1600" b="1" cap="all" dirty="0" err="1">
                <a:solidFill>
                  <a:srgbClr val="003359"/>
                </a:solidFill>
                <a:latin typeface="Arial Narrow" panose="020B0606020202030204" pitchFamily="34" charset="0"/>
                <a:cs typeface="Arial" panose="020B0604020202020204" pitchFamily="34" charset="0"/>
              </a:rPr>
              <a:t>kelly</a:t>
            </a:r>
            <a:endParaRPr kumimoji="0" lang="en-US" sz="1600" b="1" i="0" u="none" strike="noStrike" kern="1200" cap="all" spc="0" normalizeH="0" noProof="0" dirty="0">
              <a:ln>
                <a:noFill/>
              </a:ln>
              <a:solidFill>
                <a:srgbClr val="003359"/>
              </a:solidFill>
              <a:effectLst/>
              <a:uLnTx/>
              <a:uFillTx/>
              <a:latin typeface="Arial Narrow" panose="020B0606020202030204" pitchFamily="34" charset="0"/>
              <a:cs typeface="Arial" panose="020B0604020202020204" pitchFamily="34" charset="0"/>
            </a:endParaRPr>
          </a:p>
          <a:p>
            <a:pPr marL="12700" marR="0" lvl="0" indent="0" algn="ctr" defTabSz="914400" rtl="0" eaLnBrk="1" fontAlgn="auto" latinLnBrk="0" hangingPunct="1">
              <a:lnSpc>
                <a:spcPct val="100000"/>
              </a:lnSpc>
              <a:spcBef>
                <a:spcPts val="550"/>
              </a:spcBef>
              <a:spcAft>
                <a:spcPts val="0"/>
              </a:spcAft>
              <a:buClrTx/>
              <a:buSzTx/>
              <a:buFontTx/>
              <a:buNone/>
              <a:tabLst/>
              <a:defRPr/>
            </a:pPr>
            <a:r>
              <a:rPr lang="en-US" sz="1200" u="sng" dirty="0">
                <a:latin typeface="Arial Narrow" panose="020B0606020202030204" pitchFamily="34" charset="0"/>
                <a:cs typeface="Univers LT Std 55"/>
              </a:rPr>
              <a:t>Providers, Specialties and Dentists: </a:t>
            </a:r>
          </a:p>
          <a:p>
            <a:pPr marL="12700" marR="5080" algn="ctr">
              <a:spcBef>
                <a:spcPts val="450"/>
              </a:spcBef>
              <a:defRPr/>
            </a:pPr>
            <a:r>
              <a:rPr kumimoji="0" lang="en-US" sz="1200" b="0" i="0" u="none" strike="noStrike" kern="1200" cap="none" spc="0" normalizeH="0" baseline="0" noProof="0" dirty="0">
                <a:ln>
                  <a:noFill/>
                </a:ln>
                <a:effectLst/>
                <a:uLnTx/>
                <a:uFillTx/>
                <a:latin typeface="Arial Narrow" panose="020B0606020202030204" pitchFamily="34" charset="0"/>
                <a:cs typeface="Univers LT Std 55"/>
              </a:rPr>
              <a:t>ZIP codes starting with              684, 685, </a:t>
            </a:r>
            <a:r>
              <a:rPr kumimoji="0" lang="en-US" sz="1200" b="0" i="0" u="none" strike="noStrike" kern="1200" cap="none" spc="0" normalizeH="0" baseline="0" noProof="0" dirty="0">
                <a:ln>
                  <a:noFill/>
                </a:ln>
                <a:effectLst/>
                <a:highlight>
                  <a:srgbClr val="FFFFFF"/>
                </a:highlight>
                <a:uLnTx/>
                <a:uFillTx/>
                <a:latin typeface="Arial Narrow" panose="020B0606020202030204" pitchFamily="34" charset="0"/>
                <a:cs typeface="Univers LT Std 55"/>
              </a:rPr>
              <a:t>686</a:t>
            </a:r>
            <a:r>
              <a:rPr kumimoji="0" lang="en-US" sz="1200" b="0" i="0" u="none" strike="noStrike" kern="1200" cap="none" spc="0" normalizeH="0" baseline="0" noProof="0" dirty="0">
                <a:ln>
                  <a:noFill/>
                </a:ln>
                <a:effectLst/>
                <a:uLnTx/>
                <a:uFillTx/>
                <a:latin typeface="Arial Narrow" panose="020B0606020202030204" pitchFamily="34" charset="0"/>
                <a:cs typeface="Univers LT Std 55"/>
              </a:rPr>
              <a:t>, 687, 688,           689, 690, 691, 692, 693</a:t>
            </a:r>
            <a:r>
              <a:rPr lang="en-US" sz="1200" dirty="0">
                <a:latin typeface="Arial Narrow" panose="020B0606020202030204" pitchFamily="34" charset="0"/>
                <a:cs typeface="Univers LT Std 55"/>
              </a:rPr>
              <a:t>     Veterans Administration</a:t>
            </a:r>
            <a:endParaRPr kumimoji="0" lang="en-US" sz="1200" b="0" i="0" u="none" strike="noStrike" kern="1200" cap="none" spc="0" normalizeH="0" baseline="0" noProof="0" dirty="0">
              <a:ln>
                <a:noFill/>
              </a:ln>
              <a:effectLst/>
              <a:uLnTx/>
              <a:uFillTx/>
              <a:latin typeface="Arial Narrow" panose="020B0606020202030204" pitchFamily="34" charset="0"/>
              <a:cs typeface="Univers LT Std 55"/>
            </a:endParaRPr>
          </a:p>
          <a:p>
            <a:pPr marL="12700" marR="5080" lvl="0" indent="0" algn="ctr" defTabSz="914400" rtl="0" eaLnBrk="1" fontAlgn="auto" latinLnBrk="0" hangingPunct="1">
              <a:lnSpc>
                <a:spcPct val="100000"/>
              </a:lnSpc>
              <a:spcBef>
                <a:spcPts val="45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cs typeface="Univers LT Std 55"/>
            </a:endParaRPr>
          </a:p>
          <a:p>
            <a:pPr marL="12700" marR="5080" lvl="0" indent="0" algn="l" defTabSz="914400" rtl="0" eaLnBrk="1" fontAlgn="auto" latinLnBrk="0" hangingPunct="1">
              <a:lnSpc>
                <a:spcPct val="100000"/>
              </a:lnSpc>
              <a:spcBef>
                <a:spcPts val="45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Univers LT Std 55"/>
            </a:endParaRPr>
          </a:p>
        </p:txBody>
      </p:sp>
    </p:spTree>
    <p:extLst>
      <p:ext uri="{BB962C8B-B14F-4D97-AF65-F5344CB8AC3E}">
        <p14:creationId xmlns:p14="http://schemas.microsoft.com/office/powerpoint/2010/main" val="3161611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FE62B-45CE-8402-6D6F-9712B990EEC3}"/>
              </a:ext>
            </a:extLst>
          </p:cNvPr>
          <p:cNvSpPr>
            <a:spLocks noGrp="1"/>
          </p:cNvSpPr>
          <p:nvPr>
            <p:ph type="title"/>
          </p:nvPr>
        </p:nvSpPr>
        <p:spPr>
          <a:xfrm>
            <a:off x="318978" y="2527864"/>
            <a:ext cx="11873022" cy="1588127"/>
          </a:xfrm>
        </p:spPr>
        <p:txBody>
          <a:bodyPr wrap="square">
            <a:spAutoFit/>
          </a:bodyPr>
          <a:lstStyle/>
          <a:p>
            <a:r>
              <a:rPr lang="en-US">
                <a:solidFill>
                  <a:schemeClr val="tx2"/>
                </a:solidFill>
                <a:latin typeface="arial headings"/>
                <a:ea typeface="Open Sans"/>
                <a:cs typeface="Open Sans"/>
              </a:rPr>
              <a:t>NaviNet</a:t>
            </a:r>
            <a:r>
              <a:rPr lang="en-US" baseline="30000">
                <a:solidFill>
                  <a:schemeClr val="tx2"/>
                </a:solidFill>
                <a:latin typeface="arial headings"/>
                <a:ea typeface="Open Sans"/>
                <a:cs typeface="Open Sans"/>
              </a:rPr>
              <a:t>®</a:t>
            </a:r>
          </a:p>
          <a:p>
            <a:endParaRPr lang="en-US" sz="5400" baseline="30000">
              <a:solidFill>
                <a:srgbClr val="005172"/>
              </a:solidFill>
              <a:latin typeface="Arial"/>
              <a:ea typeface="Open Sans"/>
              <a:cs typeface="Open Sans"/>
            </a:endParaRPr>
          </a:p>
        </p:txBody>
      </p:sp>
      <p:sp>
        <p:nvSpPr>
          <p:cNvPr id="2" name="Slide Number Placeholder 1">
            <a:extLst>
              <a:ext uri="{FF2B5EF4-FFF2-40B4-BE49-F238E27FC236}">
                <a16:creationId xmlns:a16="http://schemas.microsoft.com/office/drawing/2014/main" id="{685F1E4A-2292-5D50-F02D-C9AE2AF5D76A}"/>
              </a:ext>
            </a:extLst>
          </p:cNvPr>
          <p:cNvSpPr>
            <a:spLocks noGrp="1"/>
          </p:cNvSpPr>
          <p:nvPr>
            <p:ph type="sldNum" sz="quarter" idx="10"/>
          </p:nvPr>
        </p:nvSpPr>
        <p:spPr/>
        <p:txBody>
          <a:bodyPr/>
          <a:lstStyle/>
          <a:p>
            <a:fld id="{3D28CEC1-F73A-4128-A0D8-20D01C31BDE2}" type="slidenum">
              <a:rPr lang="en-US" smtClean="0"/>
              <a:pPr/>
              <a:t>9</a:t>
            </a:fld>
            <a:endParaRPr lang="en-US"/>
          </a:p>
        </p:txBody>
      </p:sp>
    </p:spTree>
    <p:extLst>
      <p:ext uri="{BB962C8B-B14F-4D97-AF65-F5344CB8AC3E}">
        <p14:creationId xmlns:p14="http://schemas.microsoft.com/office/powerpoint/2010/main" val="2791839616"/>
      </p:ext>
    </p:extLst>
  </p:cSld>
  <p:clrMapOvr>
    <a:masterClrMapping/>
  </p:clrMapOvr>
</p:sld>
</file>

<file path=ppt/theme/theme1.xml><?xml version="1.0" encoding="utf-8"?>
<a:theme xmlns:a="http://schemas.openxmlformats.org/drawingml/2006/main" name="Office Theme">
  <a:themeElements>
    <a:clrScheme name="BCBSNE Color Palette">
      <a:dk1>
        <a:srgbClr val="1E1E1E"/>
      </a:dk1>
      <a:lt1>
        <a:srgbClr val="FFFFFF"/>
      </a:lt1>
      <a:dk2>
        <a:srgbClr val="003359"/>
      </a:dk2>
      <a:lt2>
        <a:srgbClr val="1E1E1E"/>
      </a:lt2>
      <a:accent1>
        <a:srgbClr val="BED6DB"/>
      </a:accent1>
      <a:accent2>
        <a:srgbClr val="0099CC"/>
      </a:accent2>
      <a:accent3>
        <a:srgbClr val="8FCAE7"/>
      </a:accent3>
      <a:accent4>
        <a:srgbClr val="E6E6E6"/>
      </a:accent4>
      <a:accent5>
        <a:srgbClr val="EF4370"/>
      </a:accent5>
      <a:accent6>
        <a:srgbClr val="3FA478"/>
      </a:accent6>
      <a:hlink>
        <a:srgbClr val="0099CC"/>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BCBSNE Color Palette">
      <a:dk1>
        <a:srgbClr val="1E1E1E"/>
      </a:dk1>
      <a:lt1>
        <a:srgbClr val="FFFFFF"/>
      </a:lt1>
      <a:dk2>
        <a:srgbClr val="003359"/>
      </a:dk2>
      <a:lt2>
        <a:srgbClr val="1E1E1E"/>
      </a:lt2>
      <a:accent1>
        <a:srgbClr val="BED6DB"/>
      </a:accent1>
      <a:accent2>
        <a:srgbClr val="0099CC"/>
      </a:accent2>
      <a:accent3>
        <a:srgbClr val="8FCAE7"/>
      </a:accent3>
      <a:accent4>
        <a:srgbClr val="E6E6E6"/>
      </a:accent4>
      <a:accent5>
        <a:srgbClr val="EF4370"/>
      </a:accent5>
      <a:accent6>
        <a:srgbClr val="3FA478"/>
      </a:accent6>
      <a:hlink>
        <a:srgbClr val="0099CC"/>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2-288-9 (08-21-24).pptx" id="{E20F1573-A51C-4922-8A78-A4516AC62EB4}" vid="{97645ECA-C4CB-484B-9B6B-F9DA02E07B1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Classified Document (3)" ma:contentTypeID="0x0101004A6B51C3FBA3A74D84900EF47096D3DC0024006303578F2E448533E825DC4B31B0" ma:contentTypeVersion="20" ma:contentTypeDescription="BCBSNE basic 3 year retention content type." ma:contentTypeScope="" ma:versionID="e6eb0cf707def62d218f7f4b74cbed4c">
  <xsd:schema xmlns:xsd="http://www.w3.org/2001/XMLSchema" xmlns:xs="http://www.w3.org/2001/XMLSchema" xmlns:p="http://schemas.microsoft.com/office/2006/metadata/properties" targetNamespace="http://schemas.microsoft.com/office/2006/metadata/properties" ma:root="true" ma:fieldsID="a467bdf9a53b389212dff26975948d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572731-AE3C-4B0C-8336-4EE6B2A5F95D}">
  <ds:schemaRefs>
    <ds:schemaRef ds:uri="http://purl.org/dc/terms/"/>
    <ds:schemaRef ds:uri="http://schemas.microsoft.com/office/2006/documentManagement/types"/>
    <ds:schemaRef ds:uri="http://www.w3.org/XML/1998/namespace"/>
    <ds:schemaRef ds:uri="http://purl.org/dc/elements/1.1/"/>
    <ds:schemaRef ds:uri="http://schemas.openxmlformats.org/package/2006/metadata/core-properties"/>
    <ds:schemaRef ds:uri="http://purl.org/dc/dcmitype/"/>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1FD2895D-7C66-4844-8BAC-AB7F035CDF2B}">
  <ds:schemaRefs>
    <ds:schemaRef ds:uri="http://schemas.microsoft.com/sharepoint/v3/contenttype/forms"/>
  </ds:schemaRefs>
</ds:datastoreItem>
</file>

<file path=customXml/itemProps3.xml><?xml version="1.0" encoding="utf-8"?>
<ds:datastoreItem xmlns:ds="http://schemas.openxmlformats.org/officeDocument/2006/customXml" ds:itemID="{B8C38EBD-DF1D-4591-8BB6-8F552E855D8B}">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94</TotalTime>
  <Words>2290</Words>
  <Application>Microsoft Office PowerPoint</Application>
  <PresentationFormat>Widescreen</PresentationFormat>
  <Paragraphs>266</Paragraphs>
  <Slides>26</Slides>
  <Notes>15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26</vt:i4>
      </vt:variant>
    </vt:vector>
  </HeadingPairs>
  <TitlesOfParts>
    <vt:vector size="40" baseType="lpstr">
      <vt:lpstr>Aptos</vt:lpstr>
      <vt:lpstr>Aptos Display</vt:lpstr>
      <vt:lpstr>Arial</vt:lpstr>
      <vt:lpstr>arial headings</vt:lpstr>
      <vt:lpstr>Arial Narrow</vt:lpstr>
      <vt:lpstr>Calibri</vt:lpstr>
      <vt:lpstr>Calibri Light</vt:lpstr>
      <vt:lpstr>Open Sans</vt:lpstr>
      <vt:lpstr>Univers LT Std 45 Light</vt:lpstr>
      <vt:lpstr>Wingdings</vt:lpstr>
      <vt:lpstr>Office Theme</vt:lpstr>
      <vt:lpstr>1_Custom Design</vt:lpstr>
      <vt:lpstr>Custom Design</vt:lpstr>
      <vt:lpstr>1_Office Theme</vt:lpstr>
      <vt:lpstr>AAHAM                          Kearney, NE 2025 Spring</vt:lpstr>
      <vt:lpstr>Mission and Values</vt:lpstr>
      <vt:lpstr>PowerPoint Presentation</vt:lpstr>
      <vt:lpstr>PowerPoint Presentation</vt:lpstr>
      <vt:lpstr>Meet the Team</vt:lpstr>
      <vt:lpstr>PowerPoint Presentation</vt:lpstr>
      <vt:lpstr>PowerPoint Presentation</vt:lpstr>
      <vt:lpstr>PowerPoint Presentation</vt:lpstr>
      <vt:lpstr>NaviNet® </vt:lpstr>
      <vt:lpstr>Third-Party Registration</vt:lpstr>
      <vt:lpstr>Claim Appeals</vt:lpstr>
      <vt:lpstr>Eligibility and Benefits </vt:lpstr>
      <vt:lpstr>Pop Quiz</vt:lpstr>
      <vt:lpstr>Medicare Advantage</vt:lpstr>
      <vt:lpstr>BCBSNE Medicare Advantage Resources</vt:lpstr>
      <vt:lpstr>Join Us at our in-person Medicare Advantage                 Provider Forum in Kearney </vt:lpstr>
      <vt:lpstr>Value Based Care</vt:lpstr>
      <vt:lpstr>What is Value Based Care?</vt:lpstr>
      <vt:lpstr>Value-Based Care Models</vt:lpstr>
      <vt:lpstr>How We Work Together</vt:lpstr>
      <vt:lpstr>TriWest</vt:lpstr>
      <vt:lpstr>TriWest Resources</vt:lpstr>
      <vt:lpstr>Communications and Resources </vt:lpstr>
      <vt:lpstr>Alerts and Updates  Join our Provider Email list (receive an email when a new issue of Provider Bulletin or Provider Update is available)  Happening Now                       (Commercial and FEP Updates and Medicare Advantage Updates)  Provider Bulletin                      (monthly)  Provider Updates – extension of your contract (bi-monthly newsletter)   </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Template - PowerPoint</dc:title>
  <dc:creator>Shannon.Gettman@nebraskablue.com</dc:creator>
  <cp:lastModifiedBy>Cindy Conrad</cp:lastModifiedBy>
  <cp:revision>24</cp:revision>
  <dcterms:created xsi:type="dcterms:W3CDTF">2021-01-06T19:46:54Z</dcterms:created>
  <dcterms:modified xsi:type="dcterms:W3CDTF">2025-03-14T16:43:14Z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8269534-9b5e-4c3d-b50f-19e9c895d28c_Enabled">
    <vt:lpwstr>true</vt:lpwstr>
  </property>
  <property fmtid="{D5CDD505-2E9C-101B-9397-08002B2CF9AE}" pid="3" name="MSIP_Label_c8269534-9b5e-4c3d-b50f-19e9c895d28c_SetDate">
    <vt:lpwstr>2021-01-06T19:46:54Z</vt:lpwstr>
  </property>
  <property fmtid="{D5CDD505-2E9C-101B-9397-08002B2CF9AE}" pid="4" name="MSIP_Label_c8269534-9b5e-4c3d-b50f-19e9c895d28c_Method">
    <vt:lpwstr>Standard</vt:lpwstr>
  </property>
  <property fmtid="{D5CDD505-2E9C-101B-9397-08002B2CF9AE}" pid="5" name="MSIP_Label_c8269534-9b5e-4c3d-b50f-19e9c895d28c_Name">
    <vt:lpwstr>Internal</vt:lpwstr>
  </property>
  <property fmtid="{D5CDD505-2E9C-101B-9397-08002B2CF9AE}" pid="6" name="MSIP_Label_c8269534-9b5e-4c3d-b50f-19e9c895d28c_SiteId">
    <vt:lpwstr>79631b5d-0010-4f79-aa0d-809ae3db725f</vt:lpwstr>
  </property>
  <property fmtid="{D5CDD505-2E9C-101B-9397-08002B2CF9AE}" pid="7" name="MSIP_Label_c8269534-9b5e-4c3d-b50f-19e9c895d28c_ActionId">
    <vt:lpwstr>4fb2cba1-2ec2-4954-9a7b-ce6a66743116</vt:lpwstr>
  </property>
  <property fmtid="{D5CDD505-2E9C-101B-9397-08002B2CF9AE}" pid="8" name="MSIP_Label_c8269534-9b5e-4c3d-b50f-19e9c895d28c_ContentBits">
    <vt:lpwstr>0</vt:lpwstr>
  </property>
  <property fmtid="{D5CDD505-2E9C-101B-9397-08002B2CF9AE}" pid="9" name="ContentTypeId">
    <vt:lpwstr>0x0101004A6B51C3FBA3A74D84900EF47096D3DC0024006303578F2E448533E825DC4B31B0</vt:lpwstr>
  </property>
  <property fmtid="{D5CDD505-2E9C-101B-9397-08002B2CF9AE}" pid="10" name="MediaServiceImageTags">
    <vt:lpwstr/>
  </property>
  <property fmtid="{D5CDD505-2E9C-101B-9397-08002B2CF9AE}" pid="11" name="TaxCatchAll">
    <vt:lpwstr/>
  </property>
  <property fmtid="{D5CDD505-2E9C-101B-9397-08002B2CF9AE}" pid="12" name="lcf76f155ced4ddcb4097134ff3c332f">
    <vt:lpwstr/>
  </property>
</Properties>
</file>