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8"/>
  </p:notesMasterIdLst>
  <p:sldIdLst>
    <p:sldId id="427" r:id="rId6"/>
    <p:sldId id="409" r:id="rId7"/>
    <p:sldId id="440" r:id="rId8"/>
    <p:sldId id="358" r:id="rId9"/>
    <p:sldId id="443" r:id="rId10"/>
    <p:sldId id="2147481733" r:id="rId11"/>
    <p:sldId id="2147481735" r:id="rId12"/>
    <p:sldId id="2147481737" r:id="rId13"/>
    <p:sldId id="296" r:id="rId14"/>
    <p:sldId id="2147481716" r:id="rId15"/>
    <p:sldId id="452" r:id="rId16"/>
    <p:sldId id="2147481741" r:id="rId17"/>
    <p:sldId id="451" r:id="rId18"/>
    <p:sldId id="453" r:id="rId19"/>
    <p:sldId id="450" r:id="rId20"/>
    <p:sldId id="442" r:id="rId21"/>
    <p:sldId id="2147481732" r:id="rId22"/>
    <p:sldId id="503" r:id="rId23"/>
    <p:sldId id="505" r:id="rId24"/>
    <p:sldId id="2147481740" r:id="rId25"/>
    <p:sldId id="502" r:id="rId26"/>
    <p:sldId id="4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BEFF"/>
    <a:srgbClr val="003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99" autoAdjust="0"/>
  </p:normalViewPr>
  <p:slideViewPr>
    <p:cSldViewPr snapToGrid="0">
      <p:cViewPr varScale="1">
        <p:scale>
          <a:sx n="91" d="100"/>
          <a:sy n="91" d="100"/>
        </p:scale>
        <p:origin x="123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1D429-9BF1-4AD5-A429-A146E439A1F8}" type="datetimeFigureOut">
              <a:rPr lang="en-US" smtClean="0"/>
              <a:t>9/3/2025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45537-D242-4223-9B4F-CA04431B8976}" type="slidenum">
              <a:rPr lang="en-US" smtClean="0"/>
              <a:t>‹#›</a:t>
            </a:fld>
            <a:endParaRPr lang="en-US" dirty="0"/>
          </a:p>
        </p:txBody>
      </p:sp>
    </p:spTree>
    <p:extLst>
      <p:ext uri="{BB962C8B-B14F-4D97-AF65-F5344CB8AC3E}">
        <p14:creationId xmlns:p14="http://schemas.microsoft.com/office/powerpoint/2010/main" val="157659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ebraskablue.com/en/Providers/Provider-Academy/eLearn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avinet.navimedix.com/plan-central/bcbsnebrask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endParaRPr>
          </a:p>
        </p:txBody>
      </p:sp>
      <p:sp>
        <p:nvSpPr>
          <p:cNvPr id="4" name="Slide Number Placeholder 3"/>
          <p:cNvSpPr>
            <a:spLocks noGrp="1"/>
          </p:cNvSpPr>
          <p:nvPr>
            <p:ph type="sldNum" sz="quarter" idx="5"/>
          </p:nvPr>
        </p:nvSpPr>
        <p:spPr/>
        <p:txBody>
          <a:bodyPr/>
          <a:lstStyle/>
          <a:p>
            <a:fld id="{8D245537-D242-4223-9B4F-CA04431B8976}" type="slidenum">
              <a:rPr lang="en-US" smtClean="0"/>
              <a:t>1</a:t>
            </a:fld>
            <a:endParaRPr lang="en-US" dirty="0"/>
          </a:p>
        </p:txBody>
      </p:sp>
    </p:spTree>
    <p:extLst>
      <p:ext uri="{BB962C8B-B14F-4D97-AF65-F5344CB8AC3E}">
        <p14:creationId xmlns:p14="http://schemas.microsoft.com/office/powerpoint/2010/main" val="912259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use the Claim appeal/recon in NaviNet elearning. https://www.nebraskablue.com/en/Providers/Provider-Academy/eLearning </a:t>
            </a:r>
          </a:p>
        </p:txBody>
      </p:sp>
      <p:sp>
        <p:nvSpPr>
          <p:cNvPr id="4" name="Slide Number Placeholder 3"/>
          <p:cNvSpPr>
            <a:spLocks noGrp="1"/>
          </p:cNvSpPr>
          <p:nvPr>
            <p:ph type="sldNum" sz="quarter" idx="5"/>
          </p:nvPr>
        </p:nvSpPr>
        <p:spPr/>
        <p:txBody>
          <a:bodyPr/>
          <a:lstStyle/>
          <a:p>
            <a:fld id="{8D245537-D242-4223-9B4F-CA04431B8976}" type="slidenum">
              <a:rPr lang="en-US" smtClean="0"/>
              <a:t>11</a:t>
            </a:fld>
            <a:endParaRPr lang="en-US" dirty="0"/>
          </a:p>
        </p:txBody>
      </p:sp>
    </p:spTree>
    <p:extLst>
      <p:ext uri="{BB962C8B-B14F-4D97-AF65-F5344CB8AC3E}">
        <p14:creationId xmlns:p14="http://schemas.microsoft.com/office/powerpoint/2010/main" val="3371805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a:t>
            </a:r>
            <a:r>
              <a:rPr lang="en-US" sz="1800" dirty="0">
                <a:effectLst/>
                <a:latin typeface="Aptos" panose="020B0004020202020204" pitchFamily="34" charset="0"/>
                <a:ea typeface="Times New Roman" panose="02020603050405020304" pitchFamily="18" charset="0"/>
                <a:cs typeface="Aptos" panose="020B0004020202020204" pitchFamily="34" charset="0"/>
              </a:rPr>
              <a:t>January 1, 2026, the new law LB77 will be in effect – as I mentioned earlier, BCBSNE worked collaboratively with the NMA, NHA and Senator Elliott Bostar to make the prior authorization process better. We have implemented InterQual criteria for several codes (explain the importance).</a:t>
            </a:r>
            <a:endParaRPr lang="en-US" dirty="0"/>
          </a:p>
        </p:txBody>
      </p:sp>
      <p:sp>
        <p:nvSpPr>
          <p:cNvPr id="4" name="Slide Number Placeholder 3"/>
          <p:cNvSpPr>
            <a:spLocks noGrp="1"/>
          </p:cNvSpPr>
          <p:nvPr>
            <p:ph type="sldNum" sz="quarter" idx="5"/>
          </p:nvPr>
        </p:nvSpPr>
        <p:spPr/>
        <p:txBody>
          <a:bodyPr/>
          <a:lstStyle/>
          <a:p>
            <a:fld id="{8D245537-D242-4223-9B4F-CA04431B8976}" type="slidenum">
              <a:rPr lang="en-US" smtClean="0"/>
              <a:t>15</a:t>
            </a:fld>
            <a:endParaRPr lang="en-US" dirty="0"/>
          </a:p>
        </p:txBody>
      </p:sp>
    </p:spTree>
    <p:extLst>
      <p:ext uri="{BB962C8B-B14F-4D97-AF65-F5344CB8AC3E}">
        <p14:creationId xmlns:p14="http://schemas.microsoft.com/office/powerpoint/2010/main" val="58334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eLearning </a:t>
            </a:r>
            <a:r>
              <a:rPr lang="en-US" dirty="0">
                <a:hlinkClick r:id="rId3"/>
              </a:rPr>
              <a:t>eLearning - Provider Academy | BCBSNE</a:t>
            </a:r>
            <a:r>
              <a:rPr lang="en-US" dirty="0"/>
              <a:t> this is for Participating MA providers only. </a:t>
            </a:r>
          </a:p>
        </p:txBody>
      </p:sp>
      <p:sp>
        <p:nvSpPr>
          <p:cNvPr id="4" name="Slide Number Placeholder 3"/>
          <p:cNvSpPr>
            <a:spLocks noGrp="1"/>
          </p:cNvSpPr>
          <p:nvPr>
            <p:ph type="sldNum" sz="quarter" idx="5"/>
          </p:nvPr>
        </p:nvSpPr>
        <p:spPr/>
        <p:txBody>
          <a:bodyPr/>
          <a:lstStyle/>
          <a:p>
            <a:fld id="{8D245537-D242-4223-9B4F-CA04431B8976}" type="slidenum">
              <a:rPr lang="en-US" smtClean="0"/>
              <a:t>17</a:t>
            </a:fld>
            <a:endParaRPr lang="en-US" dirty="0"/>
          </a:p>
        </p:txBody>
      </p:sp>
    </p:spTree>
    <p:extLst>
      <p:ext uri="{BB962C8B-B14F-4D97-AF65-F5344CB8AC3E}">
        <p14:creationId xmlns:p14="http://schemas.microsoft.com/office/powerpoint/2010/main" val="245767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A1A0F-66FA-4BD8-8767-321E00C117F3}" type="slidenum">
              <a:rPr lang="en-US" smtClean="0"/>
              <a:t>18</a:t>
            </a:fld>
            <a:endParaRPr lang="en-US" dirty="0"/>
          </a:p>
        </p:txBody>
      </p:sp>
    </p:spTree>
    <p:extLst>
      <p:ext uri="{BB962C8B-B14F-4D97-AF65-F5344CB8AC3E}">
        <p14:creationId xmlns:p14="http://schemas.microsoft.com/office/powerpoint/2010/main" val="3007687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 remind providers of the auto-approval for seven days in SNF or Swing Bed</a:t>
            </a:r>
          </a:p>
        </p:txBody>
      </p:sp>
      <p:sp>
        <p:nvSpPr>
          <p:cNvPr id="4" name="Slide Number Placeholder 3"/>
          <p:cNvSpPr>
            <a:spLocks noGrp="1"/>
          </p:cNvSpPr>
          <p:nvPr>
            <p:ph type="sldNum" sz="quarter" idx="5"/>
          </p:nvPr>
        </p:nvSpPr>
        <p:spPr/>
        <p:txBody>
          <a:bodyPr/>
          <a:lstStyle/>
          <a:p>
            <a:fld id="{42DA1A0F-66FA-4BD8-8767-321E00C117F3}" type="slidenum">
              <a:rPr lang="en-US" smtClean="0"/>
              <a:t>19</a:t>
            </a:fld>
            <a:endParaRPr lang="en-US" dirty="0"/>
          </a:p>
        </p:txBody>
      </p:sp>
    </p:spTree>
    <p:extLst>
      <p:ext uri="{BB962C8B-B14F-4D97-AF65-F5344CB8AC3E}">
        <p14:creationId xmlns:p14="http://schemas.microsoft.com/office/powerpoint/2010/main" val="327403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multiple ways to get the latest news and updates from our team. Make sure you are signed up for our bulletins and newsletters!</a:t>
            </a:r>
          </a:p>
        </p:txBody>
      </p:sp>
      <p:sp>
        <p:nvSpPr>
          <p:cNvPr id="4" name="Slide Number Placeholder 3"/>
          <p:cNvSpPr>
            <a:spLocks noGrp="1"/>
          </p:cNvSpPr>
          <p:nvPr>
            <p:ph type="sldNum" sz="quarter" idx="5"/>
          </p:nvPr>
        </p:nvSpPr>
        <p:spPr/>
        <p:txBody>
          <a:bodyPr/>
          <a:lstStyle/>
          <a:p>
            <a:fld id="{42DA1A0F-66FA-4BD8-8767-321E00C117F3}" type="slidenum">
              <a:rPr lang="en-US" smtClean="0"/>
              <a:t>21</a:t>
            </a:fld>
            <a:endParaRPr lang="en-US" dirty="0"/>
          </a:p>
        </p:txBody>
      </p:sp>
    </p:spTree>
    <p:extLst>
      <p:ext uri="{BB962C8B-B14F-4D97-AF65-F5344CB8AC3E}">
        <p14:creationId xmlns:p14="http://schemas.microsoft.com/office/powerpoint/2010/main" val="2825186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5537-D242-4223-9B4F-CA04431B8976}" type="slidenum">
              <a:rPr lang="en-US" smtClean="0"/>
              <a:t>22</a:t>
            </a:fld>
            <a:endParaRPr lang="en-US" dirty="0"/>
          </a:p>
        </p:txBody>
      </p:sp>
    </p:spTree>
    <p:extLst>
      <p:ext uri="{BB962C8B-B14F-4D97-AF65-F5344CB8AC3E}">
        <p14:creationId xmlns:p14="http://schemas.microsoft.com/office/powerpoint/2010/main" val="172281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KATRINA – Agenda &amp; housekeeping</a:t>
            </a:r>
          </a:p>
          <a:p>
            <a:endParaRPr lang="en-US" dirty="0"/>
          </a:p>
          <a:p>
            <a:r>
              <a:rPr lang="en-US" dirty="0"/>
              <a:t>15 comm and eng</a:t>
            </a:r>
          </a:p>
          <a:p>
            <a:r>
              <a:rPr lang="en-US" dirty="0"/>
              <a:t>Claim and- </a:t>
            </a:r>
          </a:p>
        </p:txBody>
      </p:sp>
      <p:sp>
        <p:nvSpPr>
          <p:cNvPr id="4" name="Slide Number Placeholder 3"/>
          <p:cNvSpPr>
            <a:spLocks noGrp="1"/>
          </p:cNvSpPr>
          <p:nvPr>
            <p:ph type="sldNum" sz="quarter" idx="5"/>
          </p:nvPr>
        </p:nvSpPr>
        <p:spPr/>
        <p:txBody>
          <a:bodyPr/>
          <a:lstStyle/>
          <a:p>
            <a:fld id="{8D245537-D242-4223-9B4F-CA04431B8976}" type="slidenum">
              <a:rPr lang="en-US" smtClean="0"/>
              <a:t>2</a:t>
            </a:fld>
            <a:endParaRPr lang="en-US" dirty="0"/>
          </a:p>
        </p:txBody>
      </p:sp>
    </p:spTree>
    <p:extLst>
      <p:ext uri="{BB962C8B-B14F-4D97-AF65-F5344CB8AC3E}">
        <p14:creationId xmlns:p14="http://schemas.microsoft.com/office/powerpoint/2010/main" val="4061058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DANA talk about our mission and move into next slide</a:t>
            </a:r>
          </a:p>
        </p:txBody>
      </p:sp>
      <p:sp>
        <p:nvSpPr>
          <p:cNvPr id="4" name="Slide Number Placeholder 3"/>
          <p:cNvSpPr>
            <a:spLocks noGrp="1"/>
          </p:cNvSpPr>
          <p:nvPr>
            <p:ph type="sldNum" sz="quarter" idx="5"/>
          </p:nvPr>
        </p:nvSpPr>
        <p:spPr/>
        <p:txBody>
          <a:bodyPr/>
          <a:lstStyle/>
          <a:p>
            <a:fld id="{8D245537-D242-4223-9B4F-CA04431B8976}" type="slidenum">
              <a:rPr lang="en-US" smtClean="0"/>
              <a:t>3</a:t>
            </a:fld>
            <a:endParaRPr lang="en-US" dirty="0"/>
          </a:p>
        </p:txBody>
      </p:sp>
    </p:spTree>
    <p:extLst>
      <p:ext uri="{BB962C8B-B14F-4D97-AF65-F5344CB8AC3E}">
        <p14:creationId xmlns:p14="http://schemas.microsoft.com/office/powerpoint/2010/main" val="263041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600"/>
              </a:spcBef>
              <a:spcAft>
                <a:spcPts val="300"/>
              </a:spcAft>
            </a:pPr>
            <a:br>
              <a:rPr lang="en-US" dirty="0">
                <a:cs typeface="+mn-lt"/>
              </a:rPr>
            </a:br>
            <a:r>
              <a:rPr lang="en-US" dirty="0"/>
              <a:t>Throughout our time together you will hear us talk about “partnership” – We have spent the last few years LISTENING to our providers – via surveys, visits across the state from our Provider Advocates and our senior leadership team (Jeff &amp; Gretchen). It was clear that our providers want to work together to make things different to embody one of our own values “Do the right thing for the right reason” and we THANK YOU for that. </a:t>
            </a:r>
            <a:br>
              <a:rPr lang="en-US" dirty="0">
                <a:cs typeface="+mn-lt"/>
              </a:rPr>
            </a:br>
            <a:br>
              <a:rPr lang="en-US" dirty="0">
                <a:cs typeface="+mn-lt"/>
              </a:rPr>
            </a:br>
            <a:r>
              <a:rPr lang="en-US" dirty="0"/>
              <a:t>We took the opportunity to restructure our team and while we continue to have Provider Advocates to support your business office and revenue cycle teams, we saw the need to engage with you strategically – so we can align our strategic initiatives when at all possible and better serve as collaborative partners with our provider community, working together to enhance care delivery, improve patient outcomes, and streamline operations.</a:t>
            </a:r>
            <a:endParaRPr lang="en-US" dirty="0">
              <a:solidFill>
                <a:srgbClr val="444444"/>
              </a:solidFill>
            </a:endParaRPr>
          </a:p>
          <a:p>
            <a:pPr>
              <a:lnSpc>
                <a:spcPct val="90000"/>
              </a:lnSpc>
              <a:spcBef>
                <a:spcPts val="600"/>
              </a:spcBef>
              <a:spcAft>
                <a:spcPts val="300"/>
              </a:spcAft>
            </a:pPr>
            <a:endParaRPr lang="en-US" dirty="0">
              <a:solidFill>
                <a:srgbClr val="444444"/>
              </a:solidFill>
            </a:endParaRPr>
          </a:p>
          <a:p>
            <a:pPr>
              <a:lnSpc>
                <a:spcPct val="90000"/>
              </a:lnSpc>
              <a:spcBef>
                <a:spcPts val="600"/>
              </a:spcBef>
              <a:spcAft>
                <a:spcPts val="300"/>
              </a:spcAft>
            </a:pPr>
            <a:r>
              <a:rPr lang="en-US" dirty="0"/>
              <a:t>Our focus is on building trusted relationships and aligning our strategies with provider goals - ensuring that our efforts support the members and the communities we serve.</a:t>
            </a:r>
            <a:endParaRPr lang="en-US" dirty="0">
              <a:solidFill>
                <a:srgbClr val="444444"/>
              </a:solidFill>
            </a:endParaRPr>
          </a:p>
          <a:p>
            <a:pPr>
              <a:lnSpc>
                <a:spcPct val="90000"/>
              </a:lnSpc>
              <a:spcBef>
                <a:spcPts val="600"/>
              </a:spcBef>
              <a:spcAft>
                <a:spcPts val="300"/>
              </a:spcAft>
            </a:pPr>
            <a:endParaRPr lang="en-US" dirty="0">
              <a:solidFill>
                <a:srgbClr val="444444"/>
              </a:solidFill>
            </a:endParaRPr>
          </a:p>
          <a:p>
            <a:pPr>
              <a:lnSpc>
                <a:spcPct val="90000"/>
              </a:lnSpc>
              <a:spcBef>
                <a:spcPts val="600"/>
              </a:spcBef>
              <a:spcAft>
                <a:spcPts val="300"/>
              </a:spcAft>
            </a:pPr>
            <a:r>
              <a:rPr lang="en-US" dirty="0"/>
              <a:t>We have a strong focus on open dialogue and shared priorities, to ultimately shape a network that’s stronger, more connected, and better equipped to meet evolving healthcare needs. I'll turn it over to Loraine &amp; Jennifer and they will share more on this. </a:t>
            </a:r>
          </a:p>
        </p:txBody>
      </p:sp>
      <p:sp>
        <p:nvSpPr>
          <p:cNvPr id="4" name="Slide Number Placeholder 3"/>
          <p:cNvSpPr>
            <a:spLocks noGrp="1"/>
          </p:cNvSpPr>
          <p:nvPr>
            <p:ph type="sldNum" sz="quarter" idx="5"/>
          </p:nvPr>
        </p:nvSpPr>
        <p:spPr/>
        <p:txBody>
          <a:bodyPr/>
          <a:lstStyle/>
          <a:p>
            <a:fld id="{8D245537-D242-4223-9B4F-CA04431B8976}" type="slidenum">
              <a:rPr lang="en-US" smtClean="0"/>
              <a:t>4</a:t>
            </a:fld>
            <a:endParaRPr lang="en-US" dirty="0"/>
          </a:p>
        </p:txBody>
      </p:sp>
    </p:spTree>
    <p:extLst>
      <p:ext uri="{BB962C8B-B14F-4D97-AF65-F5344CB8AC3E}">
        <p14:creationId xmlns:p14="http://schemas.microsoft.com/office/powerpoint/2010/main" val="4073255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5537-D242-4223-9B4F-CA04431B8976}" type="slidenum">
              <a:rPr lang="en-US" smtClean="0"/>
              <a:t>5</a:t>
            </a:fld>
            <a:endParaRPr lang="en-US" dirty="0"/>
          </a:p>
        </p:txBody>
      </p:sp>
    </p:spTree>
    <p:extLst>
      <p:ext uri="{BB962C8B-B14F-4D97-AF65-F5344CB8AC3E}">
        <p14:creationId xmlns:p14="http://schemas.microsoft.com/office/powerpoint/2010/main" val="48747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858DA-3343-4BCA-6576-6A7B313B7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3C725-2E93-2C75-43B9-8E7767A2EF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BB9DB-D1DC-BF09-79B5-C80C513D54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926814-0BEE-9AFB-5493-0DB848FE4893}"/>
              </a:ext>
            </a:extLst>
          </p:cNvPr>
          <p:cNvSpPr>
            <a:spLocks noGrp="1"/>
          </p:cNvSpPr>
          <p:nvPr>
            <p:ph type="sldNum" sz="quarter" idx="5"/>
          </p:nvPr>
        </p:nvSpPr>
        <p:spPr/>
        <p:txBody>
          <a:bodyPr/>
          <a:lstStyle/>
          <a:p>
            <a:fld id="{8D245537-D242-4223-9B4F-CA04431B8976}" type="slidenum">
              <a:rPr lang="en-US" smtClean="0"/>
              <a:t>6</a:t>
            </a:fld>
            <a:endParaRPr lang="en-US" dirty="0"/>
          </a:p>
        </p:txBody>
      </p:sp>
    </p:spTree>
    <p:extLst>
      <p:ext uri="{BB962C8B-B14F-4D97-AF65-F5344CB8AC3E}">
        <p14:creationId xmlns:p14="http://schemas.microsoft.com/office/powerpoint/2010/main" val="3884458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9842D-933F-40A3-E660-1AD09EED5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F4953-6977-3272-81C6-1A1D7593F7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AF76CC-721A-7E5F-5E22-F591D1820B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6C630C-BB67-92CF-EA4C-6F0D3040A234}"/>
              </a:ext>
            </a:extLst>
          </p:cNvPr>
          <p:cNvSpPr>
            <a:spLocks noGrp="1"/>
          </p:cNvSpPr>
          <p:nvPr>
            <p:ph type="sldNum" sz="quarter" idx="5"/>
          </p:nvPr>
        </p:nvSpPr>
        <p:spPr/>
        <p:txBody>
          <a:bodyPr/>
          <a:lstStyle/>
          <a:p>
            <a:fld id="{8D245537-D242-4223-9B4F-CA04431B8976}" type="slidenum">
              <a:rPr lang="en-US" smtClean="0"/>
              <a:t>7</a:t>
            </a:fld>
            <a:endParaRPr lang="en-US" dirty="0"/>
          </a:p>
        </p:txBody>
      </p:sp>
    </p:spTree>
    <p:extLst>
      <p:ext uri="{BB962C8B-B14F-4D97-AF65-F5344CB8AC3E}">
        <p14:creationId xmlns:p14="http://schemas.microsoft.com/office/powerpoint/2010/main" val="2960035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5537-D242-4223-9B4F-CA04431B8976}" type="slidenum">
              <a:rPr lang="en-US" smtClean="0"/>
              <a:t>8</a:t>
            </a:fld>
            <a:endParaRPr lang="en-US" dirty="0"/>
          </a:p>
        </p:txBody>
      </p:sp>
    </p:spTree>
    <p:extLst>
      <p:ext uri="{BB962C8B-B14F-4D97-AF65-F5344CB8AC3E}">
        <p14:creationId xmlns:p14="http://schemas.microsoft.com/office/powerpoint/2010/main" val="165108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LORAINE </a:t>
            </a:r>
          </a:p>
          <a:p>
            <a:endParaRPr lang="en-US" dirty="0"/>
          </a:p>
          <a:p>
            <a:r>
              <a:rPr lang="en-US" dirty="0"/>
              <a:t>Use link </a:t>
            </a:r>
            <a:r>
              <a:rPr lang="en-US" dirty="0">
                <a:hlinkClick r:id="rId3"/>
              </a:rPr>
              <a:t>https://navinet.navimedix.com/plan-central/bcbsnebraska#/  f</a:t>
            </a:r>
            <a:r>
              <a:rPr lang="en-US" dirty="0"/>
              <a:t>or demo </a:t>
            </a:r>
          </a:p>
          <a:p>
            <a:endParaRPr lang="en-US" dirty="0">
              <a:solidFill>
                <a:srgbClr val="424242"/>
              </a:solidFill>
            </a:endParaRPr>
          </a:p>
          <a:p>
            <a:r>
              <a:rPr lang="en-US" dirty="0"/>
              <a:t>What this really does is take PRESS out of the middle and gets your inquiry to the right team right away. That means the provider support team can focus more on resolving claims escalations—faster and more thoroughly.</a:t>
            </a:r>
          </a:p>
          <a:p>
            <a:r>
              <a:rPr lang="en-US" dirty="0"/>
              <a:t>With tools like NaviNet self-service, Claims Investigation, CSC, and API in place, our Provider Advocate team has more time to be where they’re most valuable: out in person with YOU.</a:t>
            </a:r>
          </a:p>
          <a:p>
            <a:endParaRPr lang="en-US" dirty="0"/>
          </a:p>
        </p:txBody>
      </p:sp>
      <p:sp>
        <p:nvSpPr>
          <p:cNvPr id="4" name="Slide Number Placeholder 3"/>
          <p:cNvSpPr>
            <a:spLocks noGrp="1"/>
          </p:cNvSpPr>
          <p:nvPr>
            <p:ph type="sldNum" sz="quarter" idx="5"/>
          </p:nvPr>
        </p:nvSpPr>
        <p:spPr/>
        <p:txBody>
          <a:bodyPr/>
          <a:lstStyle/>
          <a:p>
            <a:fld id="{8D245537-D242-4223-9B4F-CA04431B8976}" type="slidenum">
              <a:rPr lang="en-US" smtClean="0"/>
              <a:t>10</a:t>
            </a:fld>
            <a:endParaRPr lang="en-US" dirty="0"/>
          </a:p>
        </p:txBody>
      </p:sp>
    </p:spTree>
    <p:extLst>
      <p:ext uri="{BB962C8B-B14F-4D97-AF65-F5344CB8AC3E}">
        <p14:creationId xmlns:p14="http://schemas.microsoft.com/office/powerpoint/2010/main" val="1171836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E1E0-F9D8-0C37-6562-391D791EB9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6F7691-5E19-553E-6C68-3C9058ED2B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940932-8C17-8412-CD7C-7D32BC84686D}"/>
              </a:ext>
            </a:extLst>
          </p:cNvPr>
          <p:cNvSpPr>
            <a:spLocks noGrp="1"/>
          </p:cNvSpPr>
          <p:nvPr>
            <p:ph type="dt" sz="half" idx="10"/>
          </p:nvPr>
        </p:nvSpPr>
        <p:spPr/>
        <p:txBody>
          <a:bodyPr/>
          <a:lstStyle/>
          <a:p>
            <a:fld id="{76FA6F23-606F-4034-B86F-2FEEDB56B9C0}" type="datetimeFigureOut">
              <a:rPr lang="en-US" smtClean="0"/>
              <a:t>9/3/2025</a:t>
            </a:fld>
            <a:endParaRPr lang="en-US" dirty="0"/>
          </a:p>
        </p:txBody>
      </p:sp>
      <p:sp>
        <p:nvSpPr>
          <p:cNvPr id="5" name="Footer Placeholder 4">
            <a:extLst>
              <a:ext uri="{FF2B5EF4-FFF2-40B4-BE49-F238E27FC236}">
                <a16:creationId xmlns:a16="http://schemas.microsoft.com/office/drawing/2014/main" id="{A053BC87-3727-D545-ACD2-E3F259C16C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F59CD4-E165-F363-6397-DC6BFA07F7EA}"/>
              </a:ext>
            </a:extLst>
          </p:cNvPr>
          <p:cNvSpPr>
            <a:spLocks noGrp="1"/>
          </p:cNvSpPr>
          <p:nvPr>
            <p:ph type="sldNum" sz="quarter" idx="12"/>
          </p:nvPr>
        </p:nvSpPr>
        <p:spPr/>
        <p:txBody>
          <a:bodyPr/>
          <a:lstStyle/>
          <a:p>
            <a:fld id="{9CE49067-C79E-4E7C-8918-4F482E5F78FA}" type="slidenum">
              <a:rPr lang="en-US" smtClean="0"/>
              <a:t>‹#›</a:t>
            </a:fld>
            <a:endParaRPr lang="en-US" dirty="0"/>
          </a:p>
        </p:txBody>
      </p:sp>
    </p:spTree>
    <p:extLst>
      <p:ext uri="{BB962C8B-B14F-4D97-AF65-F5344CB8AC3E}">
        <p14:creationId xmlns:p14="http://schemas.microsoft.com/office/powerpoint/2010/main" val="254358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DE1A-891B-1B02-577F-E410FBD68B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551BE8-ECC8-AA99-3604-0F1157881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2BE49-BE37-E70D-64D6-9B62D08BD18C}"/>
              </a:ext>
            </a:extLst>
          </p:cNvPr>
          <p:cNvSpPr>
            <a:spLocks noGrp="1"/>
          </p:cNvSpPr>
          <p:nvPr>
            <p:ph type="dt" sz="half" idx="10"/>
          </p:nvPr>
        </p:nvSpPr>
        <p:spPr/>
        <p:txBody>
          <a:bodyPr/>
          <a:lstStyle/>
          <a:p>
            <a:fld id="{76FA6F23-606F-4034-B86F-2FEEDB56B9C0}" type="datetimeFigureOut">
              <a:rPr lang="en-US" smtClean="0"/>
              <a:t>9/3/2025</a:t>
            </a:fld>
            <a:endParaRPr lang="en-US" dirty="0"/>
          </a:p>
        </p:txBody>
      </p:sp>
      <p:sp>
        <p:nvSpPr>
          <p:cNvPr id="5" name="Footer Placeholder 4">
            <a:extLst>
              <a:ext uri="{FF2B5EF4-FFF2-40B4-BE49-F238E27FC236}">
                <a16:creationId xmlns:a16="http://schemas.microsoft.com/office/drawing/2014/main" id="{C8BB41CB-23AA-3E80-C7E4-9EB163F29D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63D32C-9CD1-BD89-934E-B5218E19E767}"/>
              </a:ext>
            </a:extLst>
          </p:cNvPr>
          <p:cNvSpPr>
            <a:spLocks noGrp="1"/>
          </p:cNvSpPr>
          <p:nvPr>
            <p:ph type="sldNum" sz="quarter" idx="12"/>
          </p:nvPr>
        </p:nvSpPr>
        <p:spPr/>
        <p:txBody>
          <a:bodyPr/>
          <a:lstStyle/>
          <a:p>
            <a:fld id="{9CE49067-C79E-4E7C-8918-4F482E5F78FA}" type="slidenum">
              <a:rPr lang="en-US" smtClean="0"/>
              <a:t>‹#›</a:t>
            </a:fld>
            <a:endParaRPr lang="en-US" dirty="0"/>
          </a:p>
        </p:txBody>
      </p:sp>
    </p:spTree>
    <p:extLst>
      <p:ext uri="{BB962C8B-B14F-4D97-AF65-F5344CB8AC3E}">
        <p14:creationId xmlns:p14="http://schemas.microsoft.com/office/powerpoint/2010/main" val="749512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10E89-541B-050C-5774-76671712DB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C6B816-D6A3-72F3-8507-39C31D70C6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02848-D7E8-79F0-B470-DC45ED558743}"/>
              </a:ext>
            </a:extLst>
          </p:cNvPr>
          <p:cNvSpPr>
            <a:spLocks noGrp="1"/>
          </p:cNvSpPr>
          <p:nvPr>
            <p:ph type="dt" sz="half" idx="10"/>
          </p:nvPr>
        </p:nvSpPr>
        <p:spPr/>
        <p:txBody>
          <a:bodyPr/>
          <a:lstStyle/>
          <a:p>
            <a:fld id="{76FA6F23-606F-4034-B86F-2FEEDB56B9C0}" type="datetimeFigureOut">
              <a:rPr lang="en-US" smtClean="0"/>
              <a:t>9/3/2025</a:t>
            </a:fld>
            <a:endParaRPr lang="en-US" dirty="0"/>
          </a:p>
        </p:txBody>
      </p:sp>
      <p:sp>
        <p:nvSpPr>
          <p:cNvPr id="5" name="Footer Placeholder 4">
            <a:extLst>
              <a:ext uri="{FF2B5EF4-FFF2-40B4-BE49-F238E27FC236}">
                <a16:creationId xmlns:a16="http://schemas.microsoft.com/office/drawing/2014/main" id="{20904D3A-91C5-E809-CFB5-F664CBEE8C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BA3F90-F89B-2BA7-3DC6-A335C905AADA}"/>
              </a:ext>
            </a:extLst>
          </p:cNvPr>
          <p:cNvSpPr>
            <a:spLocks noGrp="1"/>
          </p:cNvSpPr>
          <p:nvPr>
            <p:ph type="sldNum" sz="quarter" idx="12"/>
          </p:nvPr>
        </p:nvSpPr>
        <p:spPr/>
        <p:txBody>
          <a:bodyPr/>
          <a:lstStyle/>
          <a:p>
            <a:fld id="{9CE49067-C79E-4E7C-8918-4F482E5F78FA}" type="slidenum">
              <a:rPr lang="en-US" smtClean="0"/>
              <a:t>‹#›</a:t>
            </a:fld>
            <a:endParaRPr lang="en-US" dirty="0"/>
          </a:p>
        </p:txBody>
      </p:sp>
    </p:spTree>
    <p:extLst>
      <p:ext uri="{BB962C8B-B14F-4D97-AF65-F5344CB8AC3E}">
        <p14:creationId xmlns:p14="http://schemas.microsoft.com/office/powerpoint/2010/main" val="1492871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9">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
            <a:ext cx="12191996" cy="6857998"/>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dirty="0">
                <a:solidFill>
                  <a:schemeClr val="bg1"/>
                </a:solidFill>
                <a:latin typeface="Arial Narrow" panose="020B0606020202030204" pitchFamily="34" charset="0"/>
                <a:cs typeface="Univers LT Std 47 Cn Lt"/>
              </a:rPr>
              <a:t>An independent licensee of the Blue Cross Blue Shield Association</a:t>
            </a:r>
            <a:endParaRPr sz="700" dirty="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3118704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A0F27E1-E762-ECB6-3DC2-6AA0BDF93E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734800" y="5236464"/>
            <a:ext cx="8834713" cy="1137909"/>
          </a:xfrm>
        </p:spPr>
        <p:txBody>
          <a:bodyPr>
            <a:normAutofit/>
          </a:bodyPr>
          <a:lstStyle>
            <a:lvl1pPr marL="0" indent="0" algn="l">
              <a:buNone/>
              <a:defRPr sz="15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object 9">
            <a:extLst>
              <a:ext uri="{FF2B5EF4-FFF2-40B4-BE49-F238E27FC236}">
                <a16:creationId xmlns:a16="http://schemas.microsoft.com/office/drawing/2014/main" id="{E1DB913D-6405-A8D1-7ED6-B128E3960C64}"/>
              </a:ext>
            </a:extLst>
          </p:cNvPr>
          <p:cNvSpPr txBox="1"/>
          <p:nvPr userDrawn="1"/>
        </p:nvSpPr>
        <p:spPr>
          <a:xfrm>
            <a:off x="8061960" y="6554969"/>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dirty="0">
                <a:solidFill>
                  <a:schemeClr val="bg1">
                    <a:lumMod val="75000"/>
                  </a:schemeClr>
                </a:solidFill>
                <a:latin typeface="Arial Narrow" panose="020B0606020202030204" pitchFamily="34" charset="0"/>
                <a:cs typeface="Univers LT Std 47 Cn Lt"/>
              </a:rPr>
              <a:t>An independent licensee of the Blue Cross Blue Shield Association</a:t>
            </a:r>
            <a:endParaRPr sz="700" dirty="0">
              <a:solidFill>
                <a:schemeClr val="bg1">
                  <a:lumMod val="75000"/>
                </a:schemeClr>
              </a:solidFill>
              <a:latin typeface="Arial Narrow" panose="020B0606020202030204" pitchFamily="34" charset="0"/>
              <a:cs typeface="Univers LT Std 47 Cn Lt"/>
            </a:endParaRPr>
          </a:p>
        </p:txBody>
      </p:sp>
      <p:pic>
        <p:nvPicPr>
          <p:cNvPr id="15" name="Picture 14" descr="A black and white logo&#10;&#10;Description automatically generated">
            <a:extLst>
              <a:ext uri="{FF2B5EF4-FFF2-40B4-BE49-F238E27FC236}">
                <a16:creationId xmlns:a16="http://schemas.microsoft.com/office/drawing/2014/main" id="{0A5DCE1E-6BC5-5D62-3D2B-A218F7D64C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1095" y="689145"/>
            <a:ext cx="1956820" cy="655321"/>
          </a:xfrm>
          <a:prstGeom prst="rect">
            <a:avLst/>
          </a:prstGeom>
        </p:spPr>
      </p:pic>
      <p:sp>
        <p:nvSpPr>
          <p:cNvPr id="17" name="Title 1">
            <a:extLst>
              <a:ext uri="{FF2B5EF4-FFF2-40B4-BE49-F238E27FC236}">
                <a16:creationId xmlns:a16="http://schemas.microsoft.com/office/drawing/2014/main" id="{809AE944-AA69-57F9-1C00-83283598B399}"/>
              </a:ext>
            </a:extLst>
          </p:cNvPr>
          <p:cNvSpPr>
            <a:spLocks noGrp="1"/>
          </p:cNvSpPr>
          <p:nvPr>
            <p:ph type="ctrTitle" hasCustomPrompt="1"/>
          </p:nvPr>
        </p:nvSpPr>
        <p:spPr>
          <a:xfrm>
            <a:off x="668040" y="1862138"/>
            <a:ext cx="9823332" cy="3334106"/>
          </a:xfrm>
        </p:spPr>
        <p:txBody>
          <a:bodyPr anchor="b">
            <a:noAutofit/>
          </a:bodyPr>
          <a:lstStyle>
            <a:lvl1pPr algn="l">
              <a:lnSpc>
                <a:spcPct val="80000"/>
              </a:lnSpc>
              <a:defRPr sz="7200" b="1">
                <a:solidFill>
                  <a:schemeClr val="bg1"/>
                </a:solidFill>
              </a:defRPr>
            </a:lvl1pPr>
          </a:lstStyle>
          <a:p>
            <a:r>
              <a:rPr lang="en-US"/>
              <a:t>Click to edit </a:t>
            </a:r>
            <a:br>
              <a:rPr lang="en-US"/>
            </a:br>
            <a:r>
              <a:rPr lang="en-US"/>
              <a:t>Master title style</a:t>
            </a:r>
          </a:p>
        </p:txBody>
      </p:sp>
      <p:cxnSp>
        <p:nvCxnSpPr>
          <p:cNvPr id="23" name="Straight Connector 22">
            <a:extLst>
              <a:ext uri="{FF2B5EF4-FFF2-40B4-BE49-F238E27FC236}">
                <a16:creationId xmlns:a16="http://schemas.microsoft.com/office/drawing/2014/main" id="{7F58539D-BEFF-0128-1F64-781972F1F088}"/>
              </a:ext>
            </a:extLst>
          </p:cNvPr>
          <p:cNvCxnSpPr>
            <a:cxnSpLocks/>
          </p:cNvCxnSpPr>
          <p:nvPr userDrawn="1"/>
        </p:nvCxnSpPr>
        <p:spPr>
          <a:xfrm>
            <a:off x="808074" y="5592370"/>
            <a:ext cx="105687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965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728CA0-F7F5-A8B0-7C63-E3F889E9C6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7" name="Title 1">
            <a:extLst>
              <a:ext uri="{FF2B5EF4-FFF2-40B4-BE49-F238E27FC236}">
                <a16:creationId xmlns:a16="http://schemas.microsoft.com/office/drawing/2014/main" id="{C6B09EF9-71C5-39F5-5EC1-AD3323BB5721}"/>
              </a:ext>
            </a:extLst>
          </p:cNvPr>
          <p:cNvSpPr>
            <a:spLocks noGrp="1"/>
          </p:cNvSpPr>
          <p:nvPr>
            <p:ph type="ctrTitle"/>
          </p:nvPr>
        </p:nvSpPr>
        <p:spPr>
          <a:xfrm>
            <a:off x="650827" y="714753"/>
            <a:ext cx="4498115" cy="3334106"/>
          </a:xfrm>
        </p:spPr>
        <p:txBody>
          <a:bodyPr anchor="b">
            <a:normAutofit/>
          </a:bodyPr>
          <a:lstStyle>
            <a:lvl1pPr algn="l">
              <a:defRPr sz="4900" b="1">
                <a:solidFill>
                  <a:srgbClr val="0082BE"/>
                </a:solidFill>
              </a:defRPr>
            </a:lvl1pPr>
          </a:lstStyle>
          <a:p>
            <a:r>
              <a:rPr lang="en-US"/>
              <a:t>Click to edit Master title style</a:t>
            </a:r>
          </a:p>
        </p:txBody>
      </p:sp>
      <p:sp>
        <p:nvSpPr>
          <p:cNvPr id="8" name="Subtitle 2">
            <a:extLst>
              <a:ext uri="{FF2B5EF4-FFF2-40B4-BE49-F238E27FC236}">
                <a16:creationId xmlns:a16="http://schemas.microsoft.com/office/drawing/2014/main" id="{A2DCCF9F-AB44-1A2D-E03A-AD166B3130E3}"/>
              </a:ext>
            </a:extLst>
          </p:cNvPr>
          <p:cNvSpPr>
            <a:spLocks noGrp="1"/>
          </p:cNvSpPr>
          <p:nvPr>
            <p:ph type="subTitle" idx="1" hasCustomPrompt="1"/>
          </p:nvPr>
        </p:nvSpPr>
        <p:spPr>
          <a:xfrm>
            <a:off x="650828" y="4234244"/>
            <a:ext cx="4498115" cy="1137909"/>
          </a:xfrm>
        </p:spPr>
        <p:txBody>
          <a:bodyPr>
            <a:normAutofit/>
          </a:bodyPr>
          <a:lstStyle>
            <a:lvl1pPr marL="0" indent="0" algn="l">
              <a:buNone/>
              <a:defRPr sz="1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object 9">
            <a:extLst>
              <a:ext uri="{FF2B5EF4-FFF2-40B4-BE49-F238E27FC236}">
                <a16:creationId xmlns:a16="http://schemas.microsoft.com/office/drawing/2014/main" id="{F04AAC98-F75B-42A6-B28B-DCB64E8039C5}"/>
              </a:ext>
            </a:extLst>
          </p:cNvPr>
          <p:cNvSpPr txBox="1"/>
          <p:nvPr userDrawn="1"/>
        </p:nvSpPr>
        <p:spPr>
          <a:xfrm>
            <a:off x="777673" y="6398546"/>
            <a:ext cx="3810000" cy="152400"/>
          </a:xfrm>
          <a:prstGeom prst="rect">
            <a:avLst/>
          </a:prstGeom>
        </p:spPr>
        <p:txBody>
          <a:bodyPr vert="horz" wrap="square" lIns="0" tIns="41910" rIns="0" bIns="0" rtlCol="0" anchor="b" anchorCtr="0">
            <a:spAutoFit/>
          </a:bodyPr>
          <a:lstStyle/>
          <a:p>
            <a:pPr marR="5080" algn="l">
              <a:lnSpc>
                <a:spcPct val="100000"/>
              </a:lnSpc>
              <a:spcBef>
                <a:spcPts val="330"/>
              </a:spcBef>
            </a:pPr>
            <a:r>
              <a:rPr lang="en-US" sz="700" b="0" dirty="0">
                <a:solidFill>
                  <a:schemeClr val="bg1">
                    <a:lumMod val="75000"/>
                  </a:schemeClr>
                </a:solidFill>
                <a:latin typeface="Arial Narrow" panose="020B0606020202030204" pitchFamily="34" charset="0"/>
                <a:cs typeface="Univers LT Std 47 Cn Lt"/>
              </a:rPr>
              <a:t>An independent licensee of the Blue Cross Blue Shield Association</a:t>
            </a:r>
            <a:endParaRPr sz="700" dirty="0">
              <a:solidFill>
                <a:schemeClr val="bg1">
                  <a:lumMod val="75000"/>
                </a:schemeClr>
              </a:solidFill>
              <a:latin typeface="Arial Narrow" panose="020B0606020202030204" pitchFamily="34" charset="0"/>
              <a:cs typeface="Univers LT Std 47 Cn Lt"/>
            </a:endParaRPr>
          </a:p>
        </p:txBody>
      </p:sp>
      <p:pic>
        <p:nvPicPr>
          <p:cNvPr id="11" name="Graphic 10">
            <a:extLst>
              <a:ext uri="{FF2B5EF4-FFF2-40B4-BE49-F238E27FC236}">
                <a16:creationId xmlns:a16="http://schemas.microsoft.com/office/drawing/2014/main" id="{927061BA-F398-3561-8933-887ABF7B0F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5901" y="5962677"/>
            <a:ext cx="3060198" cy="380938"/>
          </a:xfrm>
          <a:prstGeom prst="rect">
            <a:avLst/>
          </a:prstGeom>
        </p:spPr>
      </p:pic>
    </p:spTree>
    <p:extLst>
      <p:ext uri="{BB962C8B-B14F-4D97-AF65-F5344CB8AC3E}">
        <p14:creationId xmlns:p14="http://schemas.microsoft.com/office/powerpoint/2010/main" val="3574000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6EBE65-583D-4F9D-B200-DF4BCECB16EA}"/>
              </a:ext>
            </a:extLst>
          </p:cNvPr>
          <p:cNvSpPr/>
          <p:nvPr userDrawn="1"/>
        </p:nvSpPr>
        <p:spPr>
          <a:xfrm>
            <a:off x="0" y="1"/>
            <a:ext cx="12192000" cy="68579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916C54D-5315-0A33-67B9-766ABFD144FB}"/>
              </a:ext>
            </a:extLst>
          </p:cNvPr>
          <p:cNvSpPr/>
          <p:nvPr userDrawn="1"/>
        </p:nvSpPr>
        <p:spPr>
          <a:xfrm>
            <a:off x="4487482" y="807127"/>
            <a:ext cx="4472325" cy="4598669"/>
          </a:xfrm>
          <a:custGeom>
            <a:avLst/>
            <a:gdLst>
              <a:gd name="connsiteX0" fmla="*/ 3070841 w 4254186"/>
              <a:gd name="connsiteY0" fmla="*/ 0 h 4374368"/>
              <a:gd name="connsiteX1" fmla="*/ 1183345 w 4254186"/>
              <a:gd name="connsiteY1" fmla="*/ 0 h 4374368"/>
              <a:gd name="connsiteX2" fmla="*/ 1183345 w 4254186"/>
              <a:gd name="connsiteY2" fmla="*/ 1215702 h 4374368"/>
              <a:gd name="connsiteX3" fmla="*/ 0 w 4254186"/>
              <a:gd name="connsiteY3" fmla="*/ 1215702 h 4374368"/>
              <a:gd name="connsiteX4" fmla="*/ 0 w 4254186"/>
              <a:gd name="connsiteY4" fmla="*/ 3158667 h 4374368"/>
              <a:gd name="connsiteX5" fmla="*/ 1183345 w 4254186"/>
              <a:gd name="connsiteY5" fmla="*/ 3158667 h 4374368"/>
              <a:gd name="connsiteX6" fmla="*/ 1183345 w 4254186"/>
              <a:gd name="connsiteY6" fmla="*/ 4374369 h 4374368"/>
              <a:gd name="connsiteX7" fmla="*/ 3070841 w 4254186"/>
              <a:gd name="connsiteY7" fmla="*/ 4374369 h 4374368"/>
              <a:gd name="connsiteX8" fmla="*/ 3070841 w 4254186"/>
              <a:gd name="connsiteY8" fmla="*/ 3158667 h 4374368"/>
              <a:gd name="connsiteX9" fmla="*/ 4254186 w 4254186"/>
              <a:gd name="connsiteY9" fmla="*/ 3158667 h 4374368"/>
              <a:gd name="connsiteX10" fmla="*/ 4254186 w 4254186"/>
              <a:gd name="connsiteY10" fmla="*/ 1215702 h 4374368"/>
              <a:gd name="connsiteX11" fmla="*/ 3070841 w 4254186"/>
              <a:gd name="connsiteY11" fmla="*/ 1215702 h 4374368"/>
              <a:gd name="connsiteX12" fmla="*/ 3070841 w 4254186"/>
              <a:gd name="connsiteY12" fmla="*/ 0 h 437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54186" h="4374368">
                <a:moveTo>
                  <a:pt x="3070841" y="0"/>
                </a:moveTo>
                <a:lnTo>
                  <a:pt x="1183345" y="0"/>
                </a:lnTo>
                <a:lnTo>
                  <a:pt x="1183345" y="1215702"/>
                </a:lnTo>
                <a:lnTo>
                  <a:pt x="0" y="1215702"/>
                </a:lnTo>
                <a:lnTo>
                  <a:pt x="0" y="3158667"/>
                </a:lnTo>
                <a:lnTo>
                  <a:pt x="1183345" y="3158667"/>
                </a:lnTo>
                <a:lnTo>
                  <a:pt x="1183345" y="4374369"/>
                </a:lnTo>
                <a:lnTo>
                  <a:pt x="3070841" y="4374369"/>
                </a:lnTo>
                <a:lnTo>
                  <a:pt x="3070841" y="3158667"/>
                </a:lnTo>
                <a:lnTo>
                  <a:pt x="4254186" y="3158667"/>
                </a:lnTo>
                <a:lnTo>
                  <a:pt x="4254186" y="1215702"/>
                </a:lnTo>
                <a:lnTo>
                  <a:pt x="3070841" y="1215702"/>
                </a:lnTo>
                <a:lnTo>
                  <a:pt x="3070841" y="0"/>
                </a:lnTo>
                <a:close/>
              </a:path>
            </a:pathLst>
          </a:custGeom>
          <a:solidFill>
            <a:srgbClr val="FFFFFF">
              <a:alpha val="9000"/>
            </a:srgbClr>
          </a:solidFill>
          <a:ln w="0"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766ED560-5D7E-ED62-FED7-38E832DCEAC3}"/>
              </a:ext>
            </a:extLst>
          </p:cNvPr>
          <p:cNvSpPr/>
          <p:nvPr userDrawn="1"/>
        </p:nvSpPr>
        <p:spPr>
          <a:xfrm>
            <a:off x="9427031" y="811394"/>
            <a:ext cx="3580710" cy="4606768"/>
          </a:xfrm>
          <a:custGeom>
            <a:avLst/>
            <a:gdLst>
              <a:gd name="connsiteX0" fmla="*/ 256658 w 3406059"/>
              <a:gd name="connsiteY0" fmla="*/ 1541 h 4382072"/>
              <a:gd name="connsiteX1" fmla="*/ 168831 w 3406059"/>
              <a:gd name="connsiteY1" fmla="*/ 2414454 h 4382072"/>
              <a:gd name="connsiteX2" fmla="*/ 1703482 w 3406059"/>
              <a:gd name="connsiteY2" fmla="*/ 4382073 h 4382072"/>
              <a:gd name="connsiteX3" fmla="*/ 3236591 w 3406059"/>
              <a:gd name="connsiteY3" fmla="*/ 2414454 h 4382072"/>
              <a:gd name="connsiteX4" fmla="*/ 3148765 w 3406059"/>
              <a:gd name="connsiteY4" fmla="*/ 3082 h 4382072"/>
              <a:gd name="connsiteX5" fmla="*/ 1703482 w 3406059"/>
              <a:gd name="connsiteY5" fmla="*/ 368254 h 4382072"/>
              <a:gd name="connsiteX6" fmla="*/ 1694236 w 3406059"/>
              <a:gd name="connsiteY6" fmla="*/ 368254 h 4382072"/>
              <a:gd name="connsiteX7" fmla="*/ 256658 w 3406059"/>
              <a:gd name="connsiteY7" fmla="*/ 0 h 438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059" h="4382072">
                <a:moveTo>
                  <a:pt x="256658" y="1541"/>
                </a:moveTo>
                <a:cubicBezTo>
                  <a:pt x="-43801" y="607080"/>
                  <a:pt x="-90026" y="1591660"/>
                  <a:pt x="168831" y="2414454"/>
                </a:cubicBezTo>
                <a:cubicBezTo>
                  <a:pt x="418443" y="3206432"/>
                  <a:pt x="903799" y="3929074"/>
                  <a:pt x="1703482" y="4382073"/>
                </a:cubicBezTo>
                <a:cubicBezTo>
                  <a:pt x="2503164" y="3929074"/>
                  <a:pt x="2986979" y="3206432"/>
                  <a:pt x="3236591" y="2414454"/>
                </a:cubicBezTo>
                <a:cubicBezTo>
                  <a:pt x="3496988" y="1591660"/>
                  <a:pt x="3449223" y="610162"/>
                  <a:pt x="3148765" y="3082"/>
                </a:cubicBezTo>
                <a:cubicBezTo>
                  <a:pt x="2692684" y="240367"/>
                  <a:pt x="2236603" y="366714"/>
                  <a:pt x="1703482" y="368254"/>
                </a:cubicBezTo>
                <a:lnTo>
                  <a:pt x="1694236" y="368254"/>
                </a:lnTo>
                <a:cubicBezTo>
                  <a:pt x="1164197" y="368254"/>
                  <a:pt x="711197" y="235744"/>
                  <a:pt x="256658" y="0"/>
                </a:cubicBezTo>
              </a:path>
            </a:pathLst>
          </a:custGeom>
          <a:solidFill>
            <a:srgbClr val="FFFFFF">
              <a:alpha val="9000"/>
            </a:srgbClr>
          </a:solidFill>
          <a:ln w="0" cap="flat">
            <a:noFill/>
            <a:prstDash val="solid"/>
            <a:miter/>
          </a:ln>
        </p:spPr>
        <p:txBody>
          <a:bodyPr rtlCol="0" anchor="ctr"/>
          <a:lstStyle/>
          <a:p>
            <a:endParaRPr lang="en-US" dirty="0"/>
          </a:p>
        </p:txBody>
      </p:sp>
      <p:pic>
        <p:nvPicPr>
          <p:cNvPr id="21" name="Picture 20" descr="A black and white logo&#10;&#10;Description automatically generated">
            <a:extLst>
              <a:ext uri="{FF2B5EF4-FFF2-40B4-BE49-F238E27FC236}">
                <a16:creationId xmlns:a16="http://schemas.microsoft.com/office/drawing/2014/main" id="{77E9639B-39E0-5DAE-8CF1-FE1C274EDF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
        <p:nvSpPr>
          <p:cNvPr id="22" name="object 9">
            <a:extLst>
              <a:ext uri="{FF2B5EF4-FFF2-40B4-BE49-F238E27FC236}">
                <a16:creationId xmlns:a16="http://schemas.microsoft.com/office/drawing/2014/main" id="{2A4D01F6-5CDB-D0D7-C744-9044F1576931}"/>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dirty="0">
                <a:solidFill>
                  <a:schemeClr val="bg1"/>
                </a:solidFill>
                <a:latin typeface="Arial Narrow" panose="020B0606020202030204" pitchFamily="34" charset="0"/>
                <a:cs typeface="Univers LT Std 47 Cn Lt"/>
              </a:rPr>
              <a:t>An independent licensee of the Blue Cross Blue Shield Association</a:t>
            </a:r>
            <a:endParaRPr sz="700" dirty="0">
              <a:solidFill>
                <a:schemeClr val="bg1"/>
              </a:solidFill>
              <a:latin typeface="Arial Narrow" panose="020B0606020202030204" pitchFamily="34" charset="0"/>
              <a:cs typeface="Univers LT Std 47 Cn Lt"/>
            </a:endParaRPr>
          </a:p>
        </p:txBody>
      </p:sp>
      <p:sp>
        <p:nvSpPr>
          <p:cNvPr id="35" name="Title 1">
            <a:extLst>
              <a:ext uri="{FF2B5EF4-FFF2-40B4-BE49-F238E27FC236}">
                <a16:creationId xmlns:a16="http://schemas.microsoft.com/office/drawing/2014/main" id="{26392D30-A80D-1C2E-2BA4-B3FAE9BD260B}"/>
              </a:ext>
            </a:extLst>
          </p:cNvPr>
          <p:cNvSpPr>
            <a:spLocks noGrp="1"/>
          </p:cNvSpPr>
          <p:nvPr>
            <p:ph type="ctrTitle" hasCustomPrompt="1"/>
          </p:nvPr>
        </p:nvSpPr>
        <p:spPr>
          <a:xfrm>
            <a:off x="504264" y="2473488"/>
            <a:ext cx="9823332" cy="3334106"/>
          </a:xfrm>
        </p:spPr>
        <p:txBody>
          <a:bodyPr anchor="b">
            <a:noAutofit/>
          </a:bodyPr>
          <a:lstStyle>
            <a:lvl1pPr algn="l">
              <a:lnSpc>
                <a:spcPct val="90000"/>
              </a:lnSpc>
              <a:defRPr sz="5500" b="1">
                <a:solidFill>
                  <a:schemeClr val="bg1"/>
                </a:solidFill>
              </a:defRPr>
            </a:lvl1pPr>
          </a:lstStyle>
          <a:p>
            <a:r>
              <a:rPr lang="en-US"/>
              <a:t>Click to edit </a:t>
            </a:r>
            <a:br>
              <a:rPr lang="en-US"/>
            </a:br>
            <a:r>
              <a:rPr lang="en-US"/>
              <a:t>Master title style</a:t>
            </a:r>
          </a:p>
        </p:txBody>
      </p:sp>
      <p:sp>
        <p:nvSpPr>
          <p:cNvPr id="41" name="Subtitle 2">
            <a:extLst>
              <a:ext uri="{FF2B5EF4-FFF2-40B4-BE49-F238E27FC236}">
                <a16:creationId xmlns:a16="http://schemas.microsoft.com/office/drawing/2014/main" id="{8703A2AA-676C-3224-BA68-BC2CCEDDC6EC}"/>
              </a:ext>
            </a:extLst>
          </p:cNvPr>
          <p:cNvSpPr>
            <a:spLocks noGrp="1"/>
          </p:cNvSpPr>
          <p:nvPr>
            <p:ph type="subTitle" idx="1" hasCustomPrompt="1"/>
          </p:nvPr>
        </p:nvSpPr>
        <p:spPr>
          <a:xfrm>
            <a:off x="504263" y="5998779"/>
            <a:ext cx="8557849" cy="694419"/>
          </a:xfrm>
        </p:spPr>
        <p:txBody>
          <a:bodyPr>
            <a:normAutofit/>
          </a:bodyPr>
          <a:lstStyle>
            <a:lvl1pPr marL="0" indent="0" algn="l">
              <a:buNone/>
              <a:defRPr sz="15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15961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dirty="0">
                <a:solidFill>
                  <a:schemeClr val="bg1"/>
                </a:solidFill>
                <a:latin typeface="Arial Narrow" panose="020B0606020202030204" pitchFamily="34" charset="0"/>
                <a:cs typeface="Univers LT Std 47 Cn Lt"/>
              </a:rPr>
              <a:t>An independent licensee of the Blue Cross Blue Shield Association</a:t>
            </a:r>
            <a:endParaRPr sz="700" dirty="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346294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1998" cy="6857999"/>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dirty="0">
                <a:solidFill>
                  <a:schemeClr val="bg1"/>
                </a:solidFill>
                <a:latin typeface="Arial Narrow" panose="020B0606020202030204" pitchFamily="34" charset="0"/>
                <a:cs typeface="Univers LT Std 47 Cn Lt"/>
              </a:rPr>
              <a:t>An independent licensee of the Blue Cross Blue Shield Association</a:t>
            </a:r>
            <a:endParaRPr sz="700" dirty="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1459149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1998" cy="6857998"/>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dirty="0">
                <a:solidFill>
                  <a:schemeClr val="bg1"/>
                </a:solidFill>
                <a:latin typeface="Arial Narrow" panose="020B0606020202030204" pitchFamily="34" charset="0"/>
                <a:cs typeface="Univers LT Std 47 Cn Lt"/>
              </a:rPr>
              <a:t>An independent licensee of the Blue Cross Blue Shield Association</a:t>
            </a:r>
            <a:endParaRPr sz="700" dirty="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1920932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
            <a:ext cx="12191996" cy="6857998"/>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dirty="0">
                <a:solidFill>
                  <a:schemeClr val="bg1"/>
                </a:solidFill>
                <a:latin typeface="Arial Narrow" panose="020B0606020202030204" pitchFamily="34" charset="0"/>
                <a:cs typeface="Univers LT Std 47 Cn Lt"/>
              </a:rPr>
              <a:t>An independent licensee of the Blue Cross Blue Shield Association</a:t>
            </a:r>
            <a:endParaRPr sz="700" dirty="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258332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DBD68-85F5-D355-59D5-DDF212D02F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19D15-CDAD-590D-35E2-E274F819F5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FAE3D-A8F9-F11B-43A5-3524243C83CA}"/>
              </a:ext>
            </a:extLst>
          </p:cNvPr>
          <p:cNvSpPr>
            <a:spLocks noGrp="1"/>
          </p:cNvSpPr>
          <p:nvPr>
            <p:ph type="dt" sz="half" idx="10"/>
          </p:nvPr>
        </p:nvSpPr>
        <p:spPr/>
        <p:txBody>
          <a:bodyPr/>
          <a:lstStyle/>
          <a:p>
            <a:fld id="{76FA6F23-606F-4034-B86F-2FEEDB56B9C0}" type="datetimeFigureOut">
              <a:rPr lang="en-US" smtClean="0"/>
              <a:t>9/3/2025</a:t>
            </a:fld>
            <a:endParaRPr lang="en-US" dirty="0"/>
          </a:p>
        </p:txBody>
      </p:sp>
      <p:sp>
        <p:nvSpPr>
          <p:cNvPr id="5" name="Footer Placeholder 4">
            <a:extLst>
              <a:ext uri="{FF2B5EF4-FFF2-40B4-BE49-F238E27FC236}">
                <a16:creationId xmlns:a16="http://schemas.microsoft.com/office/drawing/2014/main" id="{40338C66-6A54-31CC-4EB2-32F7651C24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A9BC3A-F68C-7A25-6EEC-A31859373A4B}"/>
              </a:ext>
            </a:extLst>
          </p:cNvPr>
          <p:cNvSpPr>
            <a:spLocks noGrp="1"/>
          </p:cNvSpPr>
          <p:nvPr>
            <p:ph type="sldNum" sz="quarter" idx="12"/>
          </p:nvPr>
        </p:nvSpPr>
        <p:spPr/>
        <p:txBody>
          <a:bodyPr/>
          <a:lstStyle/>
          <a:p>
            <a:fld id="{9CE49067-C79E-4E7C-8918-4F482E5F78FA}" type="slidenum">
              <a:rPr lang="en-US" smtClean="0"/>
              <a:t>‹#›</a:t>
            </a:fld>
            <a:endParaRPr lang="en-US" dirty="0"/>
          </a:p>
        </p:txBody>
      </p:sp>
    </p:spTree>
    <p:extLst>
      <p:ext uri="{BB962C8B-B14F-4D97-AF65-F5344CB8AC3E}">
        <p14:creationId xmlns:p14="http://schemas.microsoft.com/office/powerpoint/2010/main" val="2232947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3"/>
            <a:ext cx="12191996" cy="6857997"/>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dirty="0">
                <a:solidFill>
                  <a:schemeClr val="bg1"/>
                </a:solidFill>
                <a:latin typeface="Arial Narrow" panose="020B0606020202030204" pitchFamily="34" charset="0"/>
                <a:cs typeface="Univers LT Std 47 Cn Lt"/>
              </a:rPr>
              <a:t>An independent licensee of the Blue Cross Blue Shield Association</a:t>
            </a:r>
            <a:endParaRPr sz="700" dirty="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2690206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35ED7-CF0D-B137-59B7-78C97B5417F1}"/>
              </a:ext>
            </a:extLst>
          </p:cNvPr>
          <p:cNvSpPr>
            <a:spLocks noGrp="1"/>
          </p:cNvSpPr>
          <p:nvPr>
            <p:ph type="title"/>
          </p:nvPr>
        </p:nvSpPr>
        <p:spPr>
          <a:xfrm>
            <a:off x="838200" y="607727"/>
            <a:ext cx="10515600" cy="1325563"/>
          </a:xfrm>
        </p:spPr>
        <p:txBody>
          <a:bodyPr>
            <a:normAutofit/>
          </a:bodyPr>
          <a:lstStyle>
            <a:lvl1pPr>
              <a:defRPr sz="4000" b="1">
                <a:solidFill>
                  <a:srgbClr val="00335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4EC1C6A-A954-4C78-7235-DDE6156F2EE9}"/>
              </a:ext>
            </a:extLst>
          </p:cNvPr>
          <p:cNvSpPr>
            <a:spLocks noGrp="1"/>
          </p:cNvSpPr>
          <p:nvPr>
            <p:ph idx="1"/>
          </p:nvPr>
        </p:nvSpPr>
        <p:spPr>
          <a:xfrm>
            <a:off x="838200" y="2068227"/>
            <a:ext cx="10515600" cy="4192617"/>
          </a:xfrm>
        </p:spPr>
        <p:txBody>
          <a:bodyPr/>
          <a:lstStyle>
            <a:lvl1pPr marL="164592" indent="-164592">
              <a:defRPr sz="2400">
                <a:solidFill>
                  <a:schemeClr val="tx1"/>
                </a:solidFill>
              </a:defRPr>
            </a:lvl1pPr>
            <a:lvl2pPr indent="-164592">
              <a:defRPr>
                <a:solidFill>
                  <a:schemeClr val="tx1"/>
                </a:solidFill>
              </a:defRPr>
            </a:lvl2pPr>
            <a:lvl3pPr indent="-164592">
              <a:defRPr>
                <a:solidFill>
                  <a:schemeClr val="tx1"/>
                </a:solidFill>
              </a:defRPr>
            </a:lvl3pPr>
            <a:lvl4pPr indent="-164592">
              <a:defRPr>
                <a:solidFill>
                  <a:schemeClr val="tx1"/>
                </a:solidFill>
              </a:defRPr>
            </a:lvl4pPr>
            <a:lvl5pPr indent="-164592">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7925388-9B8F-2872-FEBB-3F8DE030D2CA}"/>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42360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B3099C-2076-53B1-1131-123D34D59FD3}"/>
              </a:ext>
            </a:extLst>
          </p:cNvPr>
          <p:cNvSpPr/>
          <p:nvPr userDrawn="1"/>
        </p:nvSpPr>
        <p:spPr>
          <a:xfrm>
            <a:off x="0" y="0"/>
            <a:ext cx="12213044" cy="68863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9BC799-0E1D-4290-9F23-8311C57CB5A8}"/>
              </a:ext>
            </a:extLst>
          </p:cNvPr>
          <p:cNvSpPr>
            <a:spLocks noGrp="1"/>
          </p:cNvSpPr>
          <p:nvPr>
            <p:ph type="title"/>
          </p:nvPr>
        </p:nvSpPr>
        <p:spPr>
          <a:xfrm>
            <a:off x="838200" y="607727"/>
            <a:ext cx="10515600" cy="1325563"/>
          </a:xfrm>
        </p:spPr>
        <p:txBody>
          <a:bodyPr>
            <a:normAutofit/>
          </a:bodyPr>
          <a:lstStyle>
            <a:lvl1pPr>
              <a:defRPr sz="4000" b="1">
                <a:solidFill>
                  <a:schemeClr val="tx2"/>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78D69639-388B-298C-11CC-1132E8A34FA7}"/>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223602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13B41E-2491-8291-1E07-D95E4B9FE7E4}"/>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1035885-411D-417A-B619-0DC0DB5FBB54}"/>
              </a:ext>
            </a:extLst>
          </p:cNvPr>
          <p:cNvSpPr>
            <a:spLocks noGrp="1"/>
          </p:cNvSpPr>
          <p:nvPr>
            <p:ph idx="1"/>
          </p:nvPr>
        </p:nvSpPr>
        <p:spPr>
          <a:xfrm>
            <a:off x="1600201" y="4643028"/>
            <a:ext cx="4494267" cy="2066829"/>
          </a:xfrm>
        </p:spPr>
        <p:txBody>
          <a:bodyPr/>
          <a:lstStyle>
            <a:lvl1pPr marL="164592" indent="-164592">
              <a:defRPr sz="1600">
                <a:solidFill>
                  <a:schemeClr val="bg1"/>
                </a:solidFill>
              </a:defRPr>
            </a:lvl1pPr>
            <a:lvl2pPr indent="-164592">
              <a:defRPr>
                <a:solidFill>
                  <a:schemeClr val="bg1"/>
                </a:solidFill>
              </a:defRPr>
            </a:lvl2pPr>
            <a:lvl3pPr indent="-164592">
              <a:defRPr>
                <a:solidFill>
                  <a:schemeClr val="bg1"/>
                </a:solidFill>
              </a:defRPr>
            </a:lvl3pPr>
            <a:lvl4pPr indent="-164592">
              <a:defRPr>
                <a:solidFill>
                  <a:schemeClr val="bg1"/>
                </a:solidFill>
              </a:defRPr>
            </a:lvl4pPr>
            <a:lvl5pPr indent="-164592">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3006C00-7CC4-CE51-6386-60A60167BC76}"/>
              </a:ext>
            </a:extLst>
          </p:cNvPr>
          <p:cNvSpPr>
            <a:spLocks noGrp="1"/>
          </p:cNvSpPr>
          <p:nvPr>
            <p:ph type="title"/>
          </p:nvPr>
        </p:nvSpPr>
        <p:spPr/>
        <p:txBody>
          <a:bodyPr>
            <a:normAutofit/>
          </a:bodyPr>
          <a:lstStyle>
            <a:lvl1pPr>
              <a:defRPr sz="4000" b="1">
                <a:solidFill>
                  <a:schemeClr val="accent2"/>
                </a:solidFill>
              </a:defRPr>
            </a:lvl1pPr>
          </a:lstStyle>
          <a:p>
            <a:r>
              <a:rPr lang="en-US"/>
              <a:t>Click to edit Master title style</a:t>
            </a:r>
          </a:p>
        </p:txBody>
      </p:sp>
      <p:sp>
        <p:nvSpPr>
          <p:cNvPr id="10" name="Slide Number Placeholder 9">
            <a:extLst>
              <a:ext uri="{FF2B5EF4-FFF2-40B4-BE49-F238E27FC236}">
                <a16:creationId xmlns:a16="http://schemas.microsoft.com/office/drawing/2014/main" id="{B7CBF318-284A-5157-03CD-C7EE1E8FEB1E}"/>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48880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13B41E-2491-8291-1E07-D95E4B9FE7E4}"/>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9BC799-0E1D-4290-9F23-8311C57CB5A8}"/>
              </a:ext>
            </a:extLst>
          </p:cNvPr>
          <p:cNvSpPr>
            <a:spLocks noGrp="1"/>
          </p:cNvSpPr>
          <p:nvPr>
            <p:ph type="title"/>
          </p:nvPr>
        </p:nvSpPr>
        <p:spPr>
          <a:xfrm>
            <a:off x="1590676" y="2732505"/>
            <a:ext cx="3994496" cy="1325563"/>
          </a:xfrm>
        </p:spPr>
        <p:txBody>
          <a:bodyPr>
            <a:normAutofit/>
          </a:bodyPr>
          <a:lstStyle>
            <a:lvl1pPr>
              <a:defRPr sz="4000" b="1" cap="none" spc="0" baseline="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1035885-411D-417A-B619-0DC0DB5FBB54}"/>
              </a:ext>
            </a:extLst>
          </p:cNvPr>
          <p:cNvSpPr>
            <a:spLocks noGrp="1"/>
          </p:cNvSpPr>
          <p:nvPr>
            <p:ph idx="1"/>
          </p:nvPr>
        </p:nvSpPr>
        <p:spPr>
          <a:xfrm>
            <a:off x="1600201" y="4643028"/>
            <a:ext cx="4494267" cy="2066829"/>
          </a:xfrm>
        </p:spPr>
        <p:txBody>
          <a:bodyPr/>
          <a:lstStyle>
            <a:lvl1pPr marL="164592" indent="-164592">
              <a:defRPr sz="1600">
                <a:solidFill>
                  <a:schemeClr val="tx1"/>
                </a:solidFill>
              </a:defRPr>
            </a:lvl1pPr>
            <a:lvl2pPr indent="-164592">
              <a:defRPr>
                <a:solidFill>
                  <a:schemeClr val="tx1"/>
                </a:solidFill>
              </a:defRPr>
            </a:lvl2pPr>
            <a:lvl3pPr indent="-164592">
              <a:defRPr>
                <a:solidFill>
                  <a:schemeClr val="tx1"/>
                </a:solidFill>
              </a:defRPr>
            </a:lvl3pPr>
            <a:lvl4pPr indent="-164592">
              <a:defRPr>
                <a:solidFill>
                  <a:schemeClr val="tx1"/>
                </a:solidFill>
              </a:defRPr>
            </a:lvl4pPr>
            <a:lvl5pPr indent="-164592">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3CD566-28CE-FBA4-E828-7D6747591057}"/>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2119687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160AAB-8911-4809-A211-F251B64ADD3A}"/>
              </a:ext>
            </a:extLst>
          </p:cNvPr>
          <p:cNvSpPr/>
          <p:nvPr userDrawn="1"/>
        </p:nvSpPr>
        <p:spPr>
          <a:xfrm>
            <a:off x="5105400" y="495300"/>
            <a:ext cx="6591301" cy="5867401"/>
          </a:xfrm>
          <a:prstGeom prst="rect">
            <a:avLst/>
          </a:prstGeom>
          <a:solidFill>
            <a:srgbClr val="E3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11798" y="1735496"/>
            <a:ext cx="357359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11798" y="3642085"/>
            <a:ext cx="357359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C5CA83C6-348E-1A40-D7B5-2F027AE3DCC0}"/>
              </a:ext>
            </a:extLst>
          </p:cNvPr>
          <p:cNvSpPr>
            <a:spLocks noGrp="1"/>
          </p:cNvSpPr>
          <p:nvPr>
            <p:ph idx="10"/>
          </p:nvPr>
        </p:nvSpPr>
        <p:spPr>
          <a:xfrm>
            <a:off x="5945773" y="1735496"/>
            <a:ext cx="5065128"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9057CF8-2701-DBA1-074F-1EB4DF6141BC}"/>
              </a:ext>
            </a:extLst>
          </p:cNvPr>
          <p:cNvSpPr>
            <a:spLocks noGrp="1"/>
          </p:cNvSpPr>
          <p:nvPr>
            <p:ph type="sldNum" sz="quarter" idx="11"/>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2298106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160AAB-8911-4809-A211-F251B64ADD3A}"/>
              </a:ext>
            </a:extLst>
          </p:cNvPr>
          <p:cNvSpPr/>
          <p:nvPr userDrawn="1"/>
        </p:nvSpPr>
        <p:spPr>
          <a:xfrm>
            <a:off x="5105400" y="495300"/>
            <a:ext cx="6591301" cy="58674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11798" y="1735496"/>
            <a:ext cx="357359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11798" y="3642085"/>
            <a:ext cx="357359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C5CA83C6-348E-1A40-D7B5-2F027AE3DCC0}"/>
              </a:ext>
            </a:extLst>
          </p:cNvPr>
          <p:cNvSpPr>
            <a:spLocks noGrp="1"/>
          </p:cNvSpPr>
          <p:nvPr>
            <p:ph idx="10"/>
          </p:nvPr>
        </p:nvSpPr>
        <p:spPr>
          <a:xfrm>
            <a:off x="5945773" y="1735496"/>
            <a:ext cx="5065128"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86CE97A-68DF-22F8-CC54-8AE50F0471A1}"/>
              </a:ext>
            </a:extLst>
          </p:cNvPr>
          <p:cNvSpPr>
            <a:spLocks noGrp="1"/>
          </p:cNvSpPr>
          <p:nvPr>
            <p:ph type="sldNum" sz="quarter" idx="11"/>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199223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4629819" y="1141938"/>
            <a:ext cx="571734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4629819" y="3048527"/>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DC23F73-E731-95C9-E7E5-6F3A995F425B}"/>
              </a:ext>
            </a:extLst>
          </p:cNvPr>
          <p:cNvSpPr/>
          <p:nvPr userDrawn="1"/>
        </p:nvSpPr>
        <p:spPr>
          <a:xfrm>
            <a:off x="0" y="0"/>
            <a:ext cx="35204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77FB2119-E847-313D-B65D-DEB5774D830A}"/>
              </a:ext>
            </a:extLst>
          </p:cNvPr>
          <p:cNvSpPr txBox="1">
            <a:spLocks/>
          </p:cNvSpPr>
          <p:nvPr userDrawn="1"/>
        </p:nvSpPr>
        <p:spPr>
          <a:xfrm>
            <a:off x="378660" y="2095233"/>
            <a:ext cx="2733508" cy="1600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dirty="0">
                <a:solidFill>
                  <a:schemeClr val="bg1"/>
                </a:solidFill>
              </a:rPr>
              <a:t>Insert Title</a:t>
            </a:r>
          </a:p>
        </p:txBody>
      </p:sp>
      <p:sp>
        <p:nvSpPr>
          <p:cNvPr id="6" name="Slide Number Placeholder 5">
            <a:extLst>
              <a:ext uri="{FF2B5EF4-FFF2-40B4-BE49-F238E27FC236}">
                <a16:creationId xmlns:a16="http://schemas.microsoft.com/office/drawing/2014/main" id="{CC2F912A-BB36-9009-80A6-CD15CCAB7EC1}"/>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427366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4629819" y="1141938"/>
            <a:ext cx="571734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4629819" y="3048527"/>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DC23F73-E731-95C9-E7E5-6F3A995F425B}"/>
              </a:ext>
            </a:extLst>
          </p:cNvPr>
          <p:cNvSpPr/>
          <p:nvPr userDrawn="1"/>
        </p:nvSpPr>
        <p:spPr>
          <a:xfrm>
            <a:off x="0" y="0"/>
            <a:ext cx="3520440" cy="6858000"/>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E4D59BF0-3014-A325-B2B0-C57986EED824}"/>
              </a:ext>
            </a:extLst>
          </p:cNvPr>
          <p:cNvSpPr txBox="1">
            <a:spLocks/>
          </p:cNvSpPr>
          <p:nvPr userDrawn="1"/>
        </p:nvSpPr>
        <p:spPr>
          <a:xfrm>
            <a:off x="378660" y="2095233"/>
            <a:ext cx="2733508" cy="1600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dirty="0">
                <a:solidFill>
                  <a:schemeClr val="bg1"/>
                </a:solidFill>
              </a:rPr>
              <a:t>Insert Title</a:t>
            </a:r>
          </a:p>
        </p:txBody>
      </p:sp>
      <p:sp>
        <p:nvSpPr>
          <p:cNvPr id="6" name="Slide Number Placeholder 5">
            <a:extLst>
              <a:ext uri="{FF2B5EF4-FFF2-40B4-BE49-F238E27FC236}">
                <a16:creationId xmlns:a16="http://schemas.microsoft.com/office/drawing/2014/main" id="{D333629F-6303-5883-3668-28173D7D0F17}"/>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2826006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007278"/>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336756"/>
            <a:ext cx="8540749" cy="1600200"/>
          </a:xfrm>
        </p:spPr>
        <p:txBody>
          <a:bodyPr anchor="b">
            <a:noAutofit/>
          </a:bodyPr>
          <a:lstStyle>
            <a:lvl1pPr>
              <a:defRPr sz="4000" b="1">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05D4D67F-973D-C27D-DA7A-F6D2FD5C77AC}"/>
              </a:ext>
            </a:extLst>
          </p:cNvPr>
          <p:cNvSpPr/>
          <p:nvPr userDrawn="1"/>
        </p:nvSpPr>
        <p:spPr>
          <a:xfrm>
            <a:off x="0" y="-28280"/>
            <a:ext cx="12192000" cy="8503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907605FB-E235-4347-8921-EF31B6B51526}"/>
              </a:ext>
            </a:extLst>
          </p:cNvPr>
          <p:cNvSpPr>
            <a:spLocks noGrp="1"/>
          </p:cNvSpPr>
          <p:nvPr>
            <p:ph type="sldNum" sz="quarter" idx="10"/>
          </p:nvPr>
        </p:nvSpPr>
        <p:spPr/>
        <p:txBody>
          <a:bodyPr/>
          <a:lstStyle/>
          <a:p>
            <a:fld id="{3D28CEC1-F73A-4128-A0D8-20D01C31BDE2}" type="slidenum">
              <a:rPr lang="en-US" smtClean="0"/>
              <a:pPr/>
              <a:t>‹#›</a:t>
            </a:fld>
            <a:endParaRPr lang="en-US" dirty="0"/>
          </a:p>
        </p:txBody>
      </p:sp>
      <p:pic>
        <p:nvPicPr>
          <p:cNvPr id="5" name="Graphic 4">
            <a:extLst>
              <a:ext uri="{FF2B5EF4-FFF2-40B4-BE49-F238E27FC236}">
                <a16:creationId xmlns:a16="http://schemas.microsoft.com/office/drawing/2014/main" id="{D664ED7C-693E-9419-6216-1E05FDC4AD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63275" y="161446"/>
            <a:ext cx="925062" cy="470940"/>
          </a:xfrm>
          <a:prstGeom prst="rect">
            <a:avLst/>
          </a:prstGeom>
        </p:spPr>
      </p:pic>
    </p:spTree>
    <p:extLst>
      <p:ext uri="{BB962C8B-B14F-4D97-AF65-F5344CB8AC3E}">
        <p14:creationId xmlns:p14="http://schemas.microsoft.com/office/powerpoint/2010/main" val="113493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740A-7928-84D3-BA19-D77EF63FD7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BD02BA-1CD7-137D-57B6-A0C367E035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9D8D97-592C-DFBF-EBCD-E8789554B36E}"/>
              </a:ext>
            </a:extLst>
          </p:cNvPr>
          <p:cNvSpPr>
            <a:spLocks noGrp="1"/>
          </p:cNvSpPr>
          <p:nvPr>
            <p:ph type="dt" sz="half" idx="10"/>
          </p:nvPr>
        </p:nvSpPr>
        <p:spPr/>
        <p:txBody>
          <a:bodyPr/>
          <a:lstStyle/>
          <a:p>
            <a:fld id="{76FA6F23-606F-4034-B86F-2FEEDB56B9C0}" type="datetimeFigureOut">
              <a:rPr lang="en-US" smtClean="0"/>
              <a:t>9/3/2025</a:t>
            </a:fld>
            <a:endParaRPr lang="en-US" dirty="0"/>
          </a:p>
        </p:txBody>
      </p:sp>
      <p:sp>
        <p:nvSpPr>
          <p:cNvPr id="5" name="Footer Placeholder 4">
            <a:extLst>
              <a:ext uri="{FF2B5EF4-FFF2-40B4-BE49-F238E27FC236}">
                <a16:creationId xmlns:a16="http://schemas.microsoft.com/office/drawing/2014/main" id="{0E9558FC-C1B4-DAD2-6FFD-854D1EBBD1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13BA6D-E3FA-2689-E48C-FBB388E2959C}"/>
              </a:ext>
            </a:extLst>
          </p:cNvPr>
          <p:cNvSpPr>
            <a:spLocks noGrp="1"/>
          </p:cNvSpPr>
          <p:nvPr>
            <p:ph type="sldNum" sz="quarter" idx="12"/>
          </p:nvPr>
        </p:nvSpPr>
        <p:spPr/>
        <p:txBody>
          <a:bodyPr/>
          <a:lstStyle/>
          <a:p>
            <a:fld id="{9CE49067-C79E-4E7C-8918-4F482E5F78FA}" type="slidenum">
              <a:rPr lang="en-US" smtClean="0"/>
              <a:t>‹#›</a:t>
            </a:fld>
            <a:endParaRPr lang="en-US" dirty="0"/>
          </a:p>
        </p:txBody>
      </p:sp>
    </p:spTree>
    <p:extLst>
      <p:ext uri="{BB962C8B-B14F-4D97-AF65-F5344CB8AC3E}">
        <p14:creationId xmlns:p14="http://schemas.microsoft.com/office/powerpoint/2010/main" val="2626331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007278"/>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336756"/>
            <a:ext cx="8540749" cy="1600200"/>
          </a:xfrm>
        </p:spPr>
        <p:txBody>
          <a:bodyPr anchor="b">
            <a:noAutofit/>
          </a:bodyPr>
          <a:lstStyle>
            <a:lvl1pPr>
              <a:defRPr sz="4000" b="1">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05D4D67F-973D-C27D-DA7A-F6D2FD5C77AC}"/>
              </a:ext>
            </a:extLst>
          </p:cNvPr>
          <p:cNvSpPr/>
          <p:nvPr userDrawn="1"/>
        </p:nvSpPr>
        <p:spPr>
          <a:xfrm>
            <a:off x="0" y="-28280"/>
            <a:ext cx="12192000" cy="8503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092D1677-46D9-3CE2-D9BD-C8FD8AB235A8}"/>
              </a:ext>
            </a:extLst>
          </p:cNvPr>
          <p:cNvSpPr>
            <a:spLocks noGrp="1"/>
          </p:cNvSpPr>
          <p:nvPr>
            <p:ph type="sldNum" sz="quarter" idx="10"/>
          </p:nvPr>
        </p:nvSpPr>
        <p:spPr/>
        <p:txBody>
          <a:bodyPr/>
          <a:lstStyle/>
          <a:p>
            <a:fld id="{3D28CEC1-F73A-4128-A0D8-20D01C31BDE2}" type="slidenum">
              <a:rPr lang="en-US" smtClean="0"/>
              <a:pPr/>
              <a:t>‹#›</a:t>
            </a:fld>
            <a:endParaRPr lang="en-US" dirty="0"/>
          </a:p>
        </p:txBody>
      </p:sp>
      <p:grpSp>
        <p:nvGrpSpPr>
          <p:cNvPr id="13" name="Group 12">
            <a:extLst>
              <a:ext uri="{FF2B5EF4-FFF2-40B4-BE49-F238E27FC236}">
                <a16:creationId xmlns:a16="http://schemas.microsoft.com/office/drawing/2014/main" id="{77BDB454-9A91-D574-C883-FDDA47BCB80D}"/>
              </a:ext>
            </a:extLst>
          </p:cNvPr>
          <p:cNvGrpSpPr/>
          <p:nvPr userDrawn="1"/>
        </p:nvGrpSpPr>
        <p:grpSpPr>
          <a:xfrm>
            <a:off x="10963275" y="161446"/>
            <a:ext cx="928425" cy="478844"/>
            <a:chOff x="10953750" y="161446"/>
            <a:chExt cx="928425" cy="478844"/>
          </a:xfrm>
          <a:solidFill>
            <a:srgbClr val="05BEFF"/>
          </a:solidFill>
        </p:grpSpPr>
        <p:sp>
          <p:nvSpPr>
            <p:cNvPr id="9" name="Freeform: Shape 8">
              <a:extLst>
                <a:ext uri="{FF2B5EF4-FFF2-40B4-BE49-F238E27FC236}">
                  <a16:creationId xmlns:a16="http://schemas.microsoft.com/office/drawing/2014/main" id="{979C8F40-7058-55FB-2A90-071494694017}"/>
                </a:ext>
              </a:extLst>
            </p:cNvPr>
            <p:cNvSpPr/>
            <p:nvPr/>
          </p:nvSpPr>
          <p:spPr>
            <a:xfrm>
              <a:off x="10953750" y="161446"/>
              <a:ext cx="464381" cy="477499"/>
            </a:xfrm>
            <a:custGeom>
              <a:avLst/>
              <a:gdLst>
                <a:gd name="connsiteX0" fmla="*/ 335209 w 464381"/>
                <a:gd name="connsiteY0" fmla="*/ 0 h 477499"/>
                <a:gd name="connsiteX1" fmla="*/ 129172 w 464381"/>
                <a:gd name="connsiteY1" fmla="*/ 0 h 477499"/>
                <a:gd name="connsiteX2" fmla="*/ 129172 w 464381"/>
                <a:gd name="connsiteY2" fmla="*/ 132704 h 477499"/>
                <a:gd name="connsiteX3" fmla="*/ 0 w 464381"/>
                <a:gd name="connsiteY3" fmla="*/ 132704 h 477499"/>
                <a:gd name="connsiteX4" fmla="*/ 0 w 464381"/>
                <a:gd name="connsiteY4" fmla="*/ 344795 h 477499"/>
                <a:gd name="connsiteX5" fmla="*/ 129172 w 464381"/>
                <a:gd name="connsiteY5" fmla="*/ 344795 h 477499"/>
                <a:gd name="connsiteX6" fmla="*/ 129172 w 464381"/>
                <a:gd name="connsiteY6" fmla="*/ 477500 h 477499"/>
                <a:gd name="connsiteX7" fmla="*/ 335209 w 464381"/>
                <a:gd name="connsiteY7" fmla="*/ 477500 h 477499"/>
                <a:gd name="connsiteX8" fmla="*/ 335209 w 464381"/>
                <a:gd name="connsiteY8" fmla="*/ 344795 h 477499"/>
                <a:gd name="connsiteX9" fmla="*/ 464381 w 464381"/>
                <a:gd name="connsiteY9" fmla="*/ 344795 h 477499"/>
                <a:gd name="connsiteX10" fmla="*/ 464381 w 464381"/>
                <a:gd name="connsiteY10" fmla="*/ 132704 h 477499"/>
                <a:gd name="connsiteX11" fmla="*/ 335209 w 464381"/>
                <a:gd name="connsiteY11" fmla="*/ 132704 h 477499"/>
                <a:gd name="connsiteX12" fmla="*/ 335209 w 464381"/>
                <a:gd name="connsiteY12" fmla="*/ 0 h 47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381" h="477499">
                  <a:moveTo>
                    <a:pt x="335209" y="0"/>
                  </a:moveTo>
                  <a:lnTo>
                    <a:pt x="129172" y="0"/>
                  </a:lnTo>
                  <a:lnTo>
                    <a:pt x="129172" y="132704"/>
                  </a:lnTo>
                  <a:lnTo>
                    <a:pt x="0" y="132704"/>
                  </a:lnTo>
                  <a:lnTo>
                    <a:pt x="0" y="344795"/>
                  </a:lnTo>
                  <a:lnTo>
                    <a:pt x="129172" y="344795"/>
                  </a:lnTo>
                  <a:lnTo>
                    <a:pt x="129172" y="477500"/>
                  </a:lnTo>
                  <a:lnTo>
                    <a:pt x="335209" y="477500"/>
                  </a:lnTo>
                  <a:lnTo>
                    <a:pt x="335209" y="344795"/>
                  </a:lnTo>
                  <a:lnTo>
                    <a:pt x="464381" y="344795"/>
                  </a:lnTo>
                  <a:lnTo>
                    <a:pt x="464381" y="132704"/>
                  </a:lnTo>
                  <a:lnTo>
                    <a:pt x="335209" y="132704"/>
                  </a:lnTo>
                  <a:lnTo>
                    <a:pt x="335209" y="0"/>
                  </a:lnTo>
                  <a:close/>
                </a:path>
              </a:pathLst>
            </a:custGeom>
            <a:grpFill/>
            <a:ln w="0"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4A49F057-1EF2-99BE-31BB-39A2FDBF5B5A}"/>
                </a:ext>
              </a:extLst>
            </p:cNvPr>
            <p:cNvSpPr/>
            <p:nvPr/>
          </p:nvSpPr>
          <p:spPr>
            <a:xfrm>
              <a:off x="11488675" y="161950"/>
              <a:ext cx="371800" cy="478340"/>
            </a:xfrm>
            <a:custGeom>
              <a:avLst/>
              <a:gdLst>
                <a:gd name="connsiteX0" fmla="*/ 28016 w 371800"/>
                <a:gd name="connsiteY0" fmla="*/ 168 h 478340"/>
                <a:gd name="connsiteX1" fmla="*/ 18429 w 371800"/>
                <a:gd name="connsiteY1" fmla="*/ 263558 h 478340"/>
                <a:gd name="connsiteX2" fmla="*/ 185950 w 371800"/>
                <a:gd name="connsiteY2" fmla="*/ 478340 h 478340"/>
                <a:gd name="connsiteX3" fmla="*/ 353302 w 371800"/>
                <a:gd name="connsiteY3" fmla="*/ 263558 h 478340"/>
                <a:gd name="connsiteX4" fmla="*/ 343715 w 371800"/>
                <a:gd name="connsiteY4" fmla="*/ 336 h 478340"/>
                <a:gd name="connsiteX5" fmla="*/ 185950 w 371800"/>
                <a:gd name="connsiteY5" fmla="*/ 40198 h 478340"/>
                <a:gd name="connsiteX6" fmla="*/ 184941 w 371800"/>
                <a:gd name="connsiteY6" fmla="*/ 40198 h 478340"/>
                <a:gd name="connsiteX7" fmla="*/ 28016 w 371800"/>
                <a:gd name="connsiteY7" fmla="*/ 0 h 47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800" h="478340">
                  <a:moveTo>
                    <a:pt x="28016" y="168"/>
                  </a:moveTo>
                  <a:cubicBezTo>
                    <a:pt x="-4781" y="66268"/>
                    <a:pt x="-9827" y="173743"/>
                    <a:pt x="18429" y="263558"/>
                  </a:cubicBezTo>
                  <a:cubicBezTo>
                    <a:pt x="45677" y="350009"/>
                    <a:pt x="98657" y="428892"/>
                    <a:pt x="185950" y="478340"/>
                  </a:cubicBezTo>
                  <a:cubicBezTo>
                    <a:pt x="273242" y="428892"/>
                    <a:pt x="326055" y="350009"/>
                    <a:pt x="353302" y="263558"/>
                  </a:cubicBezTo>
                  <a:cubicBezTo>
                    <a:pt x="381726" y="173743"/>
                    <a:pt x="376512" y="66604"/>
                    <a:pt x="343715" y="336"/>
                  </a:cubicBezTo>
                  <a:cubicBezTo>
                    <a:pt x="293930" y="26238"/>
                    <a:pt x="244145" y="40030"/>
                    <a:pt x="185950" y="40198"/>
                  </a:cubicBezTo>
                  <a:lnTo>
                    <a:pt x="184941" y="40198"/>
                  </a:lnTo>
                  <a:cubicBezTo>
                    <a:pt x="127082" y="40198"/>
                    <a:pt x="77633" y="25734"/>
                    <a:pt x="28016" y="0"/>
                  </a:cubicBezTo>
                </a:path>
              </a:pathLst>
            </a:custGeom>
            <a:grpFill/>
            <a:ln w="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1E125E9E-9E6C-3A4A-CA51-05A08442B20D}"/>
                </a:ext>
              </a:extLst>
            </p:cNvPr>
            <p:cNvSpPr/>
            <p:nvPr/>
          </p:nvSpPr>
          <p:spPr>
            <a:xfrm>
              <a:off x="11829363" y="586973"/>
              <a:ext cx="52812" cy="52812"/>
            </a:xfrm>
            <a:custGeom>
              <a:avLst/>
              <a:gdLst>
                <a:gd name="connsiteX0" fmla="*/ 25397 w 52812"/>
                <a:gd name="connsiteY0" fmla="*/ 24388 h 52812"/>
                <a:gd name="connsiteX1" fmla="*/ 20015 w 52812"/>
                <a:gd name="connsiteY1" fmla="*/ 24388 h 52812"/>
                <a:gd name="connsiteX2" fmla="*/ 20015 w 52812"/>
                <a:gd name="connsiteY2" fmla="*/ 14633 h 52812"/>
                <a:gd name="connsiteX3" fmla="*/ 28256 w 52812"/>
                <a:gd name="connsiteY3" fmla="*/ 14633 h 52812"/>
                <a:gd name="connsiteX4" fmla="*/ 35489 w 52812"/>
                <a:gd name="connsiteY4" fmla="*/ 19342 h 52812"/>
                <a:gd name="connsiteX5" fmla="*/ 25397 w 52812"/>
                <a:gd name="connsiteY5" fmla="*/ 24220 h 52812"/>
                <a:gd name="connsiteX6" fmla="*/ 39694 w 52812"/>
                <a:gd name="connsiteY6" fmla="*/ 19342 h 52812"/>
                <a:gd name="connsiteX7" fmla="*/ 29266 w 52812"/>
                <a:gd name="connsiteY7" fmla="*/ 11101 h 52812"/>
                <a:gd name="connsiteX8" fmla="*/ 16315 w 52812"/>
                <a:gd name="connsiteY8" fmla="*/ 11101 h 52812"/>
                <a:gd name="connsiteX9" fmla="*/ 16315 w 52812"/>
                <a:gd name="connsiteY9" fmla="*/ 41207 h 52812"/>
                <a:gd name="connsiteX10" fmla="*/ 20183 w 52812"/>
                <a:gd name="connsiteY10" fmla="*/ 41207 h 52812"/>
                <a:gd name="connsiteX11" fmla="*/ 20183 w 52812"/>
                <a:gd name="connsiteY11" fmla="*/ 27920 h 52812"/>
                <a:gd name="connsiteX12" fmla="*/ 26743 w 52812"/>
                <a:gd name="connsiteY12" fmla="*/ 27920 h 52812"/>
                <a:gd name="connsiteX13" fmla="*/ 35321 w 52812"/>
                <a:gd name="connsiteY13" fmla="*/ 41207 h 52812"/>
                <a:gd name="connsiteX14" fmla="*/ 39694 w 52812"/>
                <a:gd name="connsiteY14" fmla="*/ 41207 h 52812"/>
                <a:gd name="connsiteX15" fmla="*/ 30611 w 52812"/>
                <a:gd name="connsiteY15" fmla="*/ 27920 h 52812"/>
                <a:gd name="connsiteX16" fmla="*/ 40030 w 52812"/>
                <a:gd name="connsiteY16" fmla="*/ 19510 h 52812"/>
                <a:gd name="connsiteX17" fmla="*/ 26406 w 52812"/>
                <a:gd name="connsiteY17" fmla="*/ 48608 h 52812"/>
                <a:gd name="connsiteX18" fmla="*/ 4205 w 52812"/>
                <a:gd name="connsiteY18" fmla="*/ 26406 h 52812"/>
                <a:gd name="connsiteX19" fmla="*/ 26406 w 52812"/>
                <a:gd name="connsiteY19" fmla="*/ 4373 h 52812"/>
                <a:gd name="connsiteX20" fmla="*/ 48440 w 52812"/>
                <a:gd name="connsiteY20" fmla="*/ 26406 h 52812"/>
                <a:gd name="connsiteX21" fmla="*/ 26406 w 52812"/>
                <a:gd name="connsiteY21" fmla="*/ 48608 h 52812"/>
                <a:gd name="connsiteX22" fmla="*/ 26406 w 52812"/>
                <a:gd name="connsiteY22" fmla="*/ 0 h 52812"/>
                <a:gd name="connsiteX23" fmla="*/ 0 w 52812"/>
                <a:gd name="connsiteY23" fmla="*/ 26406 h 52812"/>
                <a:gd name="connsiteX24" fmla="*/ 26406 w 52812"/>
                <a:gd name="connsiteY24" fmla="*/ 52813 h 52812"/>
                <a:gd name="connsiteX25" fmla="*/ 52813 w 52812"/>
                <a:gd name="connsiteY25" fmla="*/ 26406 h 52812"/>
                <a:gd name="connsiteX26" fmla="*/ 26406 w 52812"/>
                <a:gd name="connsiteY26" fmla="*/ 0 h 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812" h="52812">
                  <a:moveTo>
                    <a:pt x="25397" y="24388"/>
                  </a:moveTo>
                  <a:lnTo>
                    <a:pt x="20015" y="24388"/>
                  </a:lnTo>
                  <a:lnTo>
                    <a:pt x="20015" y="14633"/>
                  </a:lnTo>
                  <a:lnTo>
                    <a:pt x="28256" y="14633"/>
                  </a:lnTo>
                  <a:cubicBezTo>
                    <a:pt x="31957" y="14633"/>
                    <a:pt x="35489" y="15306"/>
                    <a:pt x="35489" y="19342"/>
                  </a:cubicBezTo>
                  <a:cubicBezTo>
                    <a:pt x="35489" y="24893"/>
                    <a:pt x="29602" y="24220"/>
                    <a:pt x="25397" y="24220"/>
                  </a:cubicBezTo>
                  <a:moveTo>
                    <a:pt x="39694" y="19342"/>
                  </a:moveTo>
                  <a:cubicBezTo>
                    <a:pt x="39694" y="13960"/>
                    <a:pt x="37002" y="11101"/>
                    <a:pt x="29266" y="11101"/>
                  </a:cubicBezTo>
                  <a:lnTo>
                    <a:pt x="16315" y="11101"/>
                  </a:lnTo>
                  <a:lnTo>
                    <a:pt x="16315" y="41207"/>
                  </a:lnTo>
                  <a:lnTo>
                    <a:pt x="20183" y="41207"/>
                  </a:lnTo>
                  <a:lnTo>
                    <a:pt x="20183" y="27920"/>
                  </a:lnTo>
                  <a:lnTo>
                    <a:pt x="26743" y="27920"/>
                  </a:lnTo>
                  <a:lnTo>
                    <a:pt x="35321" y="41207"/>
                  </a:lnTo>
                  <a:lnTo>
                    <a:pt x="39694" y="41207"/>
                  </a:lnTo>
                  <a:lnTo>
                    <a:pt x="30611" y="27920"/>
                  </a:lnTo>
                  <a:cubicBezTo>
                    <a:pt x="35825" y="27415"/>
                    <a:pt x="40030" y="25229"/>
                    <a:pt x="40030" y="19510"/>
                  </a:cubicBezTo>
                  <a:moveTo>
                    <a:pt x="26406" y="48608"/>
                  </a:moveTo>
                  <a:cubicBezTo>
                    <a:pt x="13455" y="48608"/>
                    <a:pt x="4205" y="39357"/>
                    <a:pt x="4205" y="26406"/>
                  </a:cubicBezTo>
                  <a:cubicBezTo>
                    <a:pt x="4205" y="13455"/>
                    <a:pt x="13624" y="4373"/>
                    <a:pt x="26406" y="4373"/>
                  </a:cubicBezTo>
                  <a:cubicBezTo>
                    <a:pt x="39189" y="4373"/>
                    <a:pt x="48440" y="13624"/>
                    <a:pt x="48440" y="26406"/>
                  </a:cubicBezTo>
                  <a:cubicBezTo>
                    <a:pt x="48440" y="39189"/>
                    <a:pt x="39189" y="48608"/>
                    <a:pt x="26406" y="48608"/>
                  </a:cubicBezTo>
                  <a:moveTo>
                    <a:pt x="26406" y="0"/>
                  </a:moveTo>
                  <a:cubicBezTo>
                    <a:pt x="11773" y="0"/>
                    <a:pt x="0" y="11774"/>
                    <a:pt x="0" y="26406"/>
                  </a:cubicBezTo>
                  <a:cubicBezTo>
                    <a:pt x="0" y="41039"/>
                    <a:pt x="11942" y="52813"/>
                    <a:pt x="26406" y="52813"/>
                  </a:cubicBezTo>
                  <a:cubicBezTo>
                    <a:pt x="40871" y="52813"/>
                    <a:pt x="52813" y="41039"/>
                    <a:pt x="52813" y="26406"/>
                  </a:cubicBezTo>
                  <a:cubicBezTo>
                    <a:pt x="52813" y="11774"/>
                    <a:pt x="41039" y="0"/>
                    <a:pt x="26406" y="0"/>
                  </a:cubicBezTo>
                </a:path>
              </a:pathLst>
            </a:custGeom>
            <a:grpFill/>
            <a:ln w="0"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A5FFBD55-BB20-035C-3700-EF51F6ACFDA7}"/>
                </a:ext>
              </a:extLst>
            </p:cNvPr>
            <p:cNvSpPr/>
            <p:nvPr/>
          </p:nvSpPr>
          <p:spPr>
            <a:xfrm>
              <a:off x="11368345" y="585796"/>
              <a:ext cx="53989" cy="54158"/>
            </a:xfrm>
            <a:custGeom>
              <a:avLst/>
              <a:gdLst>
                <a:gd name="connsiteX0" fmla="*/ 26238 w 53989"/>
                <a:gd name="connsiteY0" fmla="*/ 24893 h 54158"/>
                <a:gd name="connsiteX1" fmla="*/ 20688 w 53989"/>
                <a:gd name="connsiteY1" fmla="*/ 24893 h 54158"/>
                <a:gd name="connsiteX2" fmla="*/ 20688 w 53989"/>
                <a:gd name="connsiteY2" fmla="*/ 14969 h 54158"/>
                <a:gd name="connsiteX3" fmla="*/ 29266 w 53989"/>
                <a:gd name="connsiteY3" fmla="*/ 14969 h 54158"/>
                <a:gd name="connsiteX4" fmla="*/ 36666 w 53989"/>
                <a:gd name="connsiteY4" fmla="*/ 19847 h 54158"/>
                <a:gd name="connsiteX5" fmla="*/ 26238 w 53989"/>
                <a:gd name="connsiteY5" fmla="*/ 24893 h 54158"/>
                <a:gd name="connsiteX6" fmla="*/ 40871 w 53989"/>
                <a:gd name="connsiteY6" fmla="*/ 19847 h 54158"/>
                <a:gd name="connsiteX7" fmla="*/ 30107 w 53989"/>
                <a:gd name="connsiteY7" fmla="*/ 11269 h 54158"/>
                <a:gd name="connsiteX8" fmla="*/ 16819 w 53989"/>
                <a:gd name="connsiteY8" fmla="*/ 11269 h 54158"/>
                <a:gd name="connsiteX9" fmla="*/ 16819 w 53989"/>
                <a:gd name="connsiteY9" fmla="*/ 42216 h 54158"/>
                <a:gd name="connsiteX10" fmla="*/ 20688 w 53989"/>
                <a:gd name="connsiteY10" fmla="*/ 42216 h 54158"/>
                <a:gd name="connsiteX11" fmla="*/ 20688 w 53989"/>
                <a:gd name="connsiteY11" fmla="*/ 28593 h 54158"/>
                <a:gd name="connsiteX12" fmla="*/ 27415 w 53989"/>
                <a:gd name="connsiteY12" fmla="*/ 28593 h 54158"/>
                <a:gd name="connsiteX13" fmla="*/ 36162 w 53989"/>
                <a:gd name="connsiteY13" fmla="*/ 42216 h 54158"/>
                <a:gd name="connsiteX14" fmla="*/ 40703 w 53989"/>
                <a:gd name="connsiteY14" fmla="*/ 42216 h 54158"/>
                <a:gd name="connsiteX15" fmla="*/ 31452 w 53989"/>
                <a:gd name="connsiteY15" fmla="*/ 28593 h 54158"/>
                <a:gd name="connsiteX16" fmla="*/ 41039 w 53989"/>
                <a:gd name="connsiteY16" fmla="*/ 20015 h 54158"/>
                <a:gd name="connsiteX17" fmla="*/ 27079 w 53989"/>
                <a:gd name="connsiteY17" fmla="*/ 49785 h 54158"/>
                <a:gd name="connsiteX18" fmla="*/ 4373 w 53989"/>
                <a:gd name="connsiteY18" fmla="*/ 27079 h 54158"/>
                <a:gd name="connsiteX19" fmla="*/ 27079 w 53989"/>
                <a:gd name="connsiteY19" fmla="*/ 4373 h 54158"/>
                <a:gd name="connsiteX20" fmla="*/ 49785 w 53989"/>
                <a:gd name="connsiteY20" fmla="*/ 27079 h 54158"/>
                <a:gd name="connsiteX21" fmla="*/ 27079 w 53989"/>
                <a:gd name="connsiteY21" fmla="*/ 49785 h 54158"/>
                <a:gd name="connsiteX22" fmla="*/ 27079 w 53989"/>
                <a:gd name="connsiteY22" fmla="*/ 0 h 54158"/>
                <a:gd name="connsiteX23" fmla="*/ 0 w 53989"/>
                <a:gd name="connsiteY23" fmla="*/ 27079 h 54158"/>
                <a:gd name="connsiteX24" fmla="*/ 27079 w 53989"/>
                <a:gd name="connsiteY24" fmla="*/ 54158 h 54158"/>
                <a:gd name="connsiteX25" fmla="*/ 53990 w 53989"/>
                <a:gd name="connsiteY25" fmla="*/ 27079 h 54158"/>
                <a:gd name="connsiteX26" fmla="*/ 27079 w 53989"/>
                <a:gd name="connsiteY26" fmla="*/ 0 h 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89" h="54158">
                  <a:moveTo>
                    <a:pt x="26238" y="24893"/>
                  </a:moveTo>
                  <a:lnTo>
                    <a:pt x="20688" y="24893"/>
                  </a:lnTo>
                  <a:lnTo>
                    <a:pt x="20688" y="14969"/>
                  </a:lnTo>
                  <a:lnTo>
                    <a:pt x="29266" y="14969"/>
                  </a:lnTo>
                  <a:cubicBezTo>
                    <a:pt x="32966" y="14969"/>
                    <a:pt x="36666" y="15474"/>
                    <a:pt x="36666" y="19847"/>
                  </a:cubicBezTo>
                  <a:cubicBezTo>
                    <a:pt x="36666" y="25734"/>
                    <a:pt x="30611" y="24893"/>
                    <a:pt x="26238" y="24893"/>
                  </a:cubicBezTo>
                  <a:moveTo>
                    <a:pt x="40871" y="19847"/>
                  </a:moveTo>
                  <a:cubicBezTo>
                    <a:pt x="40871" y="14296"/>
                    <a:pt x="38180" y="11269"/>
                    <a:pt x="30107" y="11269"/>
                  </a:cubicBezTo>
                  <a:lnTo>
                    <a:pt x="16819" y="11269"/>
                  </a:lnTo>
                  <a:lnTo>
                    <a:pt x="16819" y="42216"/>
                  </a:lnTo>
                  <a:lnTo>
                    <a:pt x="20688" y="42216"/>
                  </a:lnTo>
                  <a:lnTo>
                    <a:pt x="20688" y="28593"/>
                  </a:lnTo>
                  <a:lnTo>
                    <a:pt x="27415" y="28593"/>
                  </a:lnTo>
                  <a:lnTo>
                    <a:pt x="36162" y="42216"/>
                  </a:lnTo>
                  <a:lnTo>
                    <a:pt x="40703" y="42216"/>
                  </a:lnTo>
                  <a:lnTo>
                    <a:pt x="31452" y="28593"/>
                  </a:lnTo>
                  <a:cubicBezTo>
                    <a:pt x="36834" y="28088"/>
                    <a:pt x="41039" y="25902"/>
                    <a:pt x="41039" y="20015"/>
                  </a:cubicBezTo>
                  <a:moveTo>
                    <a:pt x="27079" y="49785"/>
                  </a:moveTo>
                  <a:cubicBezTo>
                    <a:pt x="13792" y="49785"/>
                    <a:pt x="4373" y="40366"/>
                    <a:pt x="4373" y="27079"/>
                  </a:cubicBezTo>
                  <a:cubicBezTo>
                    <a:pt x="4373" y="13792"/>
                    <a:pt x="13960" y="4373"/>
                    <a:pt x="27079" y="4373"/>
                  </a:cubicBezTo>
                  <a:cubicBezTo>
                    <a:pt x="40198" y="4373"/>
                    <a:pt x="49785" y="13960"/>
                    <a:pt x="49785" y="27079"/>
                  </a:cubicBezTo>
                  <a:cubicBezTo>
                    <a:pt x="49785" y="40198"/>
                    <a:pt x="40366" y="49785"/>
                    <a:pt x="27079" y="49785"/>
                  </a:cubicBezTo>
                  <a:moveTo>
                    <a:pt x="27079" y="0"/>
                  </a:moveTo>
                  <a:cubicBezTo>
                    <a:pt x="12110" y="0"/>
                    <a:pt x="0" y="12110"/>
                    <a:pt x="0" y="27079"/>
                  </a:cubicBezTo>
                  <a:cubicBezTo>
                    <a:pt x="0" y="42048"/>
                    <a:pt x="12110" y="54158"/>
                    <a:pt x="27079" y="54158"/>
                  </a:cubicBezTo>
                  <a:cubicBezTo>
                    <a:pt x="42048" y="54158"/>
                    <a:pt x="53990" y="42048"/>
                    <a:pt x="53990" y="27079"/>
                  </a:cubicBezTo>
                  <a:cubicBezTo>
                    <a:pt x="53990" y="12110"/>
                    <a:pt x="41880" y="0"/>
                    <a:pt x="27079" y="0"/>
                  </a:cubicBezTo>
                </a:path>
              </a:pathLst>
            </a:custGeom>
            <a:grp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751747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Slide 1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007278"/>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336756"/>
            <a:ext cx="8540749" cy="1600200"/>
          </a:xfrm>
        </p:spPr>
        <p:txBody>
          <a:bodyPr anchor="b">
            <a:noAutofit/>
          </a:bodyPr>
          <a:lstStyle>
            <a:lvl1pPr>
              <a:defRPr sz="4000" b="1">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05D4D67F-973D-C27D-DA7A-F6D2FD5C77AC}"/>
              </a:ext>
            </a:extLst>
          </p:cNvPr>
          <p:cNvSpPr/>
          <p:nvPr userDrawn="1"/>
        </p:nvSpPr>
        <p:spPr>
          <a:xfrm>
            <a:off x="0" y="-28280"/>
            <a:ext cx="12192000" cy="8503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092D1677-46D9-3CE2-D9BD-C8FD8AB235A8}"/>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887775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923D3E-E936-9493-379B-BACDF2CCE3C1}"/>
              </a:ext>
            </a:extLst>
          </p:cNvPr>
          <p:cNvSpPr/>
          <p:nvPr userDrawn="1"/>
        </p:nvSpPr>
        <p:spPr>
          <a:xfrm rot="5400000">
            <a:off x="4724931" y="-4724931"/>
            <a:ext cx="2742138" cy="12192000"/>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2BE"/>
              </a:solidFill>
            </a:endParaRP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572766"/>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570969"/>
            <a:ext cx="8540749" cy="1600200"/>
          </a:xfrm>
        </p:spPr>
        <p:txBody>
          <a:bodyPr anchor="b">
            <a:noAutofit/>
          </a:bodyPr>
          <a:lstStyle>
            <a:lvl1pPr>
              <a:defRPr sz="4000" b="1">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BDF26BBD-A37E-BD73-AD6C-656AC92D982D}"/>
              </a:ext>
            </a:extLst>
          </p:cNvPr>
          <p:cNvSpPr>
            <a:spLocks noGrp="1"/>
          </p:cNvSpPr>
          <p:nvPr>
            <p:ph type="sldNum" sz="quarter" idx="10"/>
          </p:nvPr>
        </p:nvSpPr>
        <p:spPr/>
        <p:txBody>
          <a:bodyPr/>
          <a:lstStyle/>
          <a:p>
            <a:fld id="{3D28CEC1-F73A-4128-A0D8-20D01C31BDE2}" type="slidenum">
              <a:rPr lang="en-US" smtClean="0"/>
              <a:pPr/>
              <a:t>‹#›</a:t>
            </a:fld>
            <a:endParaRPr lang="en-US" dirty="0"/>
          </a:p>
        </p:txBody>
      </p:sp>
      <p:pic>
        <p:nvPicPr>
          <p:cNvPr id="7" name="Graphic 6">
            <a:extLst>
              <a:ext uri="{FF2B5EF4-FFF2-40B4-BE49-F238E27FC236}">
                <a16:creationId xmlns:a16="http://schemas.microsoft.com/office/drawing/2014/main" id="{2A6A7D6B-7CA8-809B-3C0E-3488B9FE1D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63275" y="266221"/>
            <a:ext cx="925062" cy="470940"/>
          </a:xfrm>
          <a:prstGeom prst="rect">
            <a:avLst/>
          </a:prstGeom>
        </p:spPr>
      </p:pic>
    </p:spTree>
    <p:extLst>
      <p:ext uri="{BB962C8B-B14F-4D97-AF65-F5344CB8AC3E}">
        <p14:creationId xmlns:p14="http://schemas.microsoft.com/office/powerpoint/2010/main" val="1796646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76CBF-82F3-4EE1-B3DA-B2F7E3B0BC56}"/>
              </a:ext>
            </a:extLst>
          </p:cNvPr>
          <p:cNvSpPr/>
          <p:nvPr userDrawn="1"/>
        </p:nvSpPr>
        <p:spPr>
          <a:xfrm rot="5400000">
            <a:off x="4724931" y="-4724931"/>
            <a:ext cx="2742138" cy="1219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2BE"/>
              </a:solidFill>
            </a:endParaRPr>
          </a:p>
        </p:txBody>
      </p:sp>
      <p:sp>
        <p:nvSpPr>
          <p:cNvPr id="6" name="Content Placeholder 2">
            <a:extLst>
              <a:ext uri="{FF2B5EF4-FFF2-40B4-BE49-F238E27FC236}">
                <a16:creationId xmlns:a16="http://schemas.microsoft.com/office/drawing/2014/main" id="{02C4CA55-818A-A302-3DF0-BB3B00DC5E7D}"/>
              </a:ext>
            </a:extLst>
          </p:cNvPr>
          <p:cNvSpPr>
            <a:spLocks noGrp="1"/>
          </p:cNvSpPr>
          <p:nvPr>
            <p:ph idx="1"/>
          </p:nvPr>
        </p:nvSpPr>
        <p:spPr>
          <a:xfrm>
            <a:off x="838200" y="3572766"/>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1E9A718-893E-341B-987F-0E3D6078723D}"/>
              </a:ext>
            </a:extLst>
          </p:cNvPr>
          <p:cNvSpPr>
            <a:spLocks noGrp="1"/>
          </p:cNvSpPr>
          <p:nvPr>
            <p:ph type="title"/>
          </p:nvPr>
        </p:nvSpPr>
        <p:spPr>
          <a:xfrm>
            <a:off x="838200" y="570969"/>
            <a:ext cx="9439107" cy="1600200"/>
          </a:xfrm>
        </p:spPr>
        <p:txBody>
          <a:bodyPr anchor="b">
            <a:noAutofit/>
          </a:bodyPr>
          <a:lstStyle>
            <a:lvl1pPr>
              <a:defRPr sz="4000" b="1">
                <a:solidFill>
                  <a:schemeClr val="bg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33FF1611-96D5-030F-74D1-F8BEBC89B4F5}"/>
              </a:ext>
            </a:extLst>
          </p:cNvPr>
          <p:cNvSpPr>
            <a:spLocks noGrp="1"/>
          </p:cNvSpPr>
          <p:nvPr>
            <p:ph type="sldNum" sz="quarter" idx="10"/>
          </p:nvPr>
        </p:nvSpPr>
        <p:spPr/>
        <p:txBody>
          <a:bodyPr/>
          <a:lstStyle/>
          <a:p>
            <a:fld id="{3D28CEC1-F73A-4128-A0D8-20D01C31BDE2}" type="slidenum">
              <a:rPr lang="en-US" smtClean="0"/>
              <a:pPr/>
              <a:t>‹#›</a:t>
            </a:fld>
            <a:endParaRPr lang="en-US" dirty="0"/>
          </a:p>
        </p:txBody>
      </p:sp>
      <p:grpSp>
        <p:nvGrpSpPr>
          <p:cNvPr id="11" name="Group 10">
            <a:extLst>
              <a:ext uri="{FF2B5EF4-FFF2-40B4-BE49-F238E27FC236}">
                <a16:creationId xmlns:a16="http://schemas.microsoft.com/office/drawing/2014/main" id="{39308524-9CB1-F7A0-AA55-4E6EA6D621D5}"/>
              </a:ext>
            </a:extLst>
          </p:cNvPr>
          <p:cNvGrpSpPr/>
          <p:nvPr userDrawn="1"/>
        </p:nvGrpSpPr>
        <p:grpSpPr>
          <a:xfrm>
            <a:off x="10963275" y="266221"/>
            <a:ext cx="928425" cy="478844"/>
            <a:chOff x="10953750" y="161446"/>
            <a:chExt cx="928425" cy="478844"/>
          </a:xfrm>
          <a:solidFill>
            <a:srgbClr val="05BEFF"/>
          </a:solidFill>
        </p:grpSpPr>
        <p:sp>
          <p:nvSpPr>
            <p:cNvPr id="12" name="Freeform: Shape 11">
              <a:extLst>
                <a:ext uri="{FF2B5EF4-FFF2-40B4-BE49-F238E27FC236}">
                  <a16:creationId xmlns:a16="http://schemas.microsoft.com/office/drawing/2014/main" id="{556FB362-C90A-D6A7-C9DE-F445DE076CBC}"/>
                </a:ext>
              </a:extLst>
            </p:cNvPr>
            <p:cNvSpPr/>
            <p:nvPr/>
          </p:nvSpPr>
          <p:spPr>
            <a:xfrm>
              <a:off x="10953750" y="161446"/>
              <a:ext cx="464381" cy="477499"/>
            </a:xfrm>
            <a:custGeom>
              <a:avLst/>
              <a:gdLst>
                <a:gd name="connsiteX0" fmla="*/ 335209 w 464381"/>
                <a:gd name="connsiteY0" fmla="*/ 0 h 477499"/>
                <a:gd name="connsiteX1" fmla="*/ 129172 w 464381"/>
                <a:gd name="connsiteY1" fmla="*/ 0 h 477499"/>
                <a:gd name="connsiteX2" fmla="*/ 129172 w 464381"/>
                <a:gd name="connsiteY2" fmla="*/ 132704 h 477499"/>
                <a:gd name="connsiteX3" fmla="*/ 0 w 464381"/>
                <a:gd name="connsiteY3" fmla="*/ 132704 h 477499"/>
                <a:gd name="connsiteX4" fmla="*/ 0 w 464381"/>
                <a:gd name="connsiteY4" fmla="*/ 344795 h 477499"/>
                <a:gd name="connsiteX5" fmla="*/ 129172 w 464381"/>
                <a:gd name="connsiteY5" fmla="*/ 344795 h 477499"/>
                <a:gd name="connsiteX6" fmla="*/ 129172 w 464381"/>
                <a:gd name="connsiteY6" fmla="*/ 477500 h 477499"/>
                <a:gd name="connsiteX7" fmla="*/ 335209 w 464381"/>
                <a:gd name="connsiteY7" fmla="*/ 477500 h 477499"/>
                <a:gd name="connsiteX8" fmla="*/ 335209 w 464381"/>
                <a:gd name="connsiteY8" fmla="*/ 344795 h 477499"/>
                <a:gd name="connsiteX9" fmla="*/ 464381 w 464381"/>
                <a:gd name="connsiteY9" fmla="*/ 344795 h 477499"/>
                <a:gd name="connsiteX10" fmla="*/ 464381 w 464381"/>
                <a:gd name="connsiteY10" fmla="*/ 132704 h 477499"/>
                <a:gd name="connsiteX11" fmla="*/ 335209 w 464381"/>
                <a:gd name="connsiteY11" fmla="*/ 132704 h 477499"/>
                <a:gd name="connsiteX12" fmla="*/ 335209 w 464381"/>
                <a:gd name="connsiteY12" fmla="*/ 0 h 47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381" h="477499">
                  <a:moveTo>
                    <a:pt x="335209" y="0"/>
                  </a:moveTo>
                  <a:lnTo>
                    <a:pt x="129172" y="0"/>
                  </a:lnTo>
                  <a:lnTo>
                    <a:pt x="129172" y="132704"/>
                  </a:lnTo>
                  <a:lnTo>
                    <a:pt x="0" y="132704"/>
                  </a:lnTo>
                  <a:lnTo>
                    <a:pt x="0" y="344795"/>
                  </a:lnTo>
                  <a:lnTo>
                    <a:pt x="129172" y="344795"/>
                  </a:lnTo>
                  <a:lnTo>
                    <a:pt x="129172" y="477500"/>
                  </a:lnTo>
                  <a:lnTo>
                    <a:pt x="335209" y="477500"/>
                  </a:lnTo>
                  <a:lnTo>
                    <a:pt x="335209" y="344795"/>
                  </a:lnTo>
                  <a:lnTo>
                    <a:pt x="464381" y="344795"/>
                  </a:lnTo>
                  <a:lnTo>
                    <a:pt x="464381" y="132704"/>
                  </a:lnTo>
                  <a:lnTo>
                    <a:pt x="335209" y="132704"/>
                  </a:lnTo>
                  <a:lnTo>
                    <a:pt x="335209" y="0"/>
                  </a:lnTo>
                  <a:close/>
                </a:path>
              </a:pathLst>
            </a:custGeom>
            <a:grpFill/>
            <a:ln w="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23E6C415-32FA-3837-B17C-1118DFB13658}"/>
                </a:ext>
              </a:extLst>
            </p:cNvPr>
            <p:cNvSpPr/>
            <p:nvPr/>
          </p:nvSpPr>
          <p:spPr>
            <a:xfrm>
              <a:off x="11488675" y="161950"/>
              <a:ext cx="371800" cy="478340"/>
            </a:xfrm>
            <a:custGeom>
              <a:avLst/>
              <a:gdLst>
                <a:gd name="connsiteX0" fmla="*/ 28016 w 371800"/>
                <a:gd name="connsiteY0" fmla="*/ 168 h 478340"/>
                <a:gd name="connsiteX1" fmla="*/ 18429 w 371800"/>
                <a:gd name="connsiteY1" fmla="*/ 263558 h 478340"/>
                <a:gd name="connsiteX2" fmla="*/ 185950 w 371800"/>
                <a:gd name="connsiteY2" fmla="*/ 478340 h 478340"/>
                <a:gd name="connsiteX3" fmla="*/ 353302 w 371800"/>
                <a:gd name="connsiteY3" fmla="*/ 263558 h 478340"/>
                <a:gd name="connsiteX4" fmla="*/ 343715 w 371800"/>
                <a:gd name="connsiteY4" fmla="*/ 336 h 478340"/>
                <a:gd name="connsiteX5" fmla="*/ 185950 w 371800"/>
                <a:gd name="connsiteY5" fmla="*/ 40198 h 478340"/>
                <a:gd name="connsiteX6" fmla="*/ 184941 w 371800"/>
                <a:gd name="connsiteY6" fmla="*/ 40198 h 478340"/>
                <a:gd name="connsiteX7" fmla="*/ 28016 w 371800"/>
                <a:gd name="connsiteY7" fmla="*/ 0 h 47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800" h="478340">
                  <a:moveTo>
                    <a:pt x="28016" y="168"/>
                  </a:moveTo>
                  <a:cubicBezTo>
                    <a:pt x="-4781" y="66268"/>
                    <a:pt x="-9827" y="173743"/>
                    <a:pt x="18429" y="263558"/>
                  </a:cubicBezTo>
                  <a:cubicBezTo>
                    <a:pt x="45677" y="350009"/>
                    <a:pt x="98657" y="428892"/>
                    <a:pt x="185950" y="478340"/>
                  </a:cubicBezTo>
                  <a:cubicBezTo>
                    <a:pt x="273242" y="428892"/>
                    <a:pt x="326055" y="350009"/>
                    <a:pt x="353302" y="263558"/>
                  </a:cubicBezTo>
                  <a:cubicBezTo>
                    <a:pt x="381726" y="173743"/>
                    <a:pt x="376512" y="66604"/>
                    <a:pt x="343715" y="336"/>
                  </a:cubicBezTo>
                  <a:cubicBezTo>
                    <a:pt x="293930" y="26238"/>
                    <a:pt x="244145" y="40030"/>
                    <a:pt x="185950" y="40198"/>
                  </a:cubicBezTo>
                  <a:lnTo>
                    <a:pt x="184941" y="40198"/>
                  </a:lnTo>
                  <a:cubicBezTo>
                    <a:pt x="127082" y="40198"/>
                    <a:pt x="77633" y="25734"/>
                    <a:pt x="28016" y="0"/>
                  </a:cubicBezTo>
                </a:path>
              </a:pathLst>
            </a:custGeom>
            <a:grpFill/>
            <a:ln w="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ADCEAA33-A452-5BCA-C5B5-C8D57E5FE331}"/>
                </a:ext>
              </a:extLst>
            </p:cNvPr>
            <p:cNvSpPr/>
            <p:nvPr/>
          </p:nvSpPr>
          <p:spPr>
            <a:xfrm>
              <a:off x="11829363" y="586973"/>
              <a:ext cx="52812" cy="52812"/>
            </a:xfrm>
            <a:custGeom>
              <a:avLst/>
              <a:gdLst>
                <a:gd name="connsiteX0" fmla="*/ 25397 w 52812"/>
                <a:gd name="connsiteY0" fmla="*/ 24388 h 52812"/>
                <a:gd name="connsiteX1" fmla="*/ 20015 w 52812"/>
                <a:gd name="connsiteY1" fmla="*/ 24388 h 52812"/>
                <a:gd name="connsiteX2" fmla="*/ 20015 w 52812"/>
                <a:gd name="connsiteY2" fmla="*/ 14633 h 52812"/>
                <a:gd name="connsiteX3" fmla="*/ 28256 w 52812"/>
                <a:gd name="connsiteY3" fmla="*/ 14633 h 52812"/>
                <a:gd name="connsiteX4" fmla="*/ 35489 w 52812"/>
                <a:gd name="connsiteY4" fmla="*/ 19342 h 52812"/>
                <a:gd name="connsiteX5" fmla="*/ 25397 w 52812"/>
                <a:gd name="connsiteY5" fmla="*/ 24220 h 52812"/>
                <a:gd name="connsiteX6" fmla="*/ 39694 w 52812"/>
                <a:gd name="connsiteY6" fmla="*/ 19342 h 52812"/>
                <a:gd name="connsiteX7" fmla="*/ 29266 w 52812"/>
                <a:gd name="connsiteY7" fmla="*/ 11101 h 52812"/>
                <a:gd name="connsiteX8" fmla="*/ 16315 w 52812"/>
                <a:gd name="connsiteY8" fmla="*/ 11101 h 52812"/>
                <a:gd name="connsiteX9" fmla="*/ 16315 w 52812"/>
                <a:gd name="connsiteY9" fmla="*/ 41207 h 52812"/>
                <a:gd name="connsiteX10" fmla="*/ 20183 w 52812"/>
                <a:gd name="connsiteY10" fmla="*/ 41207 h 52812"/>
                <a:gd name="connsiteX11" fmla="*/ 20183 w 52812"/>
                <a:gd name="connsiteY11" fmla="*/ 27920 h 52812"/>
                <a:gd name="connsiteX12" fmla="*/ 26743 w 52812"/>
                <a:gd name="connsiteY12" fmla="*/ 27920 h 52812"/>
                <a:gd name="connsiteX13" fmla="*/ 35321 w 52812"/>
                <a:gd name="connsiteY13" fmla="*/ 41207 h 52812"/>
                <a:gd name="connsiteX14" fmla="*/ 39694 w 52812"/>
                <a:gd name="connsiteY14" fmla="*/ 41207 h 52812"/>
                <a:gd name="connsiteX15" fmla="*/ 30611 w 52812"/>
                <a:gd name="connsiteY15" fmla="*/ 27920 h 52812"/>
                <a:gd name="connsiteX16" fmla="*/ 40030 w 52812"/>
                <a:gd name="connsiteY16" fmla="*/ 19510 h 52812"/>
                <a:gd name="connsiteX17" fmla="*/ 26406 w 52812"/>
                <a:gd name="connsiteY17" fmla="*/ 48608 h 52812"/>
                <a:gd name="connsiteX18" fmla="*/ 4205 w 52812"/>
                <a:gd name="connsiteY18" fmla="*/ 26406 h 52812"/>
                <a:gd name="connsiteX19" fmla="*/ 26406 w 52812"/>
                <a:gd name="connsiteY19" fmla="*/ 4373 h 52812"/>
                <a:gd name="connsiteX20" fmla="*/ 48440 w 52812"/>
                <a:gd name="connsiteY20" fmla="*/ 26406 h 52812"/>
                <a:gd name="connsiteX21" fmla="*/ 26406 w 52812"/>
                <a:gd name="connsiteY21" fmla="*/ 48608 h 52812"/>
                <a:gd name="connsiteX22" fmla="*/ 26406 w 52812"/>
                <a:gd name="connsiteY22" fmla="*/ 0 h 52812"/>
                <a:gd name="connsiteX23" fmla="*/ 0 w 52812"/>
                <a:gd name="connsiteY23" fmla="*/ 26406 h 52812"/>
                <a:gd name="connsiteX24" fmla="*/ 26406 w 52812"/>
                <a:gd name="connsiteY24" fmla="*/ 52813 h 52812"/>
                <a:gd name="connsiteX25" fmla="*/ 52813 w 52812"/>
                <a:gd name="connsiteY25" fmla="*/ 26406 h 52812"/>
                <a:gd name="connsiteX26" fmla="*/ 26406 w 52812"/>
                <a:gd name="connsiteY26" fmla="*/ 0 h 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812" h="52812">
                  <a:moveTo>
                    <a:pt x="25397" y="24388"/>
                  </a:moveTo>
                  <a:lnTo>
                    <a:pt x="20015" y="24388"/>
                  </a:lnTo>
                  <a:lnTo>
                    <a:pt x="20015" y="14633"/>
                  </a:lnTo>
                  <a:lnTo>
                    <a:pt x="28256" y="14633"/>
                  </a:lnTo>
                  <a:cubicBezTo>
                    <a:pt x="31957" y="14633"/>
                    <a:pt x="35489" y="15306"/>
                    <a:pt x="35489" y="19342"/>
                  </a:cubicBezTo>
                  <a:cubicBezTo>
                    <a:pt x="35489" y="24893"/>
                    <a:pt x="29602" y="24220"/>
                    <a:pt x="25397" y="24220"/>
                  </a:cubicBezTo>
                  <a:moveTo>
                    <a:pt x="39694" y="19342"/>
                  </a:moveTo>
                  <a:cubicBezTo>
                    <a:pt x="39694" y="13960"/>
                    <a:pt x="37002" y="11101"/>
                    <a:pt x="29266" y="11101"/>
                  </a:cubicBezTo>
                  <a:lnTo>
                    <a:pt x="16315" y="11101"/>
                  </a:lnTo>
                  <a:lnTo>
                    <a:pt x="16315" y="41207"/>
                  </a:lnTo>
                  <a:lnTo>
                    <a:pt x="20183" y="41207"/>
                  </a:lnTo>
                  <a:lnTo>
                    <a:pt x="20183" y="27920"/>
                  </a:lnTo>
                  <a:lnTo>
                    <a:pt x="26743" y="27920"/>
                  </a:lnTo>
                  <a:lnTo>
                    <a:pt x="35321" y="41207"/>
                  </a:lnTo>
                  <a:lnTo>
                    <a:pt x="39694" y="41207"/>
                  </a:lnTo>
                  <a:lnTo>
                    <a:pt x="30611" y="27920"/>
                  </a:lnTo>
                  <a:cubicBezTo>
                    <a:pt x="35825" y="27415"/>
                    <a:pt x="40030" y="25229"/>
                    <a:pt x="40030" y="19510"/>
                  </a:cubicBezTo>
                  <a:moveTo>
                    <a:pt x="26406" y="48608"/>
                  </a:moveTo>
                  <a:cubicBezTo>
                    <a:pt x="13455" y="48608"/>
                    <a:pt x="4205" y="39357"/>
                    <a:pt x="4205" y="26406"/>
                  </a:cubicBezTo>
                  <a:cubicBezTo>
                    <a:pt x="4205" y="13455"/>
                    <a:pt x="13624" y="4373"/>
                    <a:pt x="26406" y="4373"/>
                  </a:cubicBezTo>
                  <a:cubicBezTo>
                    <a:pt x="39189" y="4373"/>
                    <a:pt x="48440" y="13624"/>
                    <a:pt x="48440" y="26406"/>
                  </a:cubicBezTo>
                  <a:cubicBezTo>
                    <a:pt x="48440" y="39189"/>
                    <a:pt x="39189" y="48608"/>
                    <a:pt x="26406" y="48608"/>
                  </a:cubicBezTo>
                  <a:moveTo>
                    <a:pt x="26406" y="0"/>
                  </a:moveTo>
                  <a:cubicBezTo>
                    <a:pt x="11773" y="0"/>
                    <a:pt x="0" y="11774"/>
                    <a:pt x="0" y="26406"/>
                  </a:cubicBezTo>
                  <a:cubicBezTo>
                    <a:pt x="0" y="41039"/>
                    <a:pt x="11942" y="52813"/>
                    <a:pt x="26406" y="52813"/>
                  </a:cubicBezTo>
                  <a:cubicBezTo>
                    <a:pt x="40871" y="52813"/>
                    <a:pt x="52813" y="41039"/>
                    <a:pt x="52813" y="26406"/>
                  </a:cubicBezTo>
                  <a:cubicBezTo>
                    <a:pt x="52813" y="11774"/>
                    <a:pt x="41039" y="0"/>
                    <a:pt x="26406" y="0"/>
                  </a:cubicBezTo>
                </a:path>
              </a:pathLst>
            </a:custGeom>
            <a:grpFill/>
            <a:ln w="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5266D4F0-A74E-62EF-809B-CF3023FDE03E}"/>
                </a:ext>
              </a:extLst>
            </p:cNvPr>
            <p:cNvSpPr/>
            <p:nvPr/>
          </p:nvSpPr>
          <p:spPr>
            <a:xfrm>
              <a:off x="11368345" y="585796"/>
              <a:ext cx="53989" cy="54158"/>
            </a:xfrm>
            <a:custGeom>
              <a:avLst/>
              <a:gdLst>
                <a:gd name="connsiteX0" fmla="*/ 26238 w 53989"/>
                <a:gd name="connsiteY0" fmla="*/ 24893 h 54158"/>
                <a:gd name="connsiteX1" fmla="*/ 20688 w 53989"/>
                <a:gd name="connsiteY1" fmla="*/ 24893 h 54158"/>
                <a:gd name="connsiteX2" fmla="*/ 20688 w 53989"/>
                <a:gd name="connsiteY2" fmla="*/ 14969 h 54158"/>
                <a:gd name="connsiteX3" fmla="*/ 29266 w 53989"/>
                <a:gd name="connsiteY3" fmla="*/ 14969 h 54158"/>
                <a:gd name="connsiteX4" fmla="*/ 36666 w 53989"/>
                <a:gd name="connsiteY4" fmla="*/ 19847 h 54158"/>
                <a:gd name="connsiteX5" fmla="*/ 26238 w 53989"/>
                <a:gd name="connsiteY5" fmla="*/ 24893 h 54158"/>
                <a:gd name="connsiteX6" fmla="*/ 40871 w 53989"/>
                <a:gd name="connsiteY6" fmla="*/ 19847 h 54158"/>
                <a:gd name="connsiteX7" fmla="*/ 30107 w 53989"/>
                <a:gd name="connsiteY7" fmla="*/ 11269 h 54158"/>
                <a:gd name="connsiteX8" fmla="*/ 16819 w 53989"/>
                <a:gd name="connsiteY8" fmla="*/ 11269 h 54158"/>
                <a:gd name="connsiteX9" fmla="*/ 16819 w 53989"/>
                <a:gd name="connsiteY9" fmla="*/ 42216 h 54158"/>
                <a:gd name="connsiteX10" fmla="*/ 20688 w 53989"/>
                <a:gd name="connsiteY10" fmla="*/ 42216 h 54158"/>
                <a:gd name="connsiteX11" fmla="*/ 20688 w 53989"/>
                <a:gd name="connsiteY11" fmla="*/ 28593 h 54158"/>
                <a:gd name="connsiteX12" fmla="*/ 27415 w 53989"/>
                <a:gd name="connsiteY12" fmla="*/ 28593 h 54158"/>
                <a:gd name="connsiteX13" fmla="*/ 36162 w 53989"/>
                <a:gd name="connsiteY13" fmla="*/ 42216 h 54158"/>
                <a:gd name="connsiteX14" fmla="*/ 40703 w 53989"/>
                <a:gd name="connsiteY14" fmla="*/ 42216 h 54158"/>
                <a:gd name="connsiteX15" fmla="*/ 31452 w 53989"/>
                <a:gd name="connsiteY15" fmla="*/ 28593 h 54158"/>
                <a:gd name="connsiteX16" fmla="*/ 41039 w 53989"/>
                <a:gd name="connsiteY16" fmla="*/ 20015 h 54158"/>
                <a:gd name="connsiteX17" fmla="*/ 27079 w 53989"/>
                <a:gd name="connsiteY17" fmla="*/ 49785 h 54158"/>
                <a:gd name="connsiteX18" fmla="*/ 4373 w 53989"/>
                <a:gd name="connsiteY18" fmla="*/ 27079 h 54158"/>
                <a:gd name="connsiteX19" fmla="*/ 27079 w 53989"/>
                <a:gd name="connsiteY19" fmla="*/ 4373 h 54158"/>
                <a:gd name="connsiteX20" fmla="*/ 49785 w 53989"/>
                <a:gd name="connsiteY20" fmla="*/ 27079 h 54158"/>
                <a:gd name="connsiteX21" fmla="*/ 27079 w 53989"/>
                <a:gd name="connsiteY21" fmla="*/ 49785 h 54158"/>
                <a:gd name="connsiteX22" fmla="*/ 27079 w 53989"/>
                <a:gd name="connsiteY22" fmla="*/ 0 h 54158"/>
                <a:gd name="connsiteX23" fmla="*/ 0 w 53989"/>
                <a:gd name="connsiteY23" fmla="*/ 27079 h 54158"/>
                <a:gd name="connsiteX24" fmla="*/ 27079 w 53989"/>
                <a:gd name="connsiteY24" fmla="*/ 54158 h 54158"/>
                <a:gd name="connsiteX25" fmla="*/ 53990 w 53989"/>
                <a:gd name="connsiteY25" fmla="*/ 27079 h 54158"/>
                <a:gd name="connsiteX26" fmla="*/ 27079 w 53989"/>
                <a:gd name="connsiteY26" fmla="*/ 0 h 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89" h="54158">
                  <a:moveTo>
                    <a:pt x="26238" y="24893"/>
                  </a:moveTo>
                  <a:lnTo>
                    <a:pt x="20688" y="24893"/>
                  </a:lnTo>
                  <a:lnTo>
                    <a:pt x="20688" y="14969"/>
                  </a:lnTo>
                  <a:lnTo>
                    <a:pt x="29266" y="14969"/>
                  </a:lnTo>
                  <a:cubicBezTo>
                    <a:pt x="32966" y="14969"/>
                    <a:pt x="36666" y="15474"/>
                    <a:pt x="36666" y="19847"/>
                  </a:cubicBezTo>
                  <a:cubicBezTo>
                    <a:pt x="36666" y="25734"/>
                    <a:pt x="30611" y="24893"/>
                    <a:pt x="26238" y="24893"/>
                  </a:cubicBezTo>
                  <a:moveTo>
                    <a:pt x="40871" y="19847"/>
                  </a:moveTo>
                  <a:cubicBezTo>
                    <a:pt x="40871" y="14296"/>
                    <a:pt x="38180" y="11269"/>
                    <a:pt x="30107" y="11269"/>
                  </a:cubicBezTo>
                  <a:lnTo>
                    <a:pt x="16819" y="11269"/>
                  </a:lnTo>
                  <a:lnTo>
                    <a:pt x="16819" y="42216"/>
                  </a:lnTo>
                  <a:lnTo>
                    <a:pt x="20688" y="42216"/>
                  </a:lnTo>
                  <a:lnTo>
                    <a:pt x="20688" y="28593"/>
                  </a:lnTo>
                  <a:lnTo>
                    <a:pt x="27415" y="28593"/>
                  </a:lnTo>
                  <a:lnTo>
                    <a:pt x="36162" y="42216"/>
                  </a:lnTo>
                  <a:lnTo>
                    <a:pt x="40703" y="42216"/>
                  </a:lnTo>
                  <a:lnTo>
                    <a:pt x="31452" y="28593"/>
                  </a:lnTo>
                  <a:cubicBezTo>
                    <a:pt x="36834" y="28088"/>
                    <a:pt x="41039" y="25902"/>
                    <a:pt x="41039" y="20015"/>
                  </a:cubicBezTo>
                  <a:moveTo>
                    <a:pt x="27079" y="49785"/>
                  </a:moveTo>
                  <a:cubicBezTo>
                    <a:pt x="13792" y="49785"/>
                    <a:pt x="4373" y="40366"/>
                    <a:pt x="4373" y="27079"/>
                  </a:cubicBezTo>
                  <a:cubicBezTo>
                    <a:pt x="4373" y="13792"/>
                    <a:pt x="13960" y="4373"/>
                    <a:pt x="27079" y="4373"/>
                  </a:cubicBezTo>
                  <a:cubicBezTo>
                    <a:pt x="40198" y="4373"/>
                    <a:pt x="49785" y="13960"/>
                    <a:pt x="49785" y="27079"/>
                  </a:cubicBezTo>
                  <a:cubicBezTo>
                    <a:pt x="49785" y="40198"/>
                    <a:pt x="40366" y="49785"/>
                    <a:pt x="27079" y="49785"/>
                  </a:cubicBezTo>
                  <a:moveTo>
                    <a:pt x="27079" y="0"/>
                  </a:moveTo>
                  <a:cubicBezTo>
                    <a:pt x="12110" y="0"/>
                    <a:pt x="0" y="12110"/>
                    <a:pt x="0" y="27079"/>
                  </a:cubicBezTo>
                  <a:cubicBezTo>
                    <a:pt x="0" y="42048"/>
                    <a:pt x="12110" y="54158"/>
                    <a:pt x="27079" y="54158"/>
                  </a:cubicBezTo>
                  <a:cubicBezTo>
                    <a:pt x="42048" y="54158"/>
                    <a:pt x="53990" y="42048"/>
                    <a:pt x="53990" y="27079"/>
                  </a:cubicBezTo>
                  <a:cubicBezTo>
                    <a:pt x="53990" y="12110"/>
                    <a:pt x="41880" y="0"/>
                    <a:pt x="27079" y="0"/>
                  </a:cubicBezTo>
                </a:path>
              </a:pathLst>
            </a:custGeom>
            <a:grp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800835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76CBF-82F3-4EE1-B3DA-B2F7E3B0BC56}"/>
              </a:ext>
            </a:extLst>
          </p:cNvPr>
          <p:cNvSpPr/>
          <p:nvPr userDrawn="1"/>
        </p:nvSpPr>
        <p:spPr>
          <a:xfrm rot="5400000">
            <a:off x="1871176" y="186755"/>
            <a:ext cx="3933795" cy="7676147"/>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2BE"/>
              </a:solidFill>
            </a:endParaRPr>
          </a:p>
        </p:txBody>
      </p:sp>
      <p:sp>
        <p:nvSpPr>
          <p:cNvPr id="7" name="Title 1">
            <a:extLst>
              <a:ext uri="{FF2B5EF4-FFF2-40B4-BE49-F238E27FC236}">
                <a16:creationId xmlns:a16="http://schemas.microsoft.com/office/drawing/2014/main" id="{41E9A718-893E-341B-987F-0E3D6078723D}"/>
              </a:ext>
            </a:extLst>
          </p:cNvPr>
          <p:cNvSpPr>
            <a:spLocks noGrp="1"/>
          </p:cNvSpPr>
          <p:nvPr>
            <p:ph type="title"/>
          </p:nvPr>
        </p:nvSpPr>
        <p:spPr>
          <a:xfrm>
            <a:off x="838200" y="0"/>
            <a:ext cx="9439107" cy="1600200"/>
          </a:xfrm>
        </p:spPr>
        <p:txBody>
          <a:bodyPr anchor="b">
            <a:noAutofit/>
          </a:bodyPr>
          <a:lstStyle>
            <a:lvl1pPr>
              <a:defRPr sz="4000" b="1">
                <a:solidFill>
                  <a:schemeClr val="tx2"/>
                </a:solidFill>
              </a:defRPr>
            </a:lvl1pPr>
          </a:lstStyle>
          <a:p>
            <a:r>
              <a:rPr lang="en-US"/>
              <a:t>Click to edit Master title style</a:t>
            </a:r>
          </a:p>
        </p:txBody>
      </p:sp>
      <p:sp>
        <p:nvSpPr>
          <p:cNvPr id="2" name="Rectangle 1">
            <a:extLst>
              <a:ext uri="{FF2B5EF4-FFF2-40B4-BE49-F238E27FC236}">
                <a16:creationId xmlns:a16="http://schemas.microsoft.com/office/drawing/2014/main" id="{60D73742-8130-932E-8079-F562A7AC5ABC}"/>
              </a:ext>
            </a:extLst>
          </p:cNvPr>
          <p:cNvSpPr/>
          <p:nvPr userDrawn="1"/>
        </p:nvSpPr>
        <p:spPr>
          <a:xfrm rot="5400000">
            <a:off x="7967175" y="1766902"/>
            <a:ext cx="3933795" cy="45158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2BE"/>
              </a:solidFill>
            </a:endParaRPr>
          </a:p>
        </p:txBody>
      </p:sp>
      <p:sp>
        <p:nvSpPr>
          <p:cNvPr id="3" name="Slide Number Placeholder 2">
            <a:extLst>
              <a:ext uri="{FF2B5EF4-FFF2-40B4-BE49-F238E27FC236}">
                <a16:creationId xmlns:a16="http://schemas.microsoft.com/office/drawing/2014/main" id="{D908228D-2D36-9137-E072-D91B086D2290}"/>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131652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1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D73742-8130-932E-8079-F562A7AC5ABC}"/>
              </a:ext>
            </a:extLst>
          </p:cNvPr>
          <p:cNvSpPr/>
          <p:nvPr userDrawn="1"/>
        </p:nvSpPr>
        <p:spPr>
          <a:xfrm rot="5400000">
            <a:off x="4129101" y="-1204897"/>
            <a:ext cx="3933795" cy="12191999"/>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2BE"/>
              </a:solidFill>
            </a:endParaRPr>
          </a:p>
        </p:txBody>
      </p:sp>
      <p:sp>
        <p:nvSpPr>
          <p:cNvPr id="7" name="Title 1">
            <a:extLst>
              <a:ext uri="{FF2B5EF4-FFF2-40B4-BE49-F238E27FC236}">
                <a16:creationId xmlns:a16="http://schemas.microsoft.com/office/drawing/2014/main" id="{41E9A718-893E-341B-987F-0E3D6078723D}"/>
              </a:ext>
            </a:extLst>
          </p:cNvPr>
          <p:cNvSpPr>
            <a:spLocks noGrp="1"/>
          </p:cNvSpPr>
          <p:nvPr>
            <p:ph type="title"/>
          </p:nvPr>
        </p:nvSpPr>
        <p:spPr>
          <a:xfrm>
            <a:off x="838200" y="438150"/>
            <a:ext cx="9439107" cy="1600200"/>
          </a:xfrm>
        </p:spPr>
        <p:txBody>
          <a:bodyPr anchor="b">
            <a:noAutofit/>
          </a:bodyPr>
          <a:lstStyle>
            <a:lvl1pPr>
              <a:defRPr sz="4000" b="1">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0E78DA4-087D-57BB-3C53-3FDE0603D98C}"/>
              </a:ext>
            </a:extLst>
          </p:cNvPr>
          <p:cNvSpPr>
            <a:spLocks noGrp="1"/>
          </p:cNvSpPr>
          <p:nvPr>
            <p:ph idx="1"/>
          </p:nvPr>
        </p:nvSpPr>
        <p:spPr>
          <a:xfrm>
            <a:off x="838199" y="3572766"/>
            <a:ext cx="9439107" cy="2714265"/>
          </a:xfrm>
        </p:spPr>
        <p:txBody>
          <a:bodyPr/>
          <a:lstStyle>
            <a:lvl1pPr marL="164592" indent="-164592">
              <a:defRPr sz="2400">
                <a:solidFill>
                  <a:schemeClr val="bg1"/>
                </a:solidFill>
              </a:defRPr>
            </a:lvl1pPr>
            <a:lvl2pPr indent="-164592">
              <a:defRPr sz="2400">
                <a:solidFill>
                  <a:schemeClr val="bg1"/>
                </a:solidFill>
              </a:defRPr>
            </a:lvl2pPr>
            <a:lvl3pPr indent="-164592">
              <a:defRPr sz="2400">
                <a:solidFill>
                  <a:schemeClr val="bg1"/>
                </a:solidFill>
              </a:defRPr>
            </a:lvl3pPr>
            <a:lvl4pPr indent="-164592">
              <a:defRPr sz="2000">
                <a:solidFill>
                  <a:schemeClr val="bg1"/>
                </a:solidFill>
              </a:defRPr>
            </a:lvl4pPr>
            <a:lvl5pPr indent="-164592">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1D10593-2DED-04FF-A3EF-DD93D90E13C6}"/>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2835499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1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06EBF-5C17-DA5B-272F-B02B072CE1E1}"/>
              </a:ext>
            </a:extLst>
          </p:cNvPr>
          <p:cNvSpPr/>
          <p:nvPr userDrawn="1"/>
        </p:nvSpPr>
        <p:spPr>
          <a:xfrm>
            <a:off x="1524" y="0"/>
            <a:ext cx="121889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02F124E9-C45E-63D7-DE19-F8BF2F977F46}"/>
              </a:ext>
            </a:extLst>
          </p:cNvPr>
          <p:cNvSpPr>
            <a:spLocks noGrp="1"/>
          </p:cNvSpPr>
          <p:nvPr>
            <p:ph type="title"/>
          </p:nvPr>
        </p:nvSpPr>
        <p:spPr>
          <a:xfrm>
            <a:off x="838200" y="2002632"/>
            <a:ext cx="4786170" cy="2852737"/>
          </a:xfrm>
        </p:spPr>
        <p:txBody>
          <a:bodyPr anchor="ctr" anchorCtr="0">
            <a:normAutofit/>
          </a:bodyPr>
          <a:lstStyle>
            <a:lvl1pPr algn="l">
              <a:defRPr sz="4000" b="1">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2B119B8E-C07C-9CFB-B0EB-33D26300592D}"/>
              </a:ext>
            </a:extLst>
          </p:cNvPr>
          <p:cNvSpPr/>
          <p:nvPr userDrawn="1"/>
        </p:nvSpPr>
        <p:spPr>
          <a:xfrm rot="5400000">
            <a:off x="6347448" y="1026302"/>
            <a:ext cx="5245765" cy="4805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2BE"/>
              </a:solidFill>
            </a:endParaRPr>
          </a:p>
        </p:txBody>
      </p:sp>
      <p:sp>
        <p:nvSpPr>
          <p:cNvPr id="5" name="Content Placeholder 2">
            <a:extLst>
              <a:ext uri="{FF2B5EF4-FFF2-40B4-BE49-F238E27FC236}">
                <a16:creationId xmlns:a16="http://schemas.microsoft.com/office/drawing/2014/main" id="{492BADC6-20E9-B291-EDE5-4C8615E7A5E3}"/>
              </a:ext>
            </a:extLst>
          </p:cNvPr>
          <p:cNvSpPr>
            <a:spLocks noGrp="1"/>
          </p:cNvSpPr>
          <p:nvPr>
            <p:ph idx="13"/>
          </p:nvPr>
        </p:nvSpPr>
        <p:spPr>
          <a:xfrm>
            <a:off x="6981825" y="1742808"/>
            <a:ext cx="3858142" cy="3857892"/>
          </a:xfrm>
        </p:spPr>
        <p:txBody>
          <a:bodyPr/>
          <a:lstStyle>
            <a:lvl1pPr marL="164592" indent="-164592">
              <a:defRPr sz="2400">
                <a:solidFill>
                  <a:schemeClr val="bg2">
                    <a:lumMod val="50000"/>
                  </a:schemeClr>
                </a:solidFill>
              </a:defRPr>
            </a:lvl1pPr>
            <a:lvl2pPr indent="-164592">
              <a:defRPr sz="2400">
                <a:solidFill>
                  <a:schemeClr val="bg2">
                    <a:lumMod val="50000"/>
                  </a:schemeClr>
                </a:solidFill>
              </a:defRPr>
            </a:lvl2pPr>
            <a:lvl3pPr indent="-164592">
              <a:defRPr sz="2400">
                <a:solidFill>
                  <a:schemeClr val="bg2">
                    <a:lumMod val="50000"/>
                  </a:schemeClr>
                </a:solidFill>
              </a:defRPr>
            </a:lvl3pPr>
            <a:lvl4pPr indent="-164592">
              <a:defRPr sz="2000">
                <a:solidFill>
                  <a:schemeClr val="bg2">
                    <a:lumMod val="50000"/>
                  </a:schemeClr>
                </a:solidFill>
              </a:defRPr>
            </a:lvl4pPr>
            <a:lvl5pPr indent="-164592">
              <a:defRPr sz="20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B0B85C-F8DE-7779-8E97-7CAE12708656}"/>
              </a:ext>
            </a:extLst>
          </p:cNvPr>
          <p:cNvSpPr>
            <a:spLocks noGrp="1"/>
          </p:cNvSpPr>
          <p:nvPr>
            <p:ph type="sldNum" sz="quarter" idx="14"/>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440850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bile Phon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0" name="Graphic 9">
            <a:extLst>
              <a:ext uri="{FF2B5EF4-FFF2-40B4-BE49-F238E27FC236}">
                <a16:creationId xmlns:a16="http://schemas.microsoft.com/office/drawing/2014/main" id="{3ABBD702-D6F7-B142-6C02-CFCF70E753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01100" y="539845"/>
            <a:ext cx="2828625" cy="5731687"/>
          </a:xfrm>
          <a:prstGeom prst="rect">
            <a:avLst/>
          </a:prstGeom>
          <a:effectLst>
            <a:outerShdw blurRad="698500" dist="38100" dir="2700000" algn="tl" rotWithShape="0">
              <a:prstClr val="black">
                <a:alpha val="40000"/>
              </a:prstClr>
            </a:outerShdw>
          </a:effectLst>
        </p:spPr>
      </p:pic>
      <p:sp>
        <p:nvSpPr>
          <p:cNvPr id="11" name="Picture Placeholder 4">
            <a:extLst>
              <a:ext uri="{FF2B5EF4-FFF2-40B4-BE49-F238E27FC236}">
                <a16:creationId xmlns:a16="http://schemas.microsoft.com/office/drawing/2014/main" id="{5D73E216-4B29-438F-22D6-825E5CB0A23D}"/>
              </a:ext>
            </a:extLst>
          </p:cNvPr>
          <p:cNvSpPr>
            <a:spLocks noGrp="1"/>
          </p:cNvSpPr>
          <p:nvPr>
            <p:ph type="pic" sz="quarter" idx="14"/>
          </p:nvPr>
        </p:nvSpPr>
        <p:spPr>
          <a:xfrm>
            <a:off x="8912988" y="643775"/>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r>
              <a:rPr lang="en-US" dirty="0"/>
              <a:t>Click icon to add picture</a:t>
            </a:r>
          </a:p>
        </p:txBody>
      </p:sp>
      <p:sp>
        <p:nvSpPr>
          <p:cNvPr id="2" name="Slide Number Placeholder 1">
            <a:extLst>
              <a:ext uri="{FF2B5EF4-FFF2-40B4-BE49-F238E27FC236}">
                <a16:creationId xmlns:a16="http://schemas.microsoft.com/office/drawing/2014/main" id="{D79CC375-1AE9-9267-A922-5055C7EB6EBB}"/>
              </a:ext>
            </a:extLst>
          </p:cNvPr>
          <p:cNvSpPr>
            <a:spLocks noGrp="1"/>
          </p:cNvSpPr>
          <p:nvPr>
            <p:ph type="sldNum" sz="quarter" idx="15"/>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2789948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bile Phone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2" name="Graphic 11">
            <a:extLst>
              <a:ext uri="{FF2B5EF4-FFF2-40B4-BE49-F238E27FC236}">
                <a16:creationId xmlns:a16="http://schemas.microsoft.com/office/drawing/2014/main" id="{453559DD-0E6E-7C91-77C6-D29C552C05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53250" y="539845"/>
            <a:ext cx="2828625" cy="5731687"/>
          </a:xfrm>
          <a:prstGeom prst="rect">
            <a:avLst/>
          </a:prstGeom>
          <a:effectLst>
            <a:outerShdw blurRad="698500" dist="38100" dir="2700000" algn="tl" rotWithShape="0">
              <a:prstClr val="black">
                <a:alpha val="40000"/>
              </a:prstClr>
            </a:outerShdw>
          </a:effectLst>
        </p:spPr>
      </p:pic>
      <p:sp>
        <p:nvSpPr>
          <p:cNvPr id="13" name="Picture Placeholder 4">
            <a:extLst>
              <a:ext uri="{FF2B5EF4-FFF2-40B4-BE49-F238E27FC236}">
                <a16:creationId xmlns:a16="http://schemas.microsoft.com/office/drawing/2014/main" id="{C53C96FA-F029-303A-423A-AC020EE9152E}"/>
              </a:ext>
            </a:extLst>
          </p:cNvPr>
          <p:cNvSpPr>
            <a:spLocks noGrp="1"/>
          </p:cNvSpPr>
          <p:nvPr>
            <p:ph type="pic" sz="quarter" idx="15"/>
          </p:nvPr>
        </p:nvSpPr>
        <p:spPr>
          <a:xfrm>
            <a:off x="7065138" y="643775"/>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r>
              <a:rPr lang="en-US" dirty="0"/>
              <a:t>Click icon to add picture</a:t>
            </a:r>
          </a:p>
        </p:txBody>
      </p:sp>
      <p:sp>
        <p:nvSpPr>
          <p:cNvPr id="2" name="Slide Number Placeholder 1">
            <a:extLst>
              <a:ext uri="{FF2B5EF4-FFF2-40B4-BE49-F238E27FC236}">
                <a16:creationId xmlns:a16="http://schemas.microsoft.com/office/drawing/2014/main" id="{9D24E590-6F2C-673F-063D-7A64893CCC53}"/>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4253337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bile Phon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3E547C-98AC-B86E-6476-7B5CE2AE9AE2}"/>
              </a:ext>
            </a:extLst>
          </p:cNvPr>
          <p:cNvSpPr/>
          <p:nvPr userDrawn="1"/>
        </p:nvSpPr>
        <p:spPr>
          <a:xfrm>
            <a:off x="0" y="2933699"/>
            <a:ext cx="12192000" cy="39243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3" name="Graphic 12">
            <a:extLst>
              <a:ext uri="{FF2B5EF4-FFF2-40B4-BE49-F238E27FC236}">
                <a16:creationId xmlns:a16="http://schemas.microsoft.com/office/drawing/2014/main" id="{55D52B5A-16B4-21F3-A967-5FD7727992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35526" y="554018"/>
            <a:ext cx="2828625" cy="5731687"/>
          </a:xfrm>
          <a:prstGeom prst="rect">
            <a:avLst/>
          </a:prstGeom>
          <a:effectLst>
            <a:outerShdw blurRad="698500" dist="38100" dir="2700000" algn="tl" rotWithShape="0">
              <a:prstClr val="black">
                <a:alpha val="40000"/>
              </a:prstClr>
            </a:outerShdw>
          </a:effectLst>
        </p:spPr>
      </p:pic>
      <p:sp>
        <p:nvSpPr>
          <p:cNvPr id="14" name="Picture Placeholder 4">
            <a:extLst>
              <a:ext uri="{FF2B5EF4-FFF2-40B4-BE49-F238E27FC236}">
                <a16:creationId xmlns:a16="http://schemas.microsoft.com/office/drawing/2014/main" id="{82A9658F-2162-FA7C-EAAB-ACA701D4D0AD}"/>
              </a:ext>
            </a:extLst>
          </p:cNvPr>
          <p:cNvSpPr>
            <a:spLocks noGrp="1"/>
          </p:cNvSpPr>
          <p:nvPr>
            <p:ph type="pic" sz="quarter" idx="15"/>
          </p:nvPr>
        </p:nvSpPr>
        <p:spPr>
          <a:xfrm>
            <a:off x="7047414" y="657948"/>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r>
              <a:rPr lang="en-US" dirty="0"/>
              <a:t>Click icon to add picture</a:t>
            </a:r>
          </a:p>
        </p:txBody>
      </p:sp>
      <p:sp>
        <p:nvSpPr>
          <p:cNvPr id="2" name="Slide Number Placeholder 1">
            <a:extLst>
              <a:ext uri="{FF2B5EF4-FFF2-40B4-BE49-F238E27FC236}">
                <a16:creationId xmlns:a16="http://schemas.microsoft.com/office/drawing/2014/main" id="{2A44328C-F65A-A0F4-C9C8-0CADF7D2F1F7}"/>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2040059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4AF1-0983-B641-C321-F80CA84DDF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D6E2B-0989-20B1-7B9F-5AF8B0015B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ED3AA1-D675-9E17-1BBE-007FC8926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B93F51-E1F4-9FB7-FDC2-C550CA1414AA}"/>
              </a:ext>
            </a:extLst>
          </p:cNvPr>
          <p:cNvSpPr>
            <a:spLocks noGrp="1"/>
          </p:cNvSpPr>
          <p:nvPr>
            <p:ph type="dt" sz="half" idx="10"/>
          </p:nvPr>
        </p:nvSpPr>
        <p:spPr/>
        <p:txBody>
          <a:bodyPr/>
          <a:lstStyle/>
          <a:p>
            <a:fld id="{76FA6F23-606F-4034-B86F-2FEEDB56B9C0}" type="datetimeFigureOut">
              <a:rPr lang="en-US" smtClean="0"/>
              <a:t>9/3/2025</a:t>
            </a:fld>
            <a:endParaRPr lang="en-US" dirty="0"/>
          </a:p>
        </p:txBody>
      </p:sp>
      <p:sp>
        <p:nvSpPr>
          <p:cNvPr id="6" name="Footer Placeholder 5">
            <a:extLst>
              <a:ext uri="{FF2B5EF4-FFF2-40B4-BE49-F238E27FC236}">
                <a16:creationId xmlns:a16="http://schemas.microsoft.com/office/drawing/2014/main" id="{1AA66D4D-F063-04E9-B514-B0BBD09B2A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7FDA13-345D-3617-85B6-5DD578B33974}"/>
              </a:ext>
            </a:extLst>
          </p:cNvPr>
          <p:cNvSpPr>
            <a:spLocks noGrp="1"/>
          </p:cNvSpPr>
          <p:nvPr>
            <p:ph type="sldNum" sz="quarter" idx="12"/>
          </p:nvPr>
        </p:nvSpPr>
        <p:spPr/>
        <p:txBody>
          <a:bodyPr/>
          <a:lstStyle/>
          <a:p>
            <a:fld id="{9CE49067-C79E-4E7C-8918-4F482E5F78FA}" type="slidenum">
              <a:rPr lang="en-US" smtClean="0"/>
              <a:t>‹#›</a:t>
            </a:fld>
            <a:endParaRPr lang="en-US" dirty="0"/>
          </a:p>
        </p:txBody>
      </p:sp>
    </p:spTree>
    <p:extLst>
      <p:ext uri="{BB962C8B-B14F-4D97-AF65-F5344CB8AC3E}">
        <p14:creationId xmlns:p14="http://schemas.microsoft.com/office/powerpoint/2010/main" val="42155717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bile Phon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3E547C-98AC-B86E-6476-7B5CE2AE9AE2}"/>
              </a:ext>
            </a:extLst>
          </p:cNvPr>
          <p:cNvSpPr/>
          <p:nvPr userDrawn="1"/>
        </p:nvSpPr>
        <p:spPr>
          <a:xfrm>
            <a:off x="0" y="1"/>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7" name="Graphic 6">
            <a:extLst>
              <a:ext uri="{FF2B5EF4-FFF2-40B4-BE49-F238E27FC236}">
                <a16:creationId xmlns:a16="http://schemas.microsoft.com/office/drawing/2014/main" id="{9546E1F4-1565-3F66-FC9F-CD5975BC77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58225" y="554018"/>
            <a:ext cx="2828625" cy="5731687"/>
          </a:xfrm>
          <a:prstGeom prst="rect">
            <a:avLst/>
          </a:prstGeom>
          <a:effectLst>
            <a:outerShdw blurRad="698500" dist="38100" dir="2700000" algn="tl" rotWithShape="0">
              <a:prstClr val="black">
                <a:alpha val="40000"/>
              </a:prstClr>
            </a:outerShdw>
          </a:effectLst>
        </p:spPr>
      </p:pic>
      <p:sp>
        <p:nvSpPr>
          <p:cNvPr id="10" name="Picture Placeholder 4">
            <a:extLst>
              <a:ext uri="{FF2B5EF4-FFF2-40B4-BE49-F238E27FC236}">
                <a16:creationId xmlns:a16="http://schemas.microsoft.com/office/drawing/2014/main" id="{0012CEFF-FFDD-26CB-7AD6-6797B5AF564F}"/>
              </a:ext>
            </a:extLst>
          </p:cNvPr>
          <p:cNvSpPr>
            <a:spLocks noGrp="1"/>
          </p:cNvSpPr>
          <p:nvPr>
            <p:ph type="pic" sz="quarter" idx="15"/>
          </p:nvPr>
        </p:nvSpPr>
        <p:spPr>
          <a:xfrm>
            <a:off x="8770113" y="657948"/>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r>
              <a:rPr lang="en-US" dirty="0"/>
              <a:t>Click icon to add picture</a:t>
            </a:r>
          </a:p>
        </p:txBody>
      </p:sp>
      <p:sp>
        <p:nvSpPr>
          <p:cNvPr id="2" name="Slide Number Placeholder 1">
            <a:extLst>
              <a:ext uri="{FF2B5EF4-FFF2-40B4-BE49-F238E27FC236}">
                <a16:creationId xmlns:a16="http://schemas.microsoft.com/office/drawing/2014/main" id="{EFB8D525-E9E5-2A73-F0C8-77B3E92530FE}"/>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717170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bile Phone 5">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2" name="Graphic 11">
            <a:extLst>
              <a:ext uri="{FF2B5EF4-FFF2-40B4-BE49-F238E27FC236}">
                <a16:creationId xmlns:a16="http://schemas.microsoft.com/office/drawing/2014/main" id="{3AA63DB9-42DF-8BBB-5251-D7E3549330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10400" y="1692370"/>
            <a:ext cx="2828625" cy="5731687"/>
          </a:xfrm>
          <a:prstGeom prst="rect">
            <a:avLst/>
          </a:prstGeom>
          <a:effectLst>
            <a:outerShdw blurRad="698500" dist="38100" dir="2700000" algn="tl" rotWithShape="0">
              <a:prstClr val="black">
                <a:alpha val="40000"/>
              </a:prstClr>
            </a:outerShdw>
          </a:effectLst>
        </p:spPr>
      </p:pic>
      <p:sp>
        <p:nvSpPr>
          <p:cNvPr id="13" name="Picture Placeholder 4">
            <a:extLst>
              <a:ext uri="{FF2B5EF4-FFF2-40B4-BE49-F238E27FC236}">
                <a16:creationId xmlns:a16="http://schemas.microsoft.com/office/drawing/2014/main" id="{8A44E0EF-2F6E-66FB-6AF3-9E6B6E0C4348}"/>
              </a:ext>
            </a:extLst>
          </p:cNvPr>
          <p:cNvSpPr>
            <a:spLocks noGrp="1"/>
          </p:cNvSpPr>
          <p:nvPr>
            <p:ph type="pic" sz="quarter" idx="15"/>
          </p:nvPr>
        </p:nvSpPr>
        <p:spPr>
          <a:xfrm>
            <a:off x="7122288" y="1796300"/>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r>
              <a:rPr lang="en-US" dirty="0"/>
              <a:t>Click icon to add picture</a:t>
            </a:r>
          </a:p>
        </p:txBody>
      </p:sp>
      <p:sp>
        <p:nvSpPr>
          <p:cNvPr id="2" name="Slide Number Placeholder 1">
            <a:extLst>
              <a:ext uri="{FF2B5EF4-FFF2-40B4-BE49-F238E27FC236}">
                <a16:creationId xmlns:a16="http://schemas.microsoft.com/office/drawing/2014/main" id="{83E022CF-1809-6585-D118-456614885393}"/>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4142966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obile Phon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7DDE7A-309B-E262-9064-5C2EA675C73C}"/>
              </a:ext>
            </a:extLst>
          </p:cNvPr>
          <p:cNvSpPr/>
          <p:nvPr userDrawn="1"/>
        </p:nvSpPr>
        <p:spPr>
          <a:xfrm>
            <a:off x="1" y="-33204"/>
            <a:ext cx="12192000" cy="689120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7" name="Graphic 6">
            <a:extLst>
              <a:ext uri="{FF2B5EF4-FFF2-40B4-BE49-F238E27FC236}">
                <a16:creationId xmlns:a16="http://schemas.microsoft.com/office/drawing/2014/main" id="{87DAA172-B322-D96D-F33D-67C2AB2B2A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62800" y="1844770"/>
            <a:ext cx="2828625" cy="5731687"/>
          </a:xfrm>
          <a:prstGeom prst="rect">
            <a:avLst/>
          </a:prstGeom>
          <a:effectLst>
            <a:outerShdw blurRad="698500" dist="38100" dir="2700000" algn="tl" rotWithShape="0">
              <a:prstClr val="black">
                <a:alpha val="40000"/>
              </a:prstClr>
            </a:outerShdw>
          </a:effectLst>
        </p:spPr>
      </p:pic>
      <p:sp>
        <p:nvSpPr>
          <p:cNvPr id="10" name="Picture Placeholder 4">
            <a:extLst>
              <a:ext uri="{FF2B5EF4-FFF2-40B4-BE49-F238E27FC236}">
                <a16:creationId xmlns:a16="http://schemas.microsoft.com/office/drawing/2014/main" id="{F6C28F43-4425-AF66-3470-A99EA12FE37B}"/>
              </a:ext>
            </a:extLst>
          </p:cNvPr>
          <p:cNvSpPr>
            <a:spLocks noGrp="1"/>
          </p:cNvSpPr>
          <p:nvPr>
            <p:ph type="pic" sz="quarter" idx="15"/>
          </p:nvPr>
        </p:nvSpPr>
        <p:spPr>
          <a:xfrm>
            <a:off x="7274688" y="1948700"/>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r>
              <a:rPr lang="en-US" dirty="0"/>
              <a:t>Click icon to add picture</a:t>
            </a:r>
          </a:p>
        </p:txBody>
      </p:sp>
      <p:sp>
        <p:nvSpPr>
          <p:cNvPr id="2" name="Slide Number Placeholder 1">
            <a:extLst>
              <a:ext uri="{FF2B5EF4-FFF2-40B4-BE49-F238E27FC236}">
                <a16:creationId xmlns:a16="http://schemas.microsoft.com/office/drawing/2014/main" id="{F3D8ECEE-CACB-7433-76C0-27814E6D2C19}"/>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548211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1" name="Graphic 10">
            <a:extLst>
              <a:ext uri="{FF2B5EF4-FFF2-40B4-BE49-F238E27FC236}">
                <a16:creationId xmlns:a16="http://schemas.microsoft.com/office/drawing/2014/main" id="{5F83B99F-0009-90EC-7D9A-4D8238291C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43475" y="962024"/>
            <a:ext cx="8969994" cy="5107443"/>
          </a:xfrm>
          <a:prstGeom prst="rect">
            <a:avLst/>
          </a:prstGeom>
          <a:effectLst>
            <a:outerShdw blurRad="698500" dist="38100" dir="2700000" algn="tl" rotWithShape="0">
              <a:prstClr val="black">
                <a:alpha val="30000"/>
              </a:prstClr>
            </a:outerShdw>
          </a:effectLst>
        </p:spPr>
      </p:pic>
      <p:sp>
        <p:nvSpPr>
          <p:cNvPr id="7" name="Picture Placeholder 4">
            <a:extLst>
              <a:ext uri="{FF2B5EF4-FFF2-40B4-BE49-F238E27FC236}">
                <a16:creationId xmlns:a16="http://schemas.microsoft.com/office/drawing/2014/main" id="{1BD6E53B-3B75-7CF4-EB16-A037E4767BB9}"/>
              </a:ext>
            </a:extLst>
          </p:cNvPr>
          <p:cNvSpPr>
            <a:spLocks noGrp="1"/>
          </p:cNvSpPr>
          <p:nvPr>
            <p:ph type="pic" sz="quarter" idx="14"/>
          </p:nvPr>
        </p:nvSpPr>
        <p:spPr>
          <a:xfrm>
            <a:off x="5972175" y="1213771"/>
            <a:ext cx="6924675" cy="4344191"/>
          </a:xfrm>
          <a:prstGeom prst="roundRect">
            <a:avLst>
              <a:gd name="adj" fmla="val 0"/>
            </a:avLst>
          </a:prstGeom>
          <a:solidFill>
            <a:srgbClr val="E6E6E6"/>
          </a:solidFill>
        </p:spPr>
        <p:txBody>
          <a:bodyPr/>
          <a:lstStyle>
            <a:lvl1pPr marL="0" indent="0" algn="ctr">
              <a:spcBef>
                <a:spcPts val="0"/>
              </a:spcBef>
              <a:buFontTx/>
              <a:buNone/>
              <a:defRPr sz="1800" b="1"/>
            </a:lvl1pPr>
          </a:lstStyle>
          <a:p>
            <a:r>
              <a:rPr lang="en-US" dirty="0"/>
              <a:t>Click icon to add picture</a:t>
            </a:r>
          </a:p>
        </p:txBody>
      </p:sp>
      <p:sp>
        <p:nvSpPr>
          <p:cNvPr id="2" name="Slide Number Placeholder 1">
            <a:extLst>
              <a:ext uri="{FF2B5EF4-FFF2-40B4-BE49-F238E27FC236}">
                <a16:creationId xmlns:a16="http://schemas.microsoft.com/office/drawing/2014/main" id="{4E41DEDB-BDC5-5617-87E3-72A0A3F7AC6F}"/>
              </a:ext>
            </a:extLst>
          </p:cNvPr>
          <p:cNvSpPr>
            <a:spLocks noGrp="1"/>
          </p:cNvSpPr>
          <p:nvPr>
            <p:ph type="sldNum" sz="quarter" idx="15"/>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144257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4390C7-4A79-C0AC-617C-7BB1FA767F19}"/>
              </a:ext>
            </a:extLst>
          </p:cNvPr>
          <p:cNvSpPr/>
          <p:nvPr userDrawn="1"/>
        </p:nvSpPr>
        <p:spPr>
          <a:xfrm>
            <a:off x="1" y="-33204"/>
            <a:ext cx="12192000" cy="689120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5" name="Graphic 4">
            <a:extLst>
              <a:ext uri="{FF2B5EF4-FFF2-40B4-BE49-F238E27FC236}">
                <a16:creationId xmlns:a16="http://schemas.microsoft.com/office/drawing/2014/main" id="{9D3DC3D7-A503-132E-7DE4-790C19CBB8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43475" y="981074"/>
            <a:ext cx="8969994" cy="5107443"/>
          </a:xfrm>
          <a:prstGeom prst="rect">
            <a:avLst/>
          </a:prstGeom>
          <a:effectLst>
            <a:outerShdw blurRad="698500" dist="38100" dir="2700000" algn="tl" rotWithShape="0">
              <a:prstClr val="black">
                <a:alpha val="30000"/>
              </a:prstClr>
            </a:outerShdw>
          </a:effectLst>
        </p:spPr>
      </p:pic>
      <p:sp>
        <p:nvSpPr>
          <p:cNvPr id="6" name="Picture Placeholder 4">
            <a:extLst>
              <a:ext uri="{FF2B5EF4-FFF2-40B4-BE49-F238E27FC236}">
                <a16:creationId xmlns:a16="http://schemas.microsoft.com/office/drawing/2014/main" id="{734B591F-108F-5585-AB91-F59EDF904916}"/>
              </a:ext>
            </a:extLst>
          </p:cNvPr>
          <p:cNvSpPr>
            <a:spLocks noGrp="1"/>
          </p:cNvSpPr>
          <p:nvPr>
            <p:ph type="pic" sz="quarter" idx="15"/>
          </p:nvPr>
        </p:nvSpPr>
        <p:spPr>
          <a:xfrm>
            <a:off x="5972175" y="1232821"/>
            <a:ext cx="6924675" cy="4344191"/>
          </a:xfrm>
          <a:prstGeom prst="roundRect">
            <a:avLst>
              <a:gd name="adj" fmla="val 0"/>
            </a:avLst>
          </a:prstGeom>
          <a:solidFill>
            <a:srgbClr val="E6E6E6"/>
          </a:solidFill>
        </p:spPr>
        <p:txBody>
          <a:bodyPr/>
          <a:lstStyle>
            <a:lvl1pPr marL="0" indent="0" algn="ctr">
              <a:spcBef>
                <a:spcPts val="0"/>
              </a:spcBef>
              <a:buFontTx/>
              <a:buNone/>
              <a:defRPr sz="1800" b="1"/>
            </a:lvl1pPr>
          </a:lstStyle>
          <a:p>
            <a:r>
              <a:rPr lang="en-US" dirty="0"/>
              <a:t>Click icon to add picture</a:t>
            </a:r>
          </a:p>
        </p:txBody>
      </p:sp>
      <p:sp>
        <p:nvSpPr>
          <p:cNvPr id="3" name="Slide Number Placeholder 2">
            <a:extLst>
              <a:ext uri="{FF2B5EF4-FFF2-40B4-BE49-F238E27FC236}">
                <a16:creationId xmlns:a16="http://schemas.microsoft.com/office/drawing/2014/main" id="{BF439D05-E637-047B-6E25-23018EAABD03}"/>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491686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ptop 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228924"/>
            <a:ext cx="8268510" cy="1600200"/>
          </a:xfrm>
        </p:spPr>
        <p:txBody>
          <a:bodyPr anchor="b">
            <a:noAutofit/>
          </a:bodyPr>
          <a:lstStyle>
            <a:lvl1pPr>
              <a:defRPr sz="4000" b="1">
                <a:solidFill>
                  <a:schemeClr val="tx2"/>
                </a:solidFill>
              </a:defRPr>
            </a:lvl1pPr>
          </a:lstStyle>
          <a:p>
            <a:r>
              <a:rPr lang="en-US"/>
              <a:t>Click to edit Master title style</a:t>
            </a:r>
          </a:p>
        </p:txBody>
      </p:sp>
      <p:pic>
        <p:nvPicPr>
          <p:cNvPr id="4" name="Graphic 3">
            <a:extLst>
              <a:ext uri="{FF2B5EF4-FFF2-40B4-BE49-F238E27FC236}">
                <a16:creationId xmlns:a16="http://schemas.microsoft.com/office/drawing/2014/main" id="{FB7FD2C1-377D-7988-1D5F-45015134C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5231" y="1854685"/>
            <a:ext cx="7884148" cy="4489172"/>
          </a:xfrm>
          <a:prstGeom prst="rect">
            <a:avLst/>
          </a:prstGeom>
          <a:effectLst>
            <a:outerShdw blurRad="698500" dist="38100" dir="2700000" algn="tl" rotWithShape="0">
              <a:prstClr val="black">
                <a:alpha val="30000"/>
              </a:prstClr>
            </a:outerShdw>
          </a:effectLst>
        </p:spPr>
      </p:pic>
      <p:sp>
        <p:nvSpPr>
          <p:cNvPr id="5" name="Picture Placeholder 4">
            <a:extLst>
              <a:ext uri="{FF2B5EF4-FFF2-40B4-BE49-F238E27FC236}">
                <a16:creationId xmlns:a16="http://schemas.microsoft.com/office/drawing/2014/main" id="{0AA36FED-F85C-6147-5D33-0B68310B83F8}"/>
              </a:ext>
            </a:extLst>
          </p:cNvPr>
          <p:cNvSpPr>
            <a:spLocks noGrp="1"/>
          </p:cNvSpPr>
          <p:nvPr>
            <p:ph type="pic" sz="quarter" idx="15"/>
          </p:nvPr>
        </p:nvSpPr>
        <p:spPr>
          <a:xfrm>
            <a:off x="3050135" y="2060235"/>
            <a:ext cx="6086422" cy="3818314"/>
          </a:xfrm>
          <a:prstGeom prst="roundRect">
            <a:avLst>
              <a:gd name="adj" fmla="val 0"/>
            </a:avLst>
          </a:prstGeom>
          <a:solidFill>
            <a:srgbClr val="E6E6E6"/>
          </a:solidFill>
        </p:spPr>
        <p:txBody>
          <a:bodyPr/>
          <a:lstStyle>
            <a:lvl1pPr marL="0" indent="0" algn="ctr">
              <a:spcBef>
                <a:spcPts val="0"/>
              </a:spcBef>
              <a:buFontTx/>
              <a:buNone/>
              <a:defRPr sz="1800" b="1"/>
            </a:lvl1pPr>
          </a:lstStyle>
          <a:p>
            <a:r>
              <a:rPr lang="en-US" dirty="0"/>
              <a:t>Click icon to add picture</a:t>
            </a:r>
          </a:p>
        </p:txBody>
      </p:sp>
      <p:sp>
        <p:nvSpPr>
          <p:cNvPr id="2" name="Slide Number Placeholder 1">
            <a:extLst>
              <a:ext uri="{FF2B5EF4-FFF2-40B4-BE49-F238E27FC236}">
                <a16:creationId xmlns:a16="http://schemas.microsoft.com/office/drawing/2014/main" id="{9982DFF6-7744-A225-17F2-0E5F9E399A6E}"/>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407441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ptop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C7F8C9-85CC-DB10-2B9E-AB07D964B4DB}"/>
              </a:ext>
            </a:extLst>
          </p:cNvPr>
          <p:cNvSpPr/>
          <p:nvPr userDrawn="1"/>
        </p:nvSpPr>
        <p:spPr>
          <a:xfrm>
            <a:off x="1" y="3692679"/>
            <a:ext cx="12192000" cy="31763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228924"/>
            <a:ext cx="8268510" cy="1600200"/>
          </a:xfrm>
        </p:spPr>
        <p:txBody>
          <a:bodyPr anchor="b">
            <a:noAutofit/>
          </a:bodyPr>
          <a:lstStyle>
            <a:lvl1pPr>
              <a:defRPr sz="4000" b="1">
                <a:solidFill>
                  <a:schemeClr val="tx2"/>
                </a:solidFill>
              </a:defRPr>
            </a:lvl1pPr>
          </a:lstStyle>
          <a:p>
            <a:r>
              <a:rPr lang="en-US"/>
              <a:t>Click to edit Master title style</a:t>
            </a:r>
          </a:p>
        </p:txBody>
      </p:sp>
      <p:pic>
        <p:nvPicPr>
          <p:cNvPr id="5" name="Graphic 4">
            <a:extLst>
              <a:ext uri="{FF2B5EF4-FFF2-40B4-BE49-F238E27FC236}">
                <a16:creationId xmlns:a16="http://schemas.microsoft.com/office/drawing/2014/main" id="{6B714753-641D-043F-FC3F-493B08E088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5231" y="1854685"/>
            <a:ext cx="7884148" cy="4489172"/>
          </a:xfrm>
          <a:prstGeom prst="rect">
            <a:avLst/>
          </a:prstGeom>
          <a:effectLst>
            <a:outerShdw blurRad="698500" dist="38100" dir="2700000" algn="tl" rotWithShape="0">
              <a:prstClr val="black">
                <a:alpha val="30000"/>
              </a:prstClr>
            </a:outerShdw>
          </a:effectLst>
        </p:spPr>
      </p:pic>
      <p:sp>
        <p:nvSpPr>
          <p:cNvPr id="6" name="Picture Placeholder 4">
            <a:extLst>
              <a:ext uri="{FF2B5EF4-FFF2-40B4-BE49-F238E27FC236}">
                <a16:creationId xmlns:a16="http://schemas.microsoft.com/office/drawing/2014/main" id="{34785025-C058-1244-AAF7-6555132C8056}"/>
              </a:ext>
            </a:extLst>
          </p:cNvPr>
          <p:cNvSpPr>
            <a:spLocks noGrp="1"/>
          </p:cNvSpPr>
          <p:nvPr>
            <p:ph type="pic" sz="quarter" idx="15"/>
          </p:nvPr>
        </p:nvSpPr>
        <p:spPr>
          <a:xfrm>
            <a:off x="3050135" y="2060235"/>
            <a:ext cx="6086422" cy="3818314"/>
          </a:xfrm>
          <a:prstGeom prst="roundRect">
            <a:avLst>
              <a:gd name="adj" fmla="val 0"/>
            </a:avLst>
          </a:prstGeom>
          <a:solidFill>
            <a:srgbClr val="E6E6E6"/>
          </a:solidFill>
        </p:spPr>
        <p:txBody>
          <a:bodyPr/>
          <a:lstStyle>
            <a:lvl1pPr marL="0" indent="0" algn="ctr">
              <a:spcBef>
                <a:spcPts val="0"/>
              </a:spcBef>
              <a:buFontTx/>
              <a:buNone/>
              <a:defRPr sz="1800" b="1"/>
            </a:lvl1pPr>
          </a:lstStyle>
          <a:p>
            <a:r>
              <a:rPr lang="en-US" dirty="0"/>
              <a:t>Click icon to add picture</a:t>
            </a:r>
          </a:p>
        </p:txBody>
      </p:sp>
      <p:sp>
        <p:nvSpPr>
          <p:cNvPr id="3" name="Slide Number Placeholder 2">
            <a:extLst>
              <a:ext uri="{FF2B5EF4-FFF2-40B4-BE49-F238E27FC236}">
                <a16:creationId xmlns:a16="http://schemas.microsoft.com/office/drawing/2014/main" id="{6AEEFCF9-8A22-B6D5-3624-978C1352CDB6}"/>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097619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3F53A1-F561-471E-8B16-E672D1E51F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1998" cy="6857998"/>
          </a:xfrm>
          <a:prstGeom prst="rect">
            <a:avLst/>
          </a:prstGeom>
        </p:spPr>
      </p:pic>
      <p:sp>
        <p:nvSpPr>
          <p:cNvPr id="2" name="Title 1">
            <a:extLst>
              <a:ext uri="{FF2B5EF4-FFF2-40B4-BE49-F238E27FC236}">
                <a16:creationId xmlns:a16="http://schemas.microsoft.com/office/drawing/2014/main" id="{B8D92D74-18FE-47D5-BB95-6590EB3B4057}"/>
              </a:ext>
            </a:extLst>
          </p:cNvPr>
          <p:cNvSpPr>
            <a:spLocks noGrp="1"/>
          </p:cNvSpPr>
          <p:nvPr>
            <p:ph type="title"/>
          </p:nvPr>
        </p:nvSpPr>
        <p:spPr>
          <a:xfrm>
            <a:off x="1831198" y="2002632"/>
            <a:ext cx="8529605" cy="2852737"/>
          </a:xfrm>
        </p:spPr>
        <p:txBody>
          <a:bodyPr anchor="ctr" anchorCtr="0">
            <a:normAutofit/>
          </a:bodyPr>
          <a:lstStyle>
            <a:lvl1pPr algn="ctr">
              <a:defRPr sz="4400"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4D1DB761-BB3D-16B2-5F71-BE54E5BDD4D2}"/>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4139849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EA380-521F-2C0F-58E5-7084A4C328D5}"/>
              </a:ext>
            </a:extLst>
          </p:cNvPr>
          <p:cNvSpPr/>
          <p:nvPr userDrawn="1"/>
        </p:nvSpPr>
        <p:spPr>
          <a:xfrm>
            <a:off x="0" y="0"/>
            <a:ext cx="12192000" cy="6858000"/>
          </a:xfrm>
          <a:prstGeom prst="rect">
            <a:avLst/>
          </a:prstGeom>
          <a:solidFill>
            <a:srgbClr val="E3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D92D74-18FE-47D5-BB95-6590EB3B4057}"/>
              </a:ext>
            </a:extLst>
          </p:cNvPr>
          <p:cNvSpPr>
            <a:spLocks noGrp="1"/>
          </p:cNvSpPr>
          <p:nvPr>
            <p:ph type="title" hasCustomPrompt="1"/>
          </p:nvPr>
        </p:nvSpPr>
        <p:spPr>
          <a:xfrm>
            <a:off x="313740" y="1895559"/>
            <a:ext cx="11878260" cy="2852737"/>
          </a:xfrm>
        </p:spPr>
        <p:txBody>
          <a:bodyPr anchor="ctr" anchorCtr="0">
            <a:normAutofit/>
          </a:bodyPr>
          <a:lstStyle>
            <a:lvl1pPr algn="ctr">
              <a:defRPr sz="7200" b="1">
                <a:solidFill>
                  <a:schemeClr val="accent2"/>
                </a:solidFill>
              </a:defRPr>
            </a:lvl1pPr>
          </a:lstStyle>
          <a:p>
            <a:r>
              <a:rPr lang="en-US"/>
              <a:t>Click to edit </a:t>
            </a:r>
            <a:br>
              <a:rPr lang="en-US"/>
            </a:br>
            <a:r>
              <a:rPr lang="en-US"/>
              <a:t>Master title style</a:t>
            </a:r>
          </a:p>
        </p:txBody>
      </p:sp>
      <p:pic>
        <p:nvPicPr>
          <p:cNvPr id="6" name="Graphic 5">
            <a:extLst>
              <a:ext uri="{FF2B5EF4-FFF2-40B4-BE49-F238E27FC236}">
                <a16:creationId xmlns:a16="http://schemas.microsoft.com/office/drawing/2014/main" id="{E0F6E21B-44B5-F7F1-1B19-FACED881A3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9417" y="5148706"/>
            <a:ext cx="1106906" cy="563515"/>
          </a:xfrm>
          <a:prstGeom prst="rect">
            <a:avLst/>
          </a:prstGeom>
        </p:spPr>
      </p:pic>
      <p:sp>
        <p:nvSpPr>
          <p:cNvPr id="3" name="Rectangle 2">
            <a:extLst>
              <a:ext uri="{FF2B5EF4-FFF2-40B4-BE49-F238E27FC236}">
                <a16:creationId xmlns:a16="http://schemas.microsoft.com/office/drawing/2014/main" id="{A09B069A-2AB6-3E24-7A78-300B81B75BD7}"/>
              </a:ext>
            </a:extLst>
          </p:cNvPr>
          <p:cNvSpPr/>
          <p:nvPr userDrawn="1"/>
        </p:nvSpPr>
        <p:spPr>
          <a:xfrm>
            <a:off x="0" y="0"/>
            <a:ext cx="3137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232BE4E0-9AAD-5AF7-D839-0FCD8EE626AE}"/>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2416465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71774A-771F-2042-147A-ACCF923897BE}"/>
              </a:ext>
            </a:extLst>
          </p:cNvPr>
          <p:cNvSpPr/>
          <p:nvPr userDrawn="1"/>
        </p:nvSpPr>
        <p:spPr>
          <a:xfrm>
            <a:off x="0" y="0"/>
            <a:ext cx="12192000" cy="6858000"/>
          </a:xfrm>
          <a:prstGeom prst="rect">
            <a:avLst/>
          </a:prstGeom>
          <a:solidFill>
            <a:srgbClr val="E3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D92D74-18FE-47D5-BB95-6590EB3B4057}"/>
              </a:ext>
            </a:extLst>
          </p:cNvPr>
          <p:cNvSpPr>
            <a:spLocks noGrp="1"/>
          </p:cNvSpPr>
          <p:nvPr>
            <p:ph type="title"/>
          </p:nvPr>
        </p:nvSpPr>
        <p:spPr>
          <a:xfrm>
            <a:off x="838200" y="3267159"/>
            <a:ext cx="8529605" cy="2852737"/>
          </a:xfrm>
        </p:spPr>
        <p:txBody>
          <a:bodyPr anchor="ctr" anchorCtr="0">
            <a:normAutofit/>
          </a:bodyPr>
          <a:lstStyle>
            <a:lvl1pPr algn="l">
              <a:defRPr sz="7200" b="1">
                <a:solidFill>
                  <a:schemeClr val="accent2"/>
                </a:solidFill>
              </a:defRPr>
            </a:lvl1pPr>
          </a:lstStyle>
          <a:p>
            <a:r>
              <a:rPr lang="en-US"/>
              <a:t>Click to edit Master title style</a:t>
            </a:r>
          </a:p>
        </p:txBody>
      </p:sp>
      <p:pic>
        <p:nvPicPr>
          <p:cNvPr id="6" name="Graphic 5">
            <a:extLst>
              <a:ext uri="{FF2B5EF4-FFF2-40B4-BE49-F238E27FC236}">
                <a16:creationId xmlns:a16="http://schemas.microsoft.com/office/drawing/2014/main" id="{E0F6E21B-44B5-F7F1-1B19-FACED881A3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08" y="2467190"/>
            <a:ext cx="1106906" cy="563515"/>
          </a:xfrm>
          <a:prstGeom prst="rect">
            <a:avLst/>
          </a:prstGeom>
        </p:spPr>
      </p:pic>
      <p:sp>
        <p:nvSpPr>
          <p:cNvPr id="3" name="Rectangle 2">
            <a:extLst>
              <a:ext uri="{FF2B5EF4-FFF2-40B4-BE49-F238E27FC236}">
                <a16:creationId xmlns:a16="http://schemas.microsoft.com/office/drawing/2014/main" id="{58A0D9E5-A177-CC33-EBC4-E8840B49D8FA}"/>
              </a:ext>
            </a:extLst>
          </p:cNvPr>
          <p:cNvSpPr/>
          <p:nvPr userDrawn="1"/>
        </p:nvSpPr>
        <p:spPr>
          <a:xfrm>
            <a:off x="0" y="0"/>
            <a:ext cx="3137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B7FCE3F1-C028-A12E-E942-7AA3386ECC33}"/>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1083418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B64E-8D87-09A8-C65F-8CFC9D91F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914420-1CF1-CD3B-2C52-FE8FCD675F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270D7A-1CFF-C402-435C-E0E3966A2D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8BCEF6-FAF9-E341-AECB-CF096FA04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4CB220-917F-EA34-9F0C-563228D01A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5A4E86-7744-B8DE-7C49-8A21C85BE51B}"/>
              </a:ext>
            </a:extLst>
          </p:cNvPr>
          <p:cNvSpPr>
            <a:spLocks noGrp="1"/>
          </p:cNvSpPr>
          <p:nvPr>
            <p:ph type="dt" sz="half" idx="10"/>
          </p:nvPr>
        </p:nvSpPr>
        <p:spPr/>
        <p:txBody>
          <a:bodyPr/>
          <a:lstStyle/>
          <a:p>
            <a:fld id="{76FA6F23-606F-4034-B86F-2FEEDB56B9C0}" type="datetimeFigureOut">
              <a:rPr lang="en-US" smtClean="0"/>
              <a:t>9/3/2025</a:t>
            </a:fld>
            <a:endParaRPr lang="en-US" dirty="0"/>
          </a:p>
        </p:txBody>
      </p:sp>
      <p:sp>
        <p:nvSpPr>
          <p:cNvPr id="8" name="Footer Placeholder 7">
            <a:extLst>
              <a:ext uri="{FF2B5EF4-FFF2-40B4-BE49-F238E27FC236}">
                <a16:creationId xmlns:a16="http://schemas.microsoft.com/office/drawing/2014/main" id="{8E2C068A-F986-C091-E2BE-A5BCC81121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4AEC40D-044A-7D63-59AA-55448DCD0226}"/>
              </a:ext>
            </a:extLst>
          </p:cNvPr>
          <p:cNvSpPr>
            <a:spLocks noGrp="1"/>
          </p:cNvSpPr>
          <p:nvPr>
            <p:ph type="sldNum" sz="quarter" idx="12"/>
          </p:nvPr>
        </p:nvSpPr>
        <p:spPr/>
        <p:txBody>
          <a:bodyPr/>
          <a:lstStyle/>
          <a:p>
            <a:fld id="{9CE49067-C79E-4E7C-8918-4F482E5F78FA}" type="slidenum">
              <a:rPr lang="en-US" smtClean="0"/>
              <a:t>‹#›</a:t>
            </a:fld>
            <a:endParaRPr lang="en-US" dirty="0"/>
          </a:p>
        </p:txBody>
      </p:sp>
    </p:spTree>
    <p:extLst>
      <p:ext uri="{BB962C8B-B14F-4D97-AF65-F5344CB8AC3E}">
        <p14:creationId xmlns:p14="http://schemas.microsoft.com/office/powerpoint/2010/main" val="18890805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C978DD-9BC2-BD1C-9DF7-4C33589D04A3}"/>
              </a:ext>
            </a:extLst>
          </p:cNvPr>
          <p:cNvSpPr/>
          <p:nvPr userDrawn="1"/>
        </p:nvSpPr>
        <p:spPr>
          <a:xfrm>
            <a:off x="0" y="0"/>
            <a:ext cx="12191999"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C4E4D4C-2B49-5AE6-6916-DAEAF1B9103B}"/>
              </a:ext>
            </a:extLst>
          </p:cNvPr>
          <p:cNvSpPr txBox="1">
            <a:spLocks/>
          </p:cNvSpPr>
          <p:nvPr userDrawn="1"/>
        </p:nvSpPr>
        <p:spPr>
          <a:xfrm>
            <a:off x="575458" y="1426541"/>
            <a:ext cx="11220756" cy="33700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a:ea typeface="+mj-ea"/>
                <a:cs typeface="+mj-cs"/>
              </a:rPr>
              <a:t>             </a:t>
            </a:r>
            <a:r>
              <a:rPr kumimoji="0" lang="en-US" sz="7200" b="1" i="0" u="none" strike="noStrike" kern="1200" cap="none" spc="0" normalizeH="0" baseline="0" noProof="0" dirty="0">
                <a:ln>
                  <a:noFill/>
                </a:ln>
                <a:solidFill>
                  <a:srgbClr val="003359"/>
                </a:solidFill>
                <a:effectLst/>
                <a:uLnTx/>
                <a:uFillTx/>
                <a:latin typeface="Arial" panose="020B0604020202020204"/>
                <a:ea typeface="+mj-ea"/>
                <a:cs typeface="+mj-cs"/>
              </a:rPr>
              <a:t>a</a:t>
            </a:r>
            <a:r>
              <a:rPr kumimoji="0" lang="en-US" sz="7200" b="1" i="0" u="none" strike="noStrike" kern="1200" cap="none" spc="0" normalizeH="0" baseline="0" noProof="0" dirty="0">
                <a:ln>
                  <a:noFill/>
                </a:ln>
                <a:solidFill>
                  <a:srgbClr val="000000"/>
                </a:solidFill>
                <a:effectLst/>
                <a:uLnTx/>
                <a:uFillTx/>
                <a:latin typeface="Arial" panose="020B0604020202020204"/>
                <a:ea typeface="+mj-ea"/>
                <a:cs typeface="+mj-cs"/>
              </a:rPr>
              <a:t> </a:t>
            </a:r>
            <a:r>
              <a:rPr kumimoji="0" lang="en-US" sz="7200" b="1" i="0" u="none" strike="noStrike" kern="1200" cap="none" spc="0" normalizeH="0" baseline="0" noProof="0" dirty="0">
                <a:ln>
                  <a:noFill/>
                </a:ln>
                <a:solidFill>
                  <a:schemeClr val="bg1"/>
                </a:solidFill>
                <a:effectLst/>
                <a:uLnTx/>
                <a:uFillTx/>
                <a:latin typeface="Arial" panose="020B0604020202020204"/>
                <a:ea typeface="+mj-ea"/>
                <a:cs typeface="+mj-cs"/>
              </a:rPr>
              <a:t>champion</a:t>
            </a:r>
            <a:r>
              <a:rPr kumimoji="0" lang="en-US" sz="7200" b="1" i="0" u="none" strike="noStrike" kern="1200" cap="none" spc="0" normalizeH="0" baseline="0" noProof="0" dirty="0">
                <a:ln>
                  <a:noFill/>
                </a:ln>
                <a:solidFill>
                  <a:srgbClr val="003359"/>
                </a:solidFill>
                <a:effectLst/>
                <a:uLnTx/>
                <a:uFillTx/>
                <a:latin typeface="Arial" panose="020B0604020202020204"/>
                <a:ea typeface="+mj-ea"/>
                <a:cs typeface="+mj-cs"/>
              </a:rPr>
              <a:t> for the </a:t>
            </a:r>
            <a:r>
              <a:rPr kumimoji="0" lang="en-US" sz="7200" b="1" i="0" u="none" strike="noStrike" kern="1200" cap="none" spc="0" normalizeH="0" baseline="0" noProof="0" dirty="0">
                <a:ln>
                  <a:noFill/>
                </a:ln>
                <a:solidFill>
                  <a:schemeClr val="bg1"/>
                </a:solidFill>
                <a:effectLst/>
                <a:uLnTx/>
                <a:uFillTx/>
                <a:latin typeface="Arial" panose="020B0604020202020204"/>
                <a:ea typeface="+mj-ea"/>
                <a:cs typeface="+mj-cs"/>
              </a:rPr>
              <a:t>health</a:t>
            </a:r>
            <a:r>
              <a:rPr kumimoji="0" lang="en-US" sz="7200" b="1" i="0" u="none" strike="noStrike" kern="1200" cap="none" spc="0" normalizeH="0" baseline="0" noProof="0" dirty="0">
                <a:ln>
                  <a:noFill/>
                </a:ln>
                <a:solidFill>
                  <a:srgbClr val="003359"/>
                </a:solidFill>
                <a:effectLst/>
                <a:uLnTx/>
                <a:uFillTx/>
                <a:latin typeface="Arial" panose="020B0604020202020204"/>
                <a:ea typeface="+mj-ea"/>
                <a:cs typeface="+mj-cs"/>
              </a:rPr>
              <a:t> and </a:t>
            </a:r>
            <a:r>
              <a:rPr kumimoji="0" lang="en-US" sz="7200" b="1" i="0" u="none" strike="noStrike" kern="1200" cap="none" spc="0" normalizeH="0" baseline="0" noProof="0" dirty="0">
                <a:ln>
                  <a:noFill/>
                </a:ln>
                <a:solidFill>
                  <a:schemeClr val="bg1"/>
                </a:solidFill>
                <a:effectLst/>
                <a:uLnTx/>
                <a:uFillTx/>
                <a:latin typeface="Arial" panose="020B0604020202020204"/>
                <a:ea typeface="+mj-ea"/>
                <a:cs typeface="+mj-cs"/>
              </a:rPr>
              <a:t>well-being</a:t>
            </a:r>
            <a:r>
              <a:rPr kumimoji="0" lang="en-US" sz="7200" b="1" i="0" u="none" strike="noStrike" kern="1200" cap="none" spc="0" normalizeH="0" baseline="0" noProof="0" dirty="0">
                <a:ln>
                  <a:noFill/>
                </a:ln>
                <a:solidFill>
                  <a:srgbClr val="003359"/>
                </a:solidFill>
                <a:effectLst/>
                <a:uLnTx/>
                <a:uFillTx/>
                <a:latin typeface="Arial" panose="020B0604020202020204"/>
                <a:ea typeface="+mj-ea"/>
                <a:cs typeface="+mj-cs"/>
              </a:rPr>
              <a:t> of our</a:t>
            </a:r>
            <a:r>
              <a:rPr lang="en-US" sz="7200" b="1" dirty="0">
                <a:solidFill>
                  <a:srgbClr val="003359"/>
                </a:solidFill>
                <a:latin typeface="Arial" panose="020B0604020202020204"/>
              </a:rPr>
              <a:t> </a:t>
            </a:r>
            <a:r>
              <a:rPr kumimoji="0" lang="en-US" sz="7200" b="1" i="0" u="none" strike="noStrike" kern="1200" cap="none" spc="0" normalizeH="0" baseline="0" noProof="0" dirty="0">
                <a:ln>
                  <a:noFill/>
                </a:ln>
                <a:solidFill>
                  <a:schemeClr val="bg1"/>
                </a:solidFill>
                <a:effectLst/>
                <a:uLnTx/>
                <a:uFillTx/>
                <a:latin typeface="Arial" panose="020B0604020202020204"/>
                <a:ea typeface="+mj-ea"/>
                <a:cs typeface="+mj-cs"/>
              </a:rPr>
              <a:t>members</a:t>
            </a:r>
            <a:r>
              <a:rPr kumimoji="0" lang="en-US" sz="7200" b="1" i="0" u="none" strike="noStrike" kern="1200" cap="none" spc="0" normalizeH="0" baseline="0" noProof="0" dirty="0">
                <a:ln>
                  <a:noFill/>
                </a:ln>
                <a:solidFill>
                  <a:srgbClr val="003359"/>
                </a:solidFill>
                <a:effectLst/>
                <a:uLnTx/>
                <a:uFillTx/>
                <a:latin typeface="Arial" panose="020B0604020202020204"/>
                <a:ea typeface="+mj-ea"/>
                <a:cs typeface="+mj-cs"/>
              </a:rPr>
              <a:t> and the </a:t>
            </a:r>
            <a:r>
              <a:rPr kumimoji="0" lang="en-US" sz="7200" b="1" i="0" u="none" strike="noStrike" kern="1200" cap="none" spc="0" normalizeH="0" baseline="0" noProof="0" dirty="0">
                <a:ln>
                  <a:noFill/>
                </a:ln>
                <a:solidFill>
                  <a:schemeClr val="bg1"/>
                </a:solidFill>
                <a:effectLst/>
                <a:uLnTx/>
                <a:uFillTx/>
                <a:latin typeface="Arial" panose="020B0604020202020204"/>
                <a:ea typeface="+mj-ea"/>
                <a:cs typeface="+mj-cs"/>
              </a:rPr>
              <a:t>communities</a:t>
            </a:r>
            <a:r>
              <a:rPr kumimoji="0" lang="en-US" sz="7200" b="1" i="0" u="none" strike="noStrike" kern="1200" cap="none" spc="0" normalizeH="0" baseline="0" noProof="0" dirty="0">
                <a:ln>
                  <a:noFill/>
                </a:ln>
                <a:solidFill>
                  <a:srgbClr val="003359"/>
                </a:solidFill>
                <a:effectLst/>
                <a:uLnTx/>
                <a:uFillTx/>
                <a:latin typeface="Arial" panose="020B0604020202020204"/>
                <a:ea typeface="+mj-ea"/>
                <a:cs typeface="+mj-cs"/>
              </a:rPr>
              <a:t> we serve.</a:t>
            </a:r>
          </a:p>
        </p:txBody>
      </p:sp>
      <p:pic>
        <p:nvPicPr>
          <p:cNvPr id="6" name="Graphic 5">
            <a:extLst>
              <a:ext uri="{FF2B5EF4-FFF2-40B4-BE49-F238E27FC236}">
                <a16:creationId xmlns:a16="http://schemas.microsoft.com/office/drawing/2014/main" id="{0E1E1759-DA0D-DD29-6F30-0B19D467DC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7214" y="1080525"/>
            <a:ext cx="3039278" cy="1253035"/>
          </a:xfrm>
          <a:prstGeom prst="rect">
            <a:avLst/>
          </a:prstGeom>
        </p:spPr>
      </p:pic>
      <p:sp>
        <p:nvSpPr>
          <p:cNvPr id="2" name="Slide Number Placeholder 1">
            <a:extLst>
              <a:ext uri="{FF2B5EF4-FFF2-40B4-BE49-F238E27FC236}">
                <a16:creationId xmlns:a16="http://schemas.microsoft.com/office/drawing/2014/main" id="{52C8AB74-EFB7-1D9B-0684-1E5699FCEE1D}"/>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41621083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ission and Valu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6CA77C-1862-0EE8-CE44-AF8A1AB80767}"/>
              </a:ext>
            </a:extLst>
          </p:cNvPr>
          <p:cNvGrpSpPr/>
          <p:nvPr userDrawn="1"/>
        </p:nvGrpSpPr>
        <p:grpSpPr>
          <a:xfrm>
            <a:off x="6618129" y="2036674"/>
            <a:ext cx="2427454" cy="2204127"/>
            <a:chOff x="6618129" y="2036674"/>
            <a:chExt cx="2427454" cy="2204127"/>
          </a:xfrm>
        </p:grpSpPr>
        <p:grpSp>
          <p:nvGrpSpPr>
            <p:cNvPr id="4" name="Group 3">
              <a:extLst>
                <a:ext uri="{FF2B5EF4-FFF2-40B4-BE49-F238E27FC236}">
                  <a16:creationId xmlns:a16="http://schemas.microsoft.com/office/drawing/2014/main" id="{5E606263-8F8E-7E2C-CFFA-13D0CADC45BC}"/>
                </a:ext>
              </a:extLst>
            </p:cNvPr>
            <p:cNvGrpSpPr/>
            <p:nvPr/>
          </p:nvGrpSpPr>
          <p:grpSpPr>
            <a:xfrm>
              <a:off x="6716772" y="2036674"/>
              <a:ext cx="2213046" cy="1014764"/>
              <a:chOff x="6716772" y="2036674"/>
              <a:chExt cx="2213046" cy="1014764"/>
            </a:xfrm>
          </p:grpSpPr>
          <p:sp>
            <p:nvSpPr>
              <p:cNvPr id="9" name="Freeform: Shape 8">
                <a:extLst>
                  <a:ext uri="{FF2B5EF4-FFF2-40B4-BE49-F238E27FC236}">
                    <a16:creationId xmlns:a16="http://schemas.microsoft.com/office/drawing/2014/main" id="{F04B081E-96B3-D99B-351E-0AB79712DB11}"/>
                  </a:ext>
                </a:extLst>
              </p:cNvPr>
              <p:cNvSpPr/>
              <p:nvPr/>
            </p:nvSpPr>
            <p:spPr>
              <a:xfrm>
                <a:off x="6717771" y="2907222"/>
                <a:ext cx="475283" cy="144216"/>
              </a:xfrm>
              <a:custGeom>
                <a:avLst/>
                <a:gdLst>
                  <a:gd name="connsiteX0" fmla="*/ 362208 w 475283"/>
                  <a:gd name="connsiteY0" fmla="*/ 144217 h 144216"/>
                  <a:gd name="connsiteX1" fmla="*/ 362208 w 475283"/>
                  <a:gd name="connsiteY1" fmla="*/ 32973 h 144216"/>
                  <a:gd name="connsiteX2" fmla="*/ 362541 w 475283"/>
                  <a:gd name="connsiteY2" fmla="*/ 32973 h 144216"/>
                  <a:gd name="connsiteX3" fmla="*/ 389019 w 475283"/>
                  <a:gd name="connsiteY3" fmla="*/ 144217 h 144216"/>
                  <a:gd name="connsiteX4" fmla="*/ 417829 w 475283"/>
                  <a:gd name="connsiteY4" fmla="*/ 144217 h 144216"/>
                  <a:gd name="connsiteX5" fmla="*/ 445640 w 475283"/>
                  <a:gd name="connsiteY5" fmla="*/ 32973 h 144216"/>
                  <a:gd name="connsiteX6" fmla="*/ 445973 w 475283"/>
                  <a:gd name="connsiteY6" fmla="*/ 32973 h 144216"/>
                  <a:gd name="connsiteX7" fmla="*/ 445973 w 475283"/>
                  <a:gd name="connsiteY7" fmla="*/ 144217 h 144216"/>
                  <a:gd name="connsiteX8" fmla="*/ 475283 w 475283"/>
                  <a:gd name="connsiteY8" fmla="*/ 144217 h 144216"/>
                  <a:gd name="connsiteX9" fmla="*/ 475283 w 475283"/>
                  <a:gd name="connsiteY9" fmla="*/ 0 h 144216"/>
                  <a:gd name="connsiteX10" fmla="*/ 428321 w 475283"/>
                  <a:gd name="connsiteY10" fmla="*/ 0 h 144216"/>
                  <a:gd name="connsiteX11" fmla="*/ 404340 w 475283"/>
                  <a:gd name="connsiteY11" fmla="*/ 98088 h 144216"/>
                  <a:gd name="connsiteX12" fmla="*/ 404007 w 475283"/>
                  <a:gd name="connsiteY12" fmla="*/ 98088 h 144216"/>
                  <a:gd name="connsiteX13" fmla="*/ 381359 w 475283"/>
                  <a:gd name="connsiteY13" fmla="*/ 0 h 144216"/>
                  <a:gd name="connsiteX14" fmla="*/ 332898 w 475283"/>
                  <a:gd name="connsiteY14" fmla="*/ 0 h 144216"/>
                  <a:gd name="connsiteX15" fmla="*/ 332898 w 475283"/>
                  <a:gd name="connsiteY15" fmla="*/ 144217 h 144216"/>
                  <a:gd name="connsiteX16" fmla="*/ 362208 w 475283"/>
                  <a:gd name="connsiteY16" fmla="*/ 144217 h 144216"/>
                  <a:gd name="connsiteX17" fmla="*/ 273113 w 475283"/>
                  <a:gd name="connsiteY17" fmla="*/ 90094 h 144216"/>
                  <a:gd name="connsiteX18" fmla="*/ 244303 w 475283"/>
                  <a:gd name="connsiteY18" fmla="*/ 90094 h 144216"/>
                  <a:gd name="connsiteX19" fmla="*/ 258125 w 475283"/>
                  <a:gd name="connsiteY19" fmla="*/ 27811 h 144216"/>
                  <a:gd name="connsiteX20" fmla="*/ 258458 w 475283"/>
                  <a:gd name="connsiteY20" fmla="*/ 27811 h 144216"/>
                  <a:gd name="connsiteX21" fmla="*/ 273113 w 475283"/>
                  <a:gd name="connsiteY21" fmla="*/ 90094 h 144216"/>
                  <a:gd name="connsiteX22" fmla="*/ 230148 w 475283"/>
                  <a:gd name="connsiteY22" fmla="*/ 144217 h 144216"/>
                  <a:gd name="connsiteX23" fmla="*/ 238308 w 475283"/>
                  <a:gd name="connsiteY23" fmla="*/ 112243 h 144216"/>
                  <a:gd name="connsiteX24" fmla="*/ 279441 w 475283"/>
                  <a:gd name="connsiteY24" fmla="*/ 112243 h 144216"/>
                  <a:gd name="connsiteX25" fmla="*/ 287434 w 475283"/>
                  <a:gd name="connsiteY25" fmla="*/ 144217 h 144216"/>
                  <a:gd name="connsiteX26" fmla="*/ 319242 w 475283"/>
                  <a:gd name="connsiteY26" fmla="*/ 144217 h 144216"/>
                  <a:gd name="connsiteX27" fmla="*/ 280107 w 475283"/>
                  <a:gd name="connsiteY27" fmla="*/ 0 h 144216"/>
                  <a:gd name="connsiteX28" fmla="*/ 240306 w 475283"/>
                  <a:gd name="connsiteY28" fmla="*/ 0 h 144216"/>
                  <a:gd name="connsiteX29" fmla="*/ 200338 w 475283"/>
                  <a:gd name="connsiteY29" fmla="*/ 144217 h 144216"/>
                  <a:gd name="connsiteX30" fmla="*/ 230148 w 475283"/>
                  <a:gd name="connsiteY30" fmla="*/ 144217 h 144216"/>
                  <a:gd name="connsiteX31" fmla="*/ 191678 w 475283"/>
                  <a:gd name="connsiteY31" fmla="*/ 144217 h 144216"/>
                  <a:gd name="connsiteX32" fmla="*/ 191678 w 475283"/>
                  <a:gd name="connsiteY32" fmla="*/ 122068 h 144216"/>
                  <a:gd name="connsiteX33" fmla="*/ 141552 w 475283"/>
                  <a:gd name="connsiteY33" fmla="*/ 122068 h 144216"/>
                  <a:gd name="connsiteX34" fmla="*/ 141552 w 475283"/>
                  <a:gd name="connsiteY34" fmla="*/ 79936 h 144216"/>
                  <a:gd name="connsiteX35" fmla="*/ 186350 w 475283"/>
                  <a:gd name="connsiteY35" fmla="*/ 79936 h 144216"/>
                  <a:gd name="connsiteX36" fmla="*/ 186350 w 475283"/>
                  <a:gd name="connsiteY36" fmla="*/ 57787 h 144216"/>
                  <a:gd name="connsiteX37" fmla="*/ 141552 w 475283"/>
                  <a:gd name="connsiteY37" fmla="*/ 57787 h 144216"/>
                  <a:gd name="connsiteX38" fmla="*/ 141552 w 475283"/>
                  <a:gd name="connsiteY38" fmla="*/ 22149 h 144216"/>
                  <a:gd name="connsiteX39" fmla="*/ 190180 w 475283"/>
                  <a:gd name="connsiteY39" fmla="*/ 22149 h 144216"/>
                  <a:gd name="connsiteX40" fmla="*/ 190180 w 475283"/>
                  <a:gd name="connsiteY40" fmla="*/ 0 h 144216"/>
                  <a:gd name="connsiteX41" fmla="*/ 111410 w 475283"/>
                  <a:gd name="connsiteY41" fmla="*/ 0 h 144216"/>
                  <a:gd name="connsiteX42" fmla="*/ 111410 w 475283"/>
                  <a:gd name="connsiteY42" fmla="*/ 144217 h 144216"/>
                  <a:gd name="connsiteX43" fmla="*/ 191678 w 475283"/>
                  <a:gd name="connsiteY43" fmla="*/ 144217 h 144216"/>
                  <a:gd name="connsiteX44" fmla="*/ 0 w 475283"/>
                  <a:gd name="connsiteY44" fmla="*/ 0 h 144216"/>
                  <a:gd name="connsiteX45" fmla="*/ 0 w 475283"/>
                  <a:gd name="connsiteY45" fmla="*/ 23981 h 144216"/>
                  <a:gd name="connsiteX46" fmla="*/ 33640 w 475283"/>
                  <a:gd name="connsiteY46" fmla="*/ 23981 h 144216"/>
                  <a:gd name="connsiteX47" fmla="*/ 33640 w 475283"/>
                  <a:gd name="connsiteY47" fmla="*/ 144217 h 144216"/>
                  <a:gd name="connsiteX48" fmla="*/ 63782 w 475283"/>
                  <a:gd name="connsiteY48" fmla="*/ 144217 h 144216"/>
                  <a:gd name="connsiteX49" fmla="*/ 63782 w 475283"/>
                  <a:gd name="connsiteY49" fmla="*/ 23981 h 144216"/>
                  <a:gd name="connsiteX50" fmla="*/ 97421 w 475283"/>
                  <a:gd name="connsiteY50" fmla="*/ 23981 h 144216"/>
                  <a:gd name="connsiteX51" fmla="*/ 97421 w 475283"/>
                  <a:gd name="connsiteY51" fmla="*/ 0 h 144216"/>
                  <a:gd name="connsiteX52" fmla="*/ 166 w 475283"/>
                  <a:gd name="connsiteY52" fmla="*/ 0 h 1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75283" h="144216">
                    <a:moveTo>
                      <a:pt x="362208" y="144217"/>
                    </a:moveTo>
                    <a:lnTo>
                      <a:pt x="362208" y="32973"/>
                    </a:lnTo>
                    <a:lnTo>
                      <a:pt x="362541" y="32973"/>
                    </a:lnTo>
                    <a:lnTo>
                      <a:pt x="389019" y="144217"/>
                    </a:lnTo>
                    <a:lnTo>
                      <a:pt x="417829" y="144217"/>
                    </a:lnTo>
                    <a:lnTo>
                      <a:pt x="445640" y="32973"/>
                    </a:lnTo>
                    <a:lnTo>
                      <a:pt x="445973" y="32973"/>
                    </a:lnTo>
                    <a:lnTo>
                      <a:pt x="445973" y="144217"/>
                    </a:lnTo>
                    <a:lnTo>
                      <a:pt x="475283" y="144217"/>
                    </a:lnTo>
                    <a:lnTo>
                      <a:pt x="475283" y="0"/>
                    </a:lnTo>
                    <a:lnTo>
                      <a:pt x="428321" y="0"/>
                    </a:lnTo>
                    <a:lnTo>
                      <a:pt x="404340" y="98088"/>
                    </a:lnTo>
                    <a:lnTo>
                      <a:pt x="404007" y="98088"/>
                    </a:lnTo>
                    <a:lnTo>
                      <a:pt x="381359" y="0"/>
                    </a:lnTo>
                    <a:lnTo>
                      <a:pt x="332898" y="0"/>
                    </a:lnTo>
                    <a:lnTo>
                      <a:pt x="332898" y="144217"/>
                    </a:lnTo>
                    <a:lnTo>
                      <a:pt x="362208" y="144217"/>
                    </a:lnTo>
                    <a:close/>
                    <a:moveTo>
                      <a:pt x="273113" y="90094"/>
                    </a:moveTo>
                    <a:lnTo>
                      <a:pt x="244303" y="90094"/>
                    </a:lnTo>
                    <a:lnTo>
                      <a:pt x="258125" y="27811"/>
                    </a:lnTo>
                    <a:lnTo>
                      <a:pt x="258458" y="27811"/>
                    </a:lnTo>
                    <a:lnTo>
                      <a:pt x="273113" y="90094"/>
                    </a:lnTo>
                    <a:close/>
                    <a:moveTo>
                      <a:pt x="230148" y="144217"/>
                    </a:moveTo>
                    <a:lnTo>
                      <a:pt x="238308" y="112243"/>
                    </a:lnTo>
                    <a:lnTo>
                      <a:pt x="279441" y="112243"/>
                    </a:lnTo>
                    <a:lnTo>
                      <a:pt x="287434" y="144217"/>
                    </a:lnTo>
                    <a:lnTo>
                      <a:pt x="319242" y="144217"/>
                    </a:lnTo>
                    <a:lnTo>
                      <a:pt x="280107" y="0"/>
                    </a:lnTo>
                    <a:lnTo>
                      <a:pt x="240306" y="0"/>
                    </a:lnTo>
                    <a:lnTo>
                      <a:pt x="200338" y="144217"/>
                    </a:lnTo>
                    <a:lnTo>
                      <a:pt x="230148" y="144217"/>
                    </a:lnTo>
                    <a:close/>
                    <a:moveTo>
                      <a:pt x="191678" y="144217"/>
                    </a:moveTo>
                    <a:lnTo>
                      <a:pt x="191678" y="122068"/>
                    </a:lnTo>
                    <a:lnTo>
                      <a:pt x="141552" y="122068"/>
                    </a:lnTo>
                    <a:lnTo>
                      <a:pt x="141552" y="79936"/>
                    </a:lnTo>
                    <a:lnTo>
                      <a:pt x="186350" y="79936"/>
                    </a:lnTo>
                    <a:lnTo>
                      <a:pt x="186350" y="57787"/>
                    </a:lnTo>
                    <a:lnTo>
                      <a:pt x="141552" y="57787"/>
                    </a:lnTo>
                    <a:lnTo>
                      <a:pt x="141552" y="22149"/>
                    </a:lnTo>
                    <a:lnTo>
                      <a:pt x="190180" y="22149"/>
                    </a:lnTo>
                    <a:lnTo>
                      <a:pt x="190180" y="0"/>
                    </a:lnTo>
                    <a:lnTo>
                      <a:pt x="111410" y="0"/>
                    </a:lnTo>
                    <a:lnTo>
                      <a:pt x="111410" y="144217"/>
                    </a:lnTo>
                    <a:lnTo>
                      <a:pt x="191678" y="144217"/>
                    </a:lnTo>
                    <a:close/>
                    <a:moveTo>
                      <a:pt x="0" y="0"/>
                    </a:moveTo>
                    <a:lnTo>
                      <a:pt x="0" y="23981"/>
                    </a:lnTo>
                    <a:lnTo>
                      <a:pt x="33640" y="23981"/>
                    </a:lnTo>
                    <a:lnTo>
                      <a:pt x="33640" y="144217"/>
                    </a:lnTo>
                    <a:lnTo>
                      <a:pt x="63782" y="144217"/>
                    </a:lnTo>
                    <a:lnTo>
                      <a:pt x="63782" y="23981"/>
                    </a:lnTo>
                    <a:lnTo>
                      <a:pt x="97421" y="23981"/>
                    </a:lnTo>
                    <a:lnTo>
                      <a:pt x="97421" y="0"/>
                    </a:lnTo>
                    <a:lnTo>
                      <a:pt x="166" y="0"/>
                    </a:lnTo>
                    <a:close/>
                  </a:path>
                </a:pathLst>
              </a:custGeom>
              <a:solidFill>
                <a:schemeClr val="tx2"/>
              </a:solidFill>
              <a:ln w="0" cap="flat">
                <a:noFill/>
                <a:prstDash val="solid"/>
                <a:miter/>
              </a:ln>
            </p:spPr>
            <p:txBody>
              <a:bodyPr rtlCol="0" anchor="ctr"/>
              <a:lstStyle/>
              <a:p>
                <a:endParaRPr lang="en-US" dirty="0">
                  <a:solidFill>
                    <a:schemeClr val="accent3">
                      <a:lumMod val="40000"/>
                      <a:lumOff val="60000"/>
                    </a:schemeClr>
                  </a:solidFill>
                </a:endParaRPr>
              </a:p>
            </p:txBody>
          </p:sp>
          <p:sp>
            <p:nvSpPr>
              <p:cNvPr id="10" name="Freeform: Shape 9">
                <a:extLst>
                  <a:ext uri="{FF2B5EF4-FFF2-40B4-BE49-F238E27FC236}">
                    <a16:creationId xmlns:a16="http://schemas.microsoft.com/office/drawing/2014/main" id="{0497553C-9C76-9E26-110C-6A86D834FAD7}"/>
                  </a:ext>
                </a:extLst>
              </p:cNvPr>
              <p:cNvSpPr/>
              <p:nvPr/>
            </p:nvSpPr>
            <p:spPr>
              <a:xfrm>
                <a:off x="6727929" y="2705861"/>
                <a:ext cx="337061" cy="149046"/>
              </a:xfrm>
              <a:custGeom>
                <a:avLst/>
                <a:gdLst>
                  <a:gd name="connsiteX0" fmla="*/ 337061 w 337061"/>
                  <a:gd name="connsiteY0" fmla="*/ 146715 h 149046"/>
                  <a:gd name="connsiteX1" fmla="*/ 337061 w 337061"/>
                  <a:gd name="connsiteY1" fmla="*/ 124566 h 149046"/>
                  <a:gd name="connsiteX2" fmla="*/ 286935 w 337061"/>
                  <a:gd name="connsiteY2" fmla="*/ 124566 h 149046"/>
                  <a:gd name="connsiteX3" fmla="*/ 286935 w 337061"/>
                  <a:gd name="connsiteY3" fmla="*/ 82433 h 149046"/>
                  <a:gd name="connsiteX4" fmla="*/ 331732 w 337061"/>
                  <a:gd name="connsiteY4" fmla="*/ 82433 h 149046"/>
                  <a:gd name="connsiteX5" fmla="*/ 331732 w 337061"/>
                  <a:gd name="connsiteY5" fmla="*/ 60285 h 149046"/>
                  <a:gd name="connsiteX6" fmla="*/ 286935 w 337061"/>
                  <a:gd name="connsiteY6" fmla="*/ 60285 h 149046"/>
                  <a:gd name="connsiteX7" fmla="*/ 286935 w 337061"/>
                  <a:gd name="connsiteY7" fmla="*/ 24647 h 149046"/>
                  <a:gd name="connsiteX8" fmla="*/ 335562 w 337061"/>
                  <a:gd name="connsiteY8" fmla="*/ 24647 h 149046"/>
                  <a:gd name="connsiteX9" fmla="*/ 335562 w 337061"/>
                  <a:gd name="connsiteY9" fmla="*/ 2498 h 149046"/>
                  <a:gd name="connsiteX10" fmla="*/ 256793 w 337061"/>
                  <a:gd name="connsiteY10" fmla="*/ 2498 h 149046"/>
                  <a:gd name="connsiteX11" fmla="*/ 256793 w 337061"/>
                  <a:gd name="connsiteY11" fmla="*/ 146715 h 149046"/>
                  <a:gd name="connsiteX12" fmla="*/ 337061 w 337061"/>
                  <a:gd name="connsiteY12" fmla="*/ 146715 h 149046"/>
                  <a:gd name="connsiteX13" fmla="*/ 151877 w 337061"/>
                  <a:gd name="connsiteY13" fmla="*/ 146715 h 149046"/>
                  <a:gd name="connsiteX14" fmla="*/ 151877 w 337061"/>
                  <a:gd name="connsiteY14" fmla="*/ 41300 h 149046"/>
                  <a:gd name="connsiteX15" fmla="*/ 152210 w 337061"/>
                  <a:gd name="connsiteY15" fmla="*/ 41300 h 149046"/>
                  <a:gd name="connsiteX16" fmla="*/ 191512 w 337061"/>
                  <a:gd name="connsiteY16" fmla="*/ 146715 h 149046"/>
                  <a:gd name="connsiteX17" fmla="*/ 231313 w 337061"/>
                  <a:gd name="connsiteY17" fmla="*/ 146715 h 149046"/>
                  <a:gd name="connsiteX18" fmla="*/ 231313 w 337061"/>
                  <a:gd name="connsiteY18" fmla="*/ 2498 h 149046"/>
                  <a:gd name="connsiteX19" fmla="*/ 203169 w 337061"/>
                  <a:gd name="connsiteY19" fmla="*/ 2498 h 149046"/>
                  <a:gd name="connsiteX20" fmla="*/ 203169 w 337061"/>
                  <a:gd name="connsiteY20" fmla="*/ 102417 h 149046"/>
                  <a:gd name="connsiteX21" fmla="*/ 202836 w 337061"/>
                  <a:gd name="connsiteY21" fmla="*/ 102417 h 149046"/>
                  <a:gd name="connsiteX22" fmla="*/ 164367 w 337061"/>
                  <a:gd name="connsiteY22" fmla="*/ 2498 h 149046"/>
                  <a:gd name="connsiteX23" fmla="*/ 123567 w 337061"/>
                  <a:gd name="connsiteY23" fmla="*/ 2498 h 149046"/>
                  <a:gd name="connsiteX24" fmla="*/ 123567 w 337061"/>
                  <a:gd name="connsiteY24" fmla="*/ 146715 h 149046"/>
                  <a:gd name="connsiteX25" fmla="*/ 151711 w 337061"/>
                  <a:gd name="connsiteY25" fmla="*/ 146715 h 149046"/>
                  <a:gd name="connsiteX26" fmla="*/ 49793 w 337061"/>
                  <a:gd name="connsiteY26" fmla="*/ 149046 h 149046"/>
                  <a:gd name="connsiteX27" fmla="*/ 99586 w 337061"/>
                  <a:gd name="connsiteY27" fmla="*/ 74440 h 149046"/>
                  <a:gd name="connsiteX28" fmla="*/ 49793 w 337061"/>
                  <a:gd name="connsiteY28" fmla="*/ 0 h 149046"/>
                  <a:gd name="connsiteX29" fmla="*/ 0 w 337061"/>
                  <a:gd name="connsiteY29" fmla="*/ 74440 h 149046"/>
                  <a:gd name="connsiteX30" fmla="*/ 49793 w 337061"/>
                  <a:gd name="connsiteY30" fmla="*/ 149046 h 149046"/>
                  <a:gd name="connsiteX31" fmla="*/ 49793 w 337061"/>
                  <a:gd name="connsiteY31" fmla="*/ 127564 h 149046"/>
                  <a:gd name="connsiteX32" fmla="*/ 30642 w 337061"/>
                  <a:gd name="connsiteY32" fmla="*/ 74606 h 149046"/>
                  <a:gd name="connsiteX33" fmla="*/ 49793 w 337061"/>
                  <a:gd name="connsiteY33" fmla="*/ 21649 h 149046"/>
                  <a:gd name="connsiteX34" fmla="*/ 68944 w 337061"/>
                  <a:gd name="connsiteY34" fmla="*/ 74606 h 149046"/>
                  <a:gd name="connsiteX35" fmla="*/ 49793 w 337061"/>
                  <a:gd name="connsiteY35" fmla="*/ 127564 h 14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7061" h="149046">
                    <a:moveTo>
                      <a:pt x="337061" y="146715"/>
                    </a:moveTo>
                    <a:lnTo>
                      <a:pt x="337061" y="124566"/>
                    </a:lnTo>
                    <a:lnTo>
                      <a:pt x="286935" y="124566"/>
                    </a:lnTo>
                    <a:lnTo>
                      <a:pt x="286935" y="82433"/>
                    </a:lnTo>
                    <a:lnTo>
                      <a:pt x="331732" y="82433"/>
                    </a:lnTo>
                    <a:lnTo>
                      <a:pt x="331732" y="60285"/>
                    </a:lnTo>
                    <a:lnTo>
                      <a:pt x="286935" y="60285"/>
                    </a:lnTo>
                    <a:lnTo>
                      <a:pt x="286935" y="24647"/>
                    </a:lnTo>
                    <a:lnTo>
                      <a:pt x="335562" y="24647"/>
                    </a:lnTo>
                    <a:lnTo>
                      <a:pt x="335562" y="2498"/>
                    </a:lnTo>
                    <a:lnTo>
                      <a:pt x="256793" y="2498"/>
                    </a:lnTo>
                    <a:lnTo>
                      <a:pt x="256793" y="146715"/>
                    </a:lnTo>
                    <a:lnTo>
                      <a:pt x="337061" y="146715"/>
                    </a:lnTo>
                    <a:close/>
                    <a:moveTo>
                      <a:pt x="151877" y="146715"/>
                    </a:moveTo>
                    <a:lnTo>
                      <a:pt x="151877" y="41300"/>
                    </a:lnTo>
                    <a:lnTo>
                      <a:pt x="152210" y="41300"/>
                    </a:lnTo>
                    <a:lnTo>
                      <a:pt x="191512" y="146715"/>
                    </a:lnTo>
                    <a:lnTo>
                      <a:pt x="231313" y="146715"/>
                    </a:lnTo>
                    <a:lnTo>
                      <a:pt x="231313" y="2498"/>
                    </a:lnTo>
                    <a:lnTo>
                      <a:pt x="203169" y="2498"/>
                    </a:lnTo>
                    <a:lnTo>
                      <a:pt x="203169" y="102417"/>
                    </a:lnTo>
                    <a:lnTo>
                      <a:pt x="202836" y="102417"/>
                    </a:lnTo>
                    <a:lnTo>
                      <a:pt x="164367" y="2498"/>
                    </a:lnTo>
                    <a:lnTo>
                      <a:pt x="123567" y="2498"/>
                    </a:lnTo>
                    <a:lnTo>
                      <a:pt x="123567" y="146715"/>
                    </a:lnTo>
                    <a:lnTo>
                      <a:pt x="151711" y="146715"/>
                    </a:lnTo>
                    <a:close/>
                    <a:moveTo>
                      <a:pt x="49793" y="149046"/>
                    </a:moveTo>
                    <a:cubicBezTo>
                      <a:pt x="99586" y="149046"/>
                      <a:pt x="99586" y="112243"/>
                      <a:pt x="99586" y="74440"/>
                    </a:cubicBezTo>
                    <a:cubicBezTo>
                      <a:pt x="99586" y="36637"/>
                      <a:pt x="99586" y="0"/>
                      <a:pt x="49793" y="0"/>
                    </a:cubicBezTo>
                    <a:cubicBezTo>
                      <a:pt x="0" y="0"/>
                      <a:pt x="0" y="36304"/>
                      <a:pt x="0" y="74440"/>
                    </a:cubicBezTo>
                    <a:cubicBezTo>
                      <a:pt x="0" y="112576"/>
                      <a:pt x="0" y="149046"/>
                      <a:pt x="49793" y="149046"/>
                    </a:cubicBezTo>
                    <a:moveTo>
                      <a:pt x="49793" y="127564"/>
                    </a:moveTo>
                    <a:cubicBezTo>
                      <a:pt x="32807" y="127564"/>
                      <a:pt x="30642" y="111577"/>
                      <a:pt x="30642" y="74606"/>
                    </a:cubicBezTo>
                    <a:cubicBezTo>
                      <a:pt x="30642" y="37636"/>
                      <a:pt x="32807" y="21649"/>
                      <a:pt x="49793" y="21649"/>
                    </a:cubicBezTo>
                    <a:cubicBezTo>
                      <a:pt x="66779" y="21649"/>
                      <a:pt x="68944" y="37636"/>
                      <a:pt x="68944" y="74606"/>
                    </a:cubicBezTo>
                    <a:cubicBezTo>
                      <a:pt x="68944" y="111577"/>
                      <a:pt x="66779" y="127564"/>
                      <a:pt x="49793" y="127564"/>
                    </a:cubicBezTo>
                  </a:path>
                </a:pathLst>
              </a:custGeom>
              <a:solidFill>
                <a:schemeClr val="tx2"/>
              </a:solidFill>
              <a:ln w="0" cap="flat">
                <a:noFill/>
                <a:prstDash val="solid"/>
                <a:miter/>
              </a:ln>
            </p:spPr>
            <p:txBody>
              <a:bodyPr rtlCol="0" anchor="ctr"/>
              <a:lstStyle/>
              <a:p>
                <a:endParaRPr lang="en-US" dirty="0">
                  <a:solidFill>
                    <a:schemeClr val="accent3">
                      <a:lumMod val="40000"/>
                      <a:lumOff val="60000"/>
                    </a:schemeClr>
                  </a:solidFill>
                </a:endParaRPr>
              </a:p>
            </p:txBody>
          </p:sp>
          <p:sp>
            <p:nvSpPr>
              <p:cNvPr id="11" name="Freeform: Shape 10">
                <a:extLst>
                  <a:ext uri="{FF2B5EF4-FFF2-40B4-BE49-F238E27FC236}">
                    <a16:creationId xmlns:a16="http://schemas.microsoft.com/office/drawing/2014/main" id="{6E22BF1E-0C3F-E08F-A118-FDD724D3FE44}"/>
                  </a:ext>
                </a:extLst>
              </p:cNvPr>
              <p:cNvSpPr/>
              <p:nvPr/>
            </p:nvSpPr>
            <p:spPr>
              <a:xfrm>
                <a:off x="6716772" y="2575239"/>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E37EBFE4-2F85-2663-0F5C-B4E904CED011}"/>
                  </a:ext>
                </a:extLst>
              </p:cNvPr>
              <p:cNvSpPr/>
              <p:nvPr/>
            </p:nvSpPr>
            <p:spPr>
              <a:xfrm>
                <a:off x="6752576" y="2036674"/>
                <a:ext cx="426988" cy="426988"/>
              </a:xfrm>
              <a:custGeom>
                <a:avLst/>
                <a:gdLst>
                  <a:gd name="connsiteX0" fmla="*/ 14155 w 426988"/>
                  <a:gd name="connsiteY0" fmla="*/ 167 h 426988"/>
                  <a:gd name="connsiteX1" fmla="*/ 0 w 426988"/>
                  <a:gd name="connsiteY1" fmla="*/ 14322 h 426988"/>
                  <a:gd name="connsiteX2" fmla="*/ 0 w 426988"/>
                  <a:gd name="connsiteY2" fmla="*/ 213661 h 426988"/>
                  <a:gd name="connsiteX3" fmla="*/ 78104 w 426988"/>
                  <a:gd name="connsiteY3" fmla="*/ 213661 h 426988"/>
                  <a:gd name="connsiteX4" fmla="*/ 78936 w 426988"/>
                  <a:gd name="connsiteY4" fmla="*/ 211329 h 426988"/>
                  <a:gd name="connsiteX5" fmla="*/ 69111 w 426988"/>
                  <a:gd name="connsiteY5" fmla="*/ 178523 h 426988"/>
                  <a:gd name="connsiteX6" fmla="*/ 99753 w 426988"/>
                  <a:gd name="connsiteY6" fmla="*/ 147714 h 426988"/>
                  <a:gd name="connsiteX7" fmla="*/ 144717 w 426988"/>
                  <a:gd name="connsiteY7" fmla="*/ 185184 h 426988"/>
                  <a:gd name="connsiteX8" fmla="*/ 134392 w 426988"/>
                  <a:gd name="connsiteY8" fmla="*/ 211329 h 426988"/>
                  <a:gd name="connsiteX9" fmla="*/ 135224 w 426988"/>
                  <a:gd name="connsiteY9" fmla="*/ 213494 h 426988"/>
                  <a:gd name="connsiteX10" fmla="*/ 213494 w 426988"/>
                  <a:gd name="connsiteY10" fmla="*/ 213494 h 426988"/>
                  <a:gd name="connsiteX11" fmla="*/ 213494 w 426988"/>
                  <a:gd name="connsiteY11" fmla="*/ 140220 h 426988"/>
                  <a:gd name="connsiteX12" fmla="*/ 219323 w 426988"/>
                  <a:gd name="connsiteY12" fmla="*/ 137389 h 426988"/>
                  <a:gd name="connsiteX13" fmla="*/ 248633 w 426988"/>
                  <a:gd name="connsiteY13" fmla="*/ 144217 h 426988"/>
                  <a:gd name="connsiteX14" fmla="*/ 279441 w 426988"/>
                  <a:gd name="connsiteY14" fmla="*/ 113575 h 426988"/>
                  <a:gd name="connsiteX15" fmla="*/ 241971 w 426988"/>
                  <a:gd name="connsiteY15" fmla="*/ 68611 h 426988"/>
                  <a:gd name="connsiteX16" fmla="*/ 219323 w 426988"/>
                  <a:gd name="connsiteY16" fmla="*/ 76105 h 426988"/>
                  <a:gd name="connsiteX17" fmla="*/ 213494 w 426988"/>
                  <a:gd name="connsiteY17" fmla="*/ 73274 h 426988"/>
                  <a:gd name="connsiteX18" fmla="*/ 213494 w 426988"/>
                  <a:gd name="connsiteY18" fmla="*/ 0 h 426988"/>
                  <a:gd name="connsiteX19" fmla="*/ 14155 w 426988"/>
                  <a:gd name="connsiteY19" fmla="*/ 0 h 426988"/>
                  <a:gd name="connsiteX20" fmla="*/ 0 w 426988"/>
                  <a:gd name="connsiteY20" fmla="*/ 213328 h 426988"/>
                  <a:gd name="connsiteX21" fmla="*/ 0 w 426988"/>
                  <a:gd name="connsiteY21" fmla="*/ 412667 h 426988"/>
                  <a:gd name="connsiteX22" fmla="*/ 14155 w 426988"/>
                  <a:gd name="connsiteY22" fmla="*/ 426822 h 426988"/>
                  <a:gd name="connsiteX23" fmla="*/ 213494 w 426988"/>
                  <a:gd name="connsiteY23" fmla="*/ 426822 h 426988"/>
                  <a:gd name="connsiteX24" fmla="*/ 412833 w 426988"/>
                  <a:gd name="connsiteY24" fmla="*/ 426822 h 426988"/>
                  <a:gd name="connsiteX25" fmla="*/ 426989 w 426988"/>
                  <a:gd name="connsiteY25" fmla="*/ 412667 h 426988"/>
                  <a:gd name="connsiteX26" fmla="*/ 426989 w 426988"/>
                  <a:gd name="connsiteY26" fmla="*/ 213328 h 426988"/>
                  <a:gd name="connsiteX27" fmla="*/ 357045 w 426988"/>
                  <a:gd name="connsiteY27" fmla="*/ 213328 h 426988"/>
                  <a:gd name="connsiteX28" fmla="*/ 352382 w 426988"/>
                  <a:gd name="connsiteY28" fmla="*/ 221488 h 426988"/>
                  <a:gd name="connsiteX29" fmla="*/ 357711 w 426988"/>
                  <a:gd name="connsiteY29" fmla="*/ 248466 h 426988"/>
                  <a:gd name="connsiteX30" fmla="*/ 327069 w 426988"/>
                  <a:gd name="connsiteY30" fmla="*/ 279275 h 426988"/>
                  <a:gd name="connsiteX31" fmla="*/ 282106 w 426988"/>
                  <a:gd name="connsiteY31" fmla="*/ 241805 h 426988"/>
                  <a:gd name="connsiteX32" fmla="*/ 288101 w 426988"/>
                  <a:gd name="connsiteY32" fmla="*/ 221321 h 426988"/>
                  <a:gd name="connsiteX33" fmla="*/ 283438 w 426988"/>
                  <a:gd name="connsiteY33" fmla="*/ 213328 h 426988"/>
                  <a:gd name="connsiteX34" fmla="*/ 213494 w 426988"/>
                  <a:gd name="connsiteY34" fmla="*/ 213328 h 426988"/>
                  <a:gd name="connsiteX35" fmla="*/ 213494 w 426988"/>
                  <a:gd name="connsiteY35" fmla="*/ 286102 h 426988"/>
                  <a:gd name="connsiteX36" fmla="*/ 207166 w 426988"/>
                  <a:gd name="connsiteY36" fmla="*/ 289100 h 426988"/>
                  <a:gd name="connsiteX37" fmla="*/ 178356 w 426988"/>
                  <a:gd name="connsiteY37" fmla="*/ 282605 h 426988"/>
                  <a:gd name="connsiteX38" fmla="*/ 147548 w 426988"/>
                  <a:gd name="connsiteY38" fmla="*/ 313247 h 426988"/>
                  <a:gd name="connsiteX39" fmla="*/ 185017 w 426988"/>
                  <a:gd name="connsiteY39" fmla="*/ 358211 h 426988"/>
                  <a:gd name="connsiteX40" fmla="*/ 207333 w 426988"/>
                  <a:gd name="connsiteY40" fmla="*/ 351050 h 426988"/>
                  <a:gd name="connsiteX41" fmla="*/ 213494 w 426988"/>
                  <a:gd name="connsiteY41" fmla="*/ 354214 h 426988"/>
                  <a:gd name="connsiteX42" fmla="*/ 213494 w 426988"/>
                  <a:gd name="connsiteY42" fmla="*/ 426989 h 426988"/>
                  <a:gd name="connsiteX43" fmla="*/ 412833 w 426988"/>
                  <a:gd name="connsiteY43" fmla="*/ 426989 h 426988"/>
                  <a:gd name="connsiteX44" fmla="*/ 426989 w 426988"/>
                  <a:gd name="connsiteY44" fmla="*/ 213661 h 426988"/>
                  <a:gd name="connsiteX45" fmla="*/ 426989 w 426988"/>
                  <a:gd name="connsiteY45" fmla="*/ 14488 h 426988"/>
                  <a:gd name="connsiteX46" fmla="*/ 412833 w 426988"/>
                  <a:gd name="connsiteY46" fmla="*/ 333 h 426988"/>
                  <a:gd name="connsiteX47" fmla="*/ 213494 w 426988"/>
                  <a:gd name="connsiteY47" fmla="*/ 333 h 42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26988" h="426988">
                    <a:moveTo>
                      <a:pt x="14155" y="167"/>
                    </a:moveTo>
                    <a:cubicBezTo>
                      <a:pt x="6328" y="167"/>
                      <a:pt x="0" y="6495"/>
                      <a:pt x="0" y="14322"/>
                    </a:cubicBezTo>
                    <a:lnTo>
                      <a:pt x="0" y="213661"/>
                    </a:lnTo>
                    <a:lnTo>
                      <a:pt x="78104" y="213661"/>
                    </a:lnTo>
                    <a:cubicBezTo>
                      <a:pt x="79269" y="213661"/>
                      <a:pt x="79769" y="212329"/>
                      <a:pt x="78936" y="211329"/>
                    </a:cubicBezTo>
                    <a:cubicBezTo>
                      <a:pt x="71109" y="203003"/>
                      <a:pt x="66946" y="191179"/>
                      <a:pt x="69111" y="178523"/>
                    </a:cubicBezTo>
                    <a:cubicBezTo>
                      <a:pt x="71776" y="163035"/>
                      <a:pt x="84266" y="150379"/>
                      <a:pt x="99753" y="147714"/>
                    </a:cubicBezTo>
                    <a:cubicBezTo>
                      <a:pt x="123900" y="143551"/>
                      <a:pt x="144717" y="161869"/>
                      <a:pt x="144717" y="185184"/>
                    </a:cubicBezTo>
                    <a:cubicBezTo>
                      <a:pt x="144717" y="195342"/>
                      <a:pt x="140720" y="204502"/>
                      <a:pt x="134392" y="211329"/>
                    </a:cubicBezTo>
                    <a:cubicBezTo>
                      <a:pt x="133559" y="212162"/>
                      <a:pt x="134058" y="213494"/>
                      <a:pt x="135224" y="213494"/>
                    </a:cubicBezTo>
                    <a:lnTo>
                      <a:pt x="213494" y="213494"/>
                    </a:lnTo>
                    <a:lnTo>
                      <a:pt x="213494" y="140220"/>
                    </a:lnTo>
                    <a:cubicBezTo>
                      <a:pt x="213494" y="137223"/>
                      <a:pt x="216825" y="135557"/>
                      <a:pt x="219323" y="137389"/>
                    </a:cubicBezTo>
                    <a:cubicBezTo>
                      <a:pt x="227317" y="143218"/>
                      <a:pt x="237642" y="146215"/>
                      <a:pt x="248633" y="144217"/>
                    </a:cubicBezTo>
                    <a:cubicBezTo>
                      <a:pt x="264120" y="141552"/>
                      <a:pt x="276777" y="129062"/>
                      <a:pt x="279441" y="113575"/>
                    </a:cubicBezTo>
                    <a:cubicBezTo>
                      <a:pt x="283604" y="89428"/>
                      <a:pt x="265286" y="68611"/>
                      <a:pt x="241971" y="68611"/>
                    </a:cubicBezTo>
                    <a:cubicBezTo>
                      <a:pt x="233478" y="68611"/>
                      <a:pt x="225651" y="71442"/>
                      <a:pt x="219323" y="76105"/>
                    </a:cubicBezTo>
                    <a:cubicBezTo>
                      <a:pt x="216991" y="77937"/>
                      <a:pt x="213494" y="76105"/>
                      <a:pt x="213494" y="73274"/>
                    </a:cubicBezTo>
                    <a:lnTo>
                      <a:pt x="213494" y="0"/>
                    </a:lnTo>
                    <a:lnTo>
                      <a:pt x="14155" y="0"/>
                    </a:lnTo>
                    <a:close/>
                    <a:moveTo>
                      <a:pt x="0" y="213328"/>
                    </a:moveTo>
                    <a:lnTo>
                      <a:pt x="0" y="412667"/>
                    </a:lnTo>
                    <a:cubicBezTo>
                      <a:pt x="0" y="420494"/>
                      <a:pt x="6328" y="426822"/>
                      <a:pt x="14155" y="426822"/>
                    </a:cubicBezTo>
                    <a:lnTo>
                      <a:pt x="213494" y="426822"/>
                    </a:lnTo>
                    <a:moveTo>
                      <a:pt x="412833" y="426822"/>
                    </a:moveTo>
                    <a:cubicBezTo>
                      <a:pt x="420660" y="426822"/>
                      <a:pt x="426989" y="420494"/>
                      <a:pt x="426989" y="412667"/>
                    </a:cubicBezTo>
                    <a:lnTo>
                      <a:pt x="426989" y="213328"/>
                    </a:lnTo>
                    <a:lnTo>
                      <a:pt x="357045" y="213328"/>
                    </a:lnTo>
                    <a:cubicBezTo>
                      <a:pt x="352882" y="213328"/>
                      <a:pt x="350217" y="217824"/>
                      <a:pt x="352382" y="221488"/>
                    </a:cubicBezTo>
                    <a:cubicBezTo>
                      <a:pt x="357212" y="229148"/>
                      <a:pt x="359377" y="238474"/>
                      <a:pt x="357711" y="248466"/>
                    </a:cubicBezTo>
                    <a:cubicBezTo>
                      <a:pt x="355047" y="263954"/>
                      <a:pt x="342557" y="276610"/>
                      <a:pt x="327069" y="279275"/>
                    </a:cubicBezTo>
                    <a:cubicBezTo>
                      <a:pt x="302922" y="283438"/>
                      <a:pt x="282106" y="265119"/>
                      <a:pt x="282106" y="241805"/>
                    </a:cubicBezTo>
                    <a:cubicBezTo>
                      <a:pt x="282106" y="234311"/>
                      <a:pt x="284271" y="227316"/>
                      <a:pt x="288101" y="221321"/>
                    </a:cubicBezTo>
                    <a:cubicBezTo>
                      <a:pt x="290266" y="217824"/>
                      <a:pt x="287435" y="213328"/>
                      <a:pt x="283438" y="213328"/>
                    </a:cubicBezTo>
                    <a:lnTo>
                      <a:pt x="213494" y="213328"/>
                    </a:lnTo>
                    <a:lnTo>
                      <a:pt x="213494" y="286102"/>
                    </a:lnTo>
                    <a:cubicBezTo>
                      <a:pt x="213494" y="289433"/>
                      <a:pt x="209831" y="291098"/>
                      <a:pt x="207166" y="289100"/>
                    </a:cubicBezTo>
                    <a:cubicBezTo>
                      <a:pt x="199339" y="283438"/>
                      <a:pt x="189181" y="280773"/>
                      <a:pt x="178356" y="282605"/>
                    </a:cubicBezTo>
                    <a:cubicBezTo>
                      <a:pt x="162868" y="285270"/>
                      <a:pt x="150212" y="297926"/>
                      <a:pt x="147548" y="313247"/>
                    </a:cubicBezTo>
                    <a:cubicBezTo>
                      <a:pt x="143384" y="337394"/>
                      <a:pt x="161703" y="358211"/>
                      <a:pt x="185017" y="358211"/>
                    </a:cubicBezTo>
                    <a:cubicBezTo>
                      <a:pt x="193344" y="358211"/>
                      <a:pt x="201004" y="355546"/>
                      <a:pt x="207333" y="351050"/>
                    </a:cubicBezTo>
                    <a:cubicBezTo>
                      <a:pt x="209997" y="349218"/>
                      <a:pt x="213494" y="351050"/>
                      <a:pt x="213494" y="354214"/>
                    </a:cubicBezTo>
                    <a:lnTo>
                      <a:pt x="213494" y="426989"/>
                    </a:lnTo>
                    <a:lnTo>
                      <a:pt x="412833" y="426989"/>
                    </a:lnTo>
                    <a:close/>
                    <a:moveTo>
                      <a:pt x="426989" y="213661"/>
                    </a:moveTo>
                    <a:lnTo>
                      <a:pt x="426989" y="14488"/>
                    </a:lnTo>
                    <a:cubicBezTo>
                      <a:pt x="426989" y="6661"/>
                      <a:pt x="420660" y="333"/>
                      <a:pt x="412833" y="333"/>
                    </a:cubicBezTo>
                    <a:lnTo>
                      <a:pt x="213494" y="333"/>
                    </a:lnTo>
                  </a:path>
                </a:pathLst>
              </a:custGeom>
              <a:noFill/>
              <a:ln w="29956" cap="flat">
                <a:solidFill>
                  <a:schemeClr val="accent2"/>
                </a:solidFill>
                <a:prstDash val="solid"/>
                <a:miter/>
              </a:ln>
            </p:spPr>
            <p:txBody>
              <a:bodyPr rtlCol="0" anchor="ctr"/>
              <a:lstStyle/>
              <a:p>
                <a:endParaRPr lang="en-US" dirty="0"/>
              </a:p>
            </p:txBody>
          </p:sp>
        </p:grpSp>
        <p:sp>
          <p:nvSpPr>
            <p:cNvPr id="7" name="Title 1">
              <a:extLst>
                <a:ext uri="{FF2B5EF4-FFF2-40B4-BE49-F238E27FC236}">
                  <a16:creationId xmlns:a16="http://schemas.microsoft.com/office/drawing/2014/main" id="{4912CCD1-CAEE-F888-B4B7-A56E6AD301FC}"/>
                </a:ext>
              </a:extLst>
            </p:cNvPr>
            <p:cNvSpPr txBox="1">
              <a:spLocks/>
            </p:cNvSpPr>
            <p:nvPr/>
          </p:nvSpPr>
          <p:spPr>
            <a:xfrm>
              <a:off x="6618129" y="3078510"/>
              <a:ext cx="2427454" cy="11622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We work as One Team to</a:t>
              </a:r>
              <a:b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b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deliver for our customers and partners. We respect and celebrate diverse perspectives and opinions. Fun provides the energy for success!</a:t>
              </a:r>
              <a:endParaRPr lang="en-US" sz="1150" dirty="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13" name="Group 12">
            <a:extLst>
              <a:ext uri="{FF2B5EF4-FFF2-40B4-BE49-F238E27FC236}">
                <a16:creationId xmlns:a16="http://schemas.microsoft.com/office/drawing/2014/main" id="{8C2E856D-F86A-0154-5D56-2873D28E5CED}"/>
              </a:ext>
            </a:extLst>
          </p:cNvPr>
          <p:cNvGrpSpPr/>
          <p:nvPr userDrawn="1"/>
        </p:nvGrpSpPr>
        <p:grpSpPr>
          <a:xfrm>
            <a:off x="3898024" y="4386885"/>
            <a:ext cx="2470776" cy="2157887"/>
            <a:chOff x="3898024" y="4386885"/>
            <a:chExt cx="2470776" cy="2157887"/>
          </a:xfrm>
        </p:grpSpPr>
        <p:grpSp>
          <p:nvGrpSpPr>
            <p:cNvPr id="14" name="Group 13">
              <a:extLst>
                <a:ext uri="{FF2B5EF4-FFF2-40B4-BE49-F238E27FC236}">
                  <a16:creationId xmlns:a16="http://schemas.microsoft.com/office/drawing/2014/main" id="{E01ED83D-B103-1B9D-FED8-42F62B3B4211}"/>
                </a:ext>
              </a:extLst>
            </p:cNvPr>
            <p:cNvGrpSpPr/>
            <p:nvPr/>
          </p:nvGrpSpPr>
          <p:grpSpPr>
            <a:xfrm>
              <a:off x="3996834" y="4386885"/>
              <a:ext cx="2213046" cy="1021925"/>
              <a:chOff x="3996834" y="4386885"/>
              <a:chExt cx="2213046" cy="1021925"/>
            </a:xfrm>
          </p:grpSpPr>
          <p:sp>
            <p:nvSpPr>
              <p:cNvPr id="16" name="Freeform: Shape 15">
                <a:extLst>
                  <a:ext uri="{FF2B5EF4-FFF2-40B4-BE49-F238E27FC236}">
                    <a16:creationId xmlns:a16="http://schemas.microsoft.com/office/drawing/2014/main" id="{439D9CD1-8006-53CE-A33A-079E6CA89C51}"/>
                  </a:ext>
                </a:extLst>
              </p:cNvPr>
              <p:cNvSpPr/>
              <p:nvPr/>
            </p:nvSpPr>
            <p:spPr>
              <a:xfrm>
                <a:off x="3997999" y="5259598"/>
                <a:ext cx="1721942" cy="149212"/>
              </a:xfrm>
              <a:custGeom>
                <a:avLst/>
                <a:gdLst>
                  <a:gd name="connsiteX0" fmla="*/ 1721943 w 1721942"/>
                  <a:gd name="connsiteY0" fmla="*/ 107247 h 149212"/>
                  <a:gd name="connsiteX1" fmla="*/ 1661159 w 1721942"/>
                  <a:gd name="connsiteY1" fmla="*/ 36970 h 149212"/>
                  <a:gd name="connsiteX2" fmla="*/ 1676813 w 1721942"/>
                  <a:gd name="connsiteY2" fmla="*/ 21649 h 149212"/>
                  <a:gd name="connsiteX3" fmla="*/ 1690801 w 1721942"/>
                  <a:gd name="connsiteY3" fmla="*/ 43465 h 149212"/>
                  <a:gd name="connsiteX4" fmla="*/ 1720111 w 1721942"/>
                  <a:gd name="connsiteY4" fmla="*/ 43465 h 149212"/>
                  <a:gd name="connsiteX5" fmla="*/ 1678145 w 1721942"/>
                  <a:gd name="connsiteY5" fmla="*/ 166 h 149212"/>
                  <a:gd name="connsiteX6" fmla="*/ 1630517 w 1721942"/>
                  <a:gd name="connsiteY6" fmla="*/ 40634 h 149212"/>
                  <a:gd name="connsiteX7" fmla="*/ 1691301 w 1721942"/>
                  <a:gd name="connsiteY7" fmla="*/ 111243 h 149212"/>
                  <a:gd name="connsiteX8" fmla="*/ 1676147 w 1721942"/>
                  <a:gd name="connsiteY8" fmla="*/ 127563 h 149212"/>
                  <a:gd name="connsiteX9" fmla="*/ 1658994 w 1721942"/>
                  <a:gd name="connsiteY9" fmla="*/ 102251 h 149212"/>
                  <a:gd name="connsiteX10" fmla="*/ 1628851 w 1721942"/>
                  <a:gd name="connsiteY10" fmla="*/ 102251 h 149212"/>
                  <a:gd name="connsiteX11" fmla="*/ 1671650 w 1721942"/>
                  <a:gd name="connsiteY11" fmla="*/ 149213 h 149212"/>
                  <a:gd name="connsiteX12" fmla="*/ 1721943 w 1721942"/>
                  <a:gd name="connsiteY12" fmla="*/ 107413 h 149212"/>
                  <a:gd name="connsiteX13" fmla="*/ 1527433 w 1721942"/>
                  <a:gd name="connsiteY13" fmla="*/ 146715 h 149212"/>
                  <a:gd name="connsiteX14" fmla="*/ 1527433 w 1721942"/>
                  <a:gd name="connsiteY14" fmla="*/ 41300 h 149212"/>
                  <a:gd name="connsiteX15" fmla="*/ 1527766 w 1721942"/>
                  <a:gd name="connsiteY15" fmla="*/ 41300 h 149212"/>
                  <a:gd name="connsiteX16" fmla="*/ 1567068 w 1721942"/>
                  <a:gd name="connsiteY16" fmla="*/ 146715 h 149212"/>
                  <a:gd name="connsiteX17" fmla="*/ 1606869 w 1721942"/>
                  <a:gd name="connsiteY17" fmla="*/ 146715 h 149212"/>
                  <a:gd name="connsiteX18" fmla="*/ 1606869 w 1721942"/>
                  <a:gd name="connsiteY18" fmla="*/ 2498 h 149212"/>
                  <a:gd name="connsiteX19" fmla="*/ 1578725 w 1721942"/>
                  <a:gd name="connsiteY19" fmla="*/ 2498 h 149212"/>
                  <a:gd name="connsiteX20" fmla="*/ 1578725 w 1721942"/>
                  <a:gd name="connsiteY20" fmla="*/ 102417 h 149212"/>
                  <a:gd name="connsiteX21" fmla="*/ 1578392 w 1721942"/>
                  <a:gd name="connsiteY21" fmla="*/ 102417 h 149212"/>
                  <a:gd name="connsiteX22" fmla="*/ 1539923 w 1721942"/>
                  <a:gd name="connsiteY22" fmla="*/ 2498 h 149212"/>
                  <a:gd name="connsiteX23" fmla="*/ 1499123 w 1721942"/>
                  <a:gd name="connsiteY23" fmla="*/ 2498 h 149212"/>
                  <a:gd name="connsiteX24" fmla="*/ 1499123 w 1721942"/>
                  <a:gd name="connsiteY24" fmla="*/ 146715 h 149212"/>
                  <a:gd name="connsiteX25" fmla="*/ 1527267 w 1721942"/>
                  <a:gd name="connsiteY25" fmla="*/ 146715 h 149212"/>
                  <a:gd name="connsiteX26" fmla="*/ 1425349 w 1721942"/>
                  <a:gd name="connsiteY26" fmla="*/ 149046 h 149212"/>
                  <a:gd name="connsiteX27" fmla="*/ 1475142 w 1721942"/>
                  <a:gd name="connsiteY27" fmla="*/ 74440 h 149212"/>
                  <a:gd name="connsiteX28" fmla="*/ 1425349 w 1721942"/>
                  <a:gd name="connsiteY28" fmla="*/ 0 h 149212"/>
                  <a:gd name="connsiteX29" fmla="*/ 1375556 w 1721942"/>
                  <a:gd name="connsiteY29" fmla="*/ 74440 h 149212"/>
                  <a:gd name="connsiteX30" fmla="*/ 1425349 w 1721942"/>
                  <a:gd name="connsiteY30" fmla="*/ 149046 h 149212"/>
                  <a:gd name="connsiteX31" fmla="*/ 1425349 w 1721942"/>
                  <a:gd name="connsiteY31" fmla="*/ 127397 h 149212"/>
                  <a:gd name="connsiteX32" fmla="*/ 1406198 w 1721942"/>
                  <a:gd name="connsiteY32" fmla="*/ 74440 h 149212"/>
                  <a:gd name="connsiteX33" fmla="*/ 1425349 w 1721942"/>
                  <a:gd name="connsiteY33" fmla="*/ 21483 h 149212"/>
                  <a:gd name="connsiteX34" fmla="*/ 1444500 w 1721942"/>
                  <a:gd name="connsiteY34" fmla="*/ 74440 h 149212"/>
                  <a:gd name="connsiteX35" fmla="*/ 1425349 w 1721942"/>
                  <a:gd name="connsiteY35" fmla="*/ 127397 h 149212"/>
                  <a:gd name="connsiteX36" fmla="*/ 1355406 w 1721942"/>
                  <a:gd name="connsiteY36" fmla="*/ 107247 h 149212"/>
                  <a:gd name="connsiteX37" fmla="*/ 1294621 w 1721942"/>
                  <a:gd name="connsiteY37" fmla="*/ 36970 h 149212"/>
                  <a:gd name="connsiteX38" fmla="*/ 1310275 w 1721942"/>
                  <a:gd name="connsiteY38" fmla="*/ 21649 h 149212"/>
                  <a:gd name="connsiteX39" fmla="*/ 1324264 w 1721942"/>
                  <a:gd name="connsiteY39" fmla="*/ 43465 h 149212"/>
                  <a:gd name="connsiteX40" fmla="*/ 1353574 w 1721942"/>
                  <a:gd name="connsiteY40" fmla="*/ 43465 h 149212"/>
                  <a:gd name="connsiteX41" fmla="*/ 1311608 w 1721942"/>
                  <a:gd name="connsiteY41" fmla="*/ 166 h 149212"/>
                  <a:gd name="connsiteX42" fmla="*/ 1263979 w 1721942"/>
                  <a:gd name="connsiteY42" fmla="*/ 40634 h 149212"/>
                  <a:gd name="connsiteX43" fmla="*/ 1324764 w 1721942"/>
                  <a:gd name="connsiteY43" fmla="*/ 111243 h 149212"/>
                  <a:gd name="connsiteX44" fmla="*/ 1309609 w 1721942"/>
                  <a:gd name="connsiteY44" fmla="*/ 127563 h 149212"/>
                  <a:gd name="connsiteX45" fmla="*/ 1292456 w 1721942"/>
                  <a:gd name="connsiteY45" fmla="*/ 102251 h 149212"/>
                  <a:gd name="connsiteX46" fmla="*/ 1262314 w 1721942"/>
                  <a:gd name="connsiteY46" fmla="*/ 102251 h 149212"/>
                  <a:gd name="connsiteX47" fmla="*/ 1305113 w 1721942"/>
                  <a:gd name="connsiteY47" fmla="*/ 149213 h 149212"/>
                  <a:gd name="connsiteX48" fmla="*/ 1355406 w 1721942"/>
                  <a:gd name="connsiteY48" fmla="*/ 107413 h 149212"/>
                  <a:gd name="connsiteX49" fmla="*/ 1205527 w 1721942"/>
                  <a:gd name="connsiteY49" fmla="*/ 92592 h 149212"/>
                  <a:gd name="connsiteX50" fmla="*/ 1176717 w 1721942"/>
                  <a:gd name="connsiteY50" fmla="*/ 92592 h 149212"/>
                  <a:gd name="connsiteX51" fmla="*/ 1190539 w 1721942"/>
                  <a:gd name="connsiteY51" fmla="*/ 30309 h 149212"/>
                  <a:gd name="connsiteX52" fmla="*/ 1190872 w 1721942"/>
                  <a:gd name="connsiteY52" fmla="*/ 30309 h 149212"/>
                  <a:gd name="connsiteX53" fmla="*/ 1205527 w 1721942"/>
                  <a:gd name="connsiteY53" fmla="*/ 92592 h 149212"/>
                  <a:gd name="connsiteX54" fmla="*/ 1162561 w 1721942"/>
                  <a:gd name="connsiteY54" fmla="*/ 146715 h 149212"/>
                  <a:gd name="connsiteX55" fmla="*/ 1170721 w 1721942"/>
                  <a:gd name="connsiteY55" fmla="*/ 114741 h 149212"/>
                  <a:gd name="connsiteX56" fmla="*/ 1211855 w 1721942"/>
                  <a:gd name="connsiteY56" fmla="*/ 114741 h 149212"/>
                  <a:gd name="connsiteX57" fmla="*/ 1219848 w 1721942"/>
                  <a:gd name="connsiteY57" fmla="*/ 146715 h 149212"/>
                  <a:gd name="connsiteX58" fmla="*/ 1251656 w 1721942"/>
                  <a:gd name="connsiteY58" fmla="*/ 146715 h 149212"/>
                  <a:gd name="connsiteX59" fmla="*/ 1212521 w 1721942"/>
                  <a:gd name="connsiteY59" fmla="*/ 2498 h 149212"/>
                  <a:gd name="connsiteX60" fmla="*/ 1172720 w 1721942"/>
                  <a:gd name="connsiteY60" fmla="*/ 2498 h 149212"/>
                  <a:gd name="connsiteX61" fmla="*/ 1132752 w 1721942"/>
                  <a:gd name="connsiteY61" fmla="*/ 146715 h 149212"/>
                  <a:gd name="connsiteX62" fmla="*/ 1162561 w 1721942"/>
                  <a:gd name="connsiteY62" fmla="*/ 146715 h 149212"/>
                  <a:gd name="connsiteX63" fmla="*/ 1124092 w 1721942"/>
                  <a:gd name="connsiteY63" fmla="*/ 146715 h 149212"/>
                  <a:gd name="connsiteX64" fmla="*/ 1124092 w 1721942"/>
                  <a:gd name="connsiteY64" fmla="*/ 124566 h 149212"/>
                  <a:gd name="connsiteX65" fmla="*/ 1073966 w 1721942"/>
                  <a:gd name="connsiteY65" fmla="*/ 124566 h 149212"/>
                  <a:gd name="connsiteX66" fmla="*/ 1073966 w 1721942"/>
                  <a:gd name="connsiteY66" fmla="*/ 82433 h 149212"/>
                  <a:gd name="connsiteX67" fmla="*/ 1118763 w 1721942"/>
                  <a:gd name="connsiteY67" fmla="*/ 82433 h 149212"/>
                  <a:gd name="connsiteX68" fmla="*/ 1118763 w 1721942"/>
                  <a:gd name="connsiteY68" fmla="*/ 60285 h 149212"/>
                  <a:gd name="connsiteX69" fmla="*/ 1073966 w 1721942"/>
                  <a:gd name="connsiteY69" fmla="*/ 60285 h 149212"/>
                  <a:gd name="connsiteX70" fmla="*/ 1073966 w 1721942"/>
                  <a:gd name="connsiteY70" fmla="*/ 24647 h 149212"/>
                  <a:gd name="connsiteX71" fmla="*/ 1122594 w 1721942"/>
                  <a:gd name="connsiteY71" fmla="*/ 24647 h 149212"/>
                  <a:gd name="connsiteX72" fmla="*/ 1122594 w 1721942"/>
                  <a:gd name="connsiteY72" fmla="*/ 2498 h 149212"/>
                  <a:gd name="connsiteX73" fmla="*/ 1043824 w 1721942"/>
                  <a:gd name="connsiteY73" fmla="*/ 2498 h 149212"/>
                  <a:gd name="connsiteX74" fmla="*/ 1043824 w 1721942"/>
                  <a:gd name="connsiteY74" fmla="*/ 146715 h 149212"/>
                  <a:gd name="connsiteX75" fmla="*/ 1124092 w 1721942"/>
                  <a:gd name="connsiteY75" fmla="*/ 146715 h 149212"/>
                  <a:gd name="connsiteX76" fmla="*/ 962223 w 1721942"/>
                  <a:gd name="connsiteY76" fmla="*/ 86930 h 149212"/>
                  <a:gd name="connsiteX77" fmla="*/ 970050 w 1721942"/>
                  <a:gd name="connsiteY77" fmla="*/ 86930 h 149212"/>
                  <a:gd name="connsiteX78" fmla="*/ 991699 w 1721942"/>
                  <a:gd name="connsiteY78" fmla="*/ 118737 h 149212"/>
                  <a:gd name="connsiteX79" fmla="*/ 994863 w 1721942"/>
                  <a:gd name="connsiteY79" fmla="*/ 146715 h 149212"/>
                  <a:gd name="connsiteX80" fmla="*/ 1024340 w 1721942"/>
                  <a:gd name="connsiteY80" fmla="*/ 146715 h 149212"/>
                  <a:gd name="connsiteX81" fmla="*/ 1021009 w 1721942"/>
                  <a:gd name="connsiteY81" fmla="*/ 104416 h 149212"/>
                  <a:gd name="connsiteX82" fmla="*/ 994863 w 1721942"/>
                  <a:gd name="connsiteY82" fmla="*/ 76105 h 149212"/>
                  <a:gd name="connsiteX83" fmla="*/ 994863 w 1721942"/>
                  <a:gd name="connsiteY83" fmla="*/ 75772 h 149212"/>
                  <a:gd name="connsiteX84" fmla="*/ 1021675 w 1721942"/>
                  <a:gd name="connsiteY84" fmla="*/ 40467 h 149212"/>
                  <a:gd name="connsiteX85" fmla="*/ 987869 w 1721942"/>
                  <a:gd name="connsiteY85" fmla="*/ 2664 h 149212"/>
                  <a:gd name="connsiteX86" fmla="*/ 932081 w 1721942"/>
                  <a:gd name="connsiteY86" fmla="*/ 2664 h 149212"/>
                  <a:gd name="connsiteX87" fmla="*/ 932081 w 1721942"/>
                  <a:gd name="connsiteY87" fmla="*/ 146881 h 149212"/>
                  <a:gd name="connsiteX88" fmla="*/ 962223 w 1721942"/>
                  <a:gd name="connsiteY88" fmla="*/ 146881 h 149212"/>
                  <a:gd name="connsiteX89" fmla="*/ 962223 w 1721942"/>
                  <a:gd name="connsiteY89" fmla="*/ 87096 h 149212"/>
                  <a:gd name="connsiteX90" fmla="*/ 962223 w 1721942"/>
                  <a:gd name="connsiteY90" fmla="*/ 24647 h 149212"/>
                  <a:gd name="connsiteX91" fmla="*/ 975712 w 1721942"/>
                  <a:gd name="connsiteY91" fmla="*/ 24647 h 149212"/>
                  <a:gd name="connsiteX92" fmla="*/ 991033 w 1721942"/>
                  <a:gd name="connsiteY92" fmla="*/ 43631 h 149212"/>
                  <a:gd name="connsiteX93" fmla="*/ 975712 w 1721942"/>
                  <a:gd name="connsiteY93" fmla="*/ 64781 h 149212"/>
                  <a:gd name="connsiteX94" fmla="*/ 962223 w 1721942"/>
                  <a:gd name="connsiteY94" fmla="*/ 64781 h 149212"/>
                  <a:gd name="connsiteX95" fmla="*/ 962223 w 1721942"/>
                  <a:gd name="connsiteY95" fmla="*/ 24647 h 149212"/>
                  <a:gd name="connsiteX96" fmla="*/ 777039 w 1721942"/>
                  <a:gd name="connsiteY96" fmla="*/ 2498 h 149212"/>
                  <a:gd name="connsiteX97" fmla="*/ 777039 w 1721942"/>
                  <a:gd name="connsiteY97" fmla="*/ 26479 h 149212"/>
                  <a:gd name="connsiteX98" fmla="*/ 810679 w 1721942"/>
                  <a:gd name="connsiteY98" fmla="*/ 26479 h 149212"/>
                  <a:gd name="connsiteX99" fmla="*/ 810679 w 1721942"/>
                  <a:gd name="connsiteY99" fmla="*/ 146715 h 149212"/>
                  <a:gd name="connsiteX100" fmla="*/ 840821 w 1721942"/>
                  <a:gd name="connsiteY100" fmla="*/ 146715 h 149212"/>
                  <a:gd name="connsiteX101" fmla="*/ 840821 w 1721942"/>
                  <a:gd name="connsiteY101" fmla="*/ 26479 h 149212"/>
                  <a:gd name="connsiteX102" fmla="*/ 874461 w 1721942"/>
                  <a:gd name="connsiteY102" fmla="*/ 26479 h 149212"/>
                  <a:gd name="connsiteX103" fmla="*/ 874461 w 1721942"/>
                  <a:gd name="connsiteY103" fmla="*/ 2498 h 149212"/>
                  <a:gd name="connsiteX104" fmla="*/ 777206 w 1721942"/>
                  <a:gd name="connsiteY104" fmla="*/ 2498 h 149212"/>
                  <a:gd name="connsiteX105" fmla="*/ 697437 w 1721942"/>
                  <a:gd name="connsiteY105" fmla="*/ 60285 h 149212"/>
                  <a:gd name="connsiteX106" fmla="*/ 697437 w 1721942"/>
                  <a:gd name="connsiteY106" fmla="*/ 2498 h 149212"/>
                  <a:gd name="connsiteX107" fmla="*/ 667295 w 1721942"/>
                  <a:gd name="connsiteY107" fmla="*/ 2498 h 149212"/>
                  <a:gd name="connsiteX108" fmla="*/ 667295 w 1721942"/>
                  <a:gd name="connsiteY108" fmla="*/ 146715 h 149212"/>
                  <a:gd name="connsiteX109" fmla="*/ 697437 w 1721942"/>
                  <a:gd name="connsiteY109" fmla="*/ 146715 h 149212"/>
                  <a:gd name="connsiteX110" fmla="*/ 697437 w 1721942"/>
                  <a:gd name="connsiteY110" fmla="*/ 82433 h 149212"/>
                  <a:gd name="connsiteX111" fmla="*/ 732076 w 1721942"/>
                  <a:gd name="connsiteY111" fmla="*/ 82433 h 149212"/>
                  <a:gd name="connsiteX112" fmla="*/ 732076 w 1721942"/>
                  <a:gd name="connsiteY112" fmla="*/ 146715 h 149212"/>
                  <a:gd name="connsiteX113" fmla="*/ 762218 w 1721942"/>
                  <a:gd name="connsiteY113" fmla="*/ 146715 h 149212"/>
                  <a:gd name="connsiteX114" fmla="*/ 762218 w 1721942"/>
                  <a:gd name="connsiteY114" fmla="*/ 2498 h 149212"/>
                  <a:gd name="connsiteX115" fmla="*/ 732076 w 1721942"/>
                  <a:gd name="connsiteY115" fmla="*/ 2498 h 149212"/>
                  <a:gd name="connsiteX116" fmla="*/ 732076 w 1721942"/>
                  <a:gd name="connsiteY116" fmla="*/ 60285 h 149212"/>
                  <a:gd name="connsiteX117" fmla="*/ 697437 w 1721942"/>
                  <a:gd name="connsiteY117" fmla="*/ 60285 h 149212"/>
                  <a:gd name="connsiteX118" fmla="*/ 640150 w 1721942"/>
                  <a:gd name="connsiteY118" fmla="*/ 46796 h 149212"/>
                  <a:gd name="connsiteX119" fmla="*/ 594020 w 1721942"/>
                  <a:gd name="connsiteY119" fmla="*/ 0 h 149212"/>
                  <a:gd name="connsiteX120" fmla="*/ 542895 w 1721942"/>
                  <a:gd name="connsiteY120" fmla="*/ 73274 h 149212"/>
                  <a:gd name="connsiteX121" fmla="*/ 599516 w 1721942"/>
                  <a:gd name="connsiteY121" fmla="*/ 149046 h 149212"/>
                  <a:gd name="connsiteX122" fmla="*/ 640316 w 1721942"/>
                  <a:gd name="connsiteY122" fmla="*/ 144217 h 149212"/>
                  <a:gd name="connsiteX123" fmla="*/ 640316 w 1721942"/>
                  <a:gd name="connsiteY123" fmla="*/ 71109 h 149212"/>
                  <a:gd name="connsiteX124" fmla="*/ 593854 w 1721942"/>
                  <a:gd name="connsiteY124" fmla="*/ 71109 h 149212"/>
                  <a:gd name="connsiteX125" fmla="*/ 593854 w 1721942"/>
                  <a:gd name="connsiteY125" fmla="*/ 93258 h 149212"/>
                  <a:gd name="connsiteX126" fmla="*/ 610341 w 1721942"/>
                  <a:gd name="connsiteY126" fmla="*/ 93258 h 149212"/>
                  <a:gd name="connsiteX127" fmla="*/ 610341 w 1721942"/>
                  <a:gd name="connsiteY127" fmla="*/ 125232 h 149212"/>
                  <a:gd name="connsiteX128" fmla="*/ 595353 w 1721942"/>
                  <a:gd name="connsiteY128" fmla="*/ 128063 h 149212"/>
                  <a:gd name="connsiteX129" fmla="*/ 573703 w 1721942"/>
                  <a:gd name="connsiteY129" fmla="*/ 74939 h 149212"/>
                  <a:gd name="connsiteX130" fmla="*/ 592522 w 1721942"/>
                  <a:gd name="connsiteY130" fmla="*/ 21483 h 149212"/>
                  <a:gd name="connsiteX131" fmla="*/ 610507 w 1721942"/>
                  <a:gd name="connsiteY131" fmla="*/ 46629 h 149212"/>
                  <a:gd name="connsiteX132" fmla="*/ 640483 w 1721942"/>
                  <a:gd name="connsiteY132" fmla="*/ 46629 h 149212"/>
                  <a:gd name="connsiteX133" fmla="*/ 518914 w 1721942"/>
                  <a:gd name="connsiteY133" fmla="*/ 2498 h 149212"/>
                  <a:gd name="connsiteX134" fmla="*/ 488772 w 1721942"/>
                  <a:gd name="connsiteY134" fmla="*/ 2498 h 149212"/>
                  <a:gd name="connsiteX135" fmla="*/ 488772 w 1721942"/>
                  <a:gd name="connsiteY135" fmla="*/ 146715 h 149212"/>
                  <a:gd name="connsiteX136" fmla="*/ 518914 w 1721942"/>
                  <a:gd name="connsiteY136" fmla="*/ 146715 h 149212"/>
                  <a:gd name="connsiteX137" fmla="*/ 518914 w 1721942"/>
                  <a:gd name="connsiteY137" fmla="*/ 2498 h 149212"/>
                  <a:gd name="connsiteX138" fmla="*/ 407171 w 1721942"/>
                  <a:gd name="connsiteY138" fmla="*/ 87096 h 149212"/>
                  <a:gd name="connsiteX139" fmla="*/ 414998 w 1721942"/>
                  <a:gd name="connsiteY139" fmla="*/ 87096 h 149212"/>
                  <a:gd name="connsiteX140" fmla="*/ 436647 w 1721942"/>
                  <a:gd name="connsiteY140" fmla="*/ 118904 h 149212"/>
                  <a:gd name="connsiteX141" fmla="*/ 439812 w 1721942"/>
                  <a:gd name="connsiteY141" fmla="*/ 146881 h 149212"/>
                  <a:gd name="connsiteX142" fmla="*/ 469288 w 1721942"/>
                  <a:gd name="connsiteY142" fmla="*/ 146881 h 149212"/>
                  <a:gd name="connsiteX143" fmla="*/ 465957 w 1721942"/>
                  <a:gd name="connsiteY143" fmla="*/ 104582 h 149212"/>
                  <a:gd name="connsiteX144" fmla="*/ 439812 w 1721942"/>
                  <a:gd name="connsiteY144" fmla="*/ 76272 h 149212"/>
                  <a:gd name="connsiteX145" fmla="*/ 439812 w 1721942"/>
                  <a:gd name="connsiteY145" fmla="*/ 75939 h 149212"/>
                  <a:gd name="connsiteX146" fmla="*/ 466623 w 1721942"/>
                  <a:gd name="connsiteY146" fmla="*/ 40634 h 149212"/>
                  <a:gd name="connsiteX147" fmla="*/ 432817 w 1721942"/>
                  <a:gd name="connsiteY147" fmla="*/ 2831 h 149212"/>
                  <a:gd name="connsiteX148" fmla="*/ 377029 w 1721942"/>
                  <a:gd name="connsiteY148" fmla="*/ 2831 h 149212"/>
                  <a:gd name="connsiteX149" fmla="*/ 377029 w 1721942"/>
                  <a:gd name="connsiteY149" fmla="*/ 147048 h 149212"/>
                  <a:gd name="connsiteX150" fmla="*/ 407171 w 1721942"/>
                  <a:gd name="connsiteY150" fmla="*/ 147048 h 149212"/>
                  <a:gd name="connsiteX151" fmla="*/ 407171 w 1721942"/>
                  <a:gd name="connsiteY151" fmla="*/ 87263 h 149212"/>
                  <a:gd name="connsiteX152" fmla="*/ 407171 w 1721942"/>
                  <a:gd name="connsiteY152" fmla="*/ 24813 h 149212"/>
                  <a:gd name="connsiteX153" fmla="*/ 420660 w 1721942"/>
                  <a:gd name="connsiteY153" fmla="*/ 24813 h 149212"/>
                  <a:gd name="connsiteX154" fmla="*/ 435981 w 1721942"/>
                  <a:gd name="connsiteY154" fmla="*/ 43798 h 149212"/>
                  <a:gd name="connsiteX155" fmla="*/ 420660 w 1721942"/>
                  <a:gd name="connsiteY155" fmla="*/ 64947 h 149212"/>
                  <a:gd name="connsiteX156" fmla="*/ 407171 w 1721942"/>
                  <a:gd name="connsiteY156" fmla="*/ 64947 h 149212"/>
                  <a:gd name="connsiteX157" fmla="*/ 407171 w 1721942"/>
                  <a:gd name="connsiteY157" fmla="*/ 24813 h 149212"/>
                  <a:gd name="connsiteX158" fmla="*/ 313580 w 1721942"/>
                  <a:gd name="connsiteY158" fmla="*/ 146881 h 149212"/>
                  <a:gd name="connsiteX159" fmla="*/ 313580 w 1721942"/>
                  <a:gd name="connsiteY159" fmla="*/ 124732 h 149212"/>
                  <a:gd name="connsiteX160" fmla="*/ 263454 w 1721942"/>
                  <a:gd name="connsiteY160" fmla="*/ 124732 h 149212"/>
                  <a:gd name="connsiteX161" fmla="*/ 263454 w 1721942"/>
                  <a:gd name="connsiteY161" fmla="*/ 82600 h 149212"/>
                  <a:gd name="connsiteX162" fmla="*/ 308251 w 1721942"/>
                  <a:gd name="connsiteY162" fmla="*/ 82600 h 149212"/>
                  <a:gd name="connsiteX163" fmla="*/ 308251 w 1721942"/>
                  <a:gd name="connsiteY163" fmla="*/ 60451 h 149212"/>
                  <a:gd name="connsiteX164" fmla="*/ 263454 w 1721942"/>
                  <a:gd name="connsiteY164" fmla="*/ 60451 h 149212"/>
                  <a:gd name="connsiteX165" fmla="*/ 263454 w 1721942"/>
                  <a:gd name="connsiteY165" fmla="*/ 24813 h 149212"/>
                  <a:gd name="connsiteX166" fmla="*/ 312081 w 1721942"/>
                  <a:gd name="connsiteY166" fmla="*/ 24813 h 149212"/>
                  <a:gd name="connsiteX167" fmla="*/ 312081 w 1721942"/>
                  <a:gd name="connsiteY167" fmla="*/ 2664 h 149212"/>
                  <a:gd name="connsiteX168" fmla="*/ 233312 w 1721942"/>
                  <a:gd name="connsiteY168" fmla="*/ 2664 h 149212"/>
                  <a:gd name="connsiteX169" fmla="*/ 233312 w 1721942"/>
                  <a:gd name="connsiteY169" fmla="*/ 146881 h 149212"/>
                  <a:gd name="connsiteX170" fmla="*/ 313580 w 1721942"/>
                  <a:gd name="connsiteY170" fmla="*/ 146881 h 149212"/>
                  <a:gd name="connsiteX171" fmla="*/ 142385 w 1721942"/>
                  <a:gd name="connsiteY171" fmla="*/ 60451 h 149212"/>
                  <a:gd name="connsiteX172" fmla="*/ 142385 w 1721942"/>
                  <a:gd name="connsiteY172" fmla="*/ 2664 h 149212"/>
                  <a:gd name="connsiteX173" fmla="*/ 112243 w 1721942"/>
                  <a:gd name="connsiteY173" fmla="*/ 2664 h 149212"/>
                  <a:gd name="connsiteX174" fmla="*/ 112243 w 1721942"/>
                  <a:gd name="connsiteY174" fmla="*/ 146881 h 149212"/>
                  <a:gd name="connsiteX175" fmla="*/ 142385 w 1721942"/>
                  <a:gd name="connsiteY175" fmla="*/ 146881 h 149212"/>
                  <a:gd name="connsiteX176" fmla="*/ 142385 w 1721942"/>
                  <a:gd name="connsiteY176" fmla="*/ 82600 h 149212"/>
                  <a:gd name="connsiteX177" fmla="*/ 177024 w 1721942"/>
                  <a:gd name="connsiteY177" fmla="*/ 82600 h 149212"/>
                  <a:gd name="connsiteX178" fmla="*/ 177024 w 1721942"/>
                  <a:gd name="connsiteY178" fmla="*/ 146881 h 149212"/>
                  <a:gd name="connsiteX179" fmla="*/ 207166 w 1721942"/>
                  <a:gd name="connsiteY179" fmla="*/ 146881 h 149212"/>
                  <a:gd name="connsiteX180" fmla="*/ 207166 w 1721942"/>
                  <a:gd name="connsiteY180" fmla="*/ 2664 h 149212"/>
                  <a:gd name="connsiteX181" fmla="*/ 177024 w 1721942"/>
                  <a:gd name="connsiteY181" fmla="*/ 2664 h 149212"/>
                  <a:gd name="connsiteX182" fmla="*/ 177024 w 1721942"/>
                  <a:gd name="connsiteY182" fmla="*/ 60451 h 149212"/>
                  <a:gd name="connsiteX183" fmla="*/ 142385 w 1721942"/>
                  <a:gd name="connsiteY183" fmla="*/ 60451 h 149212"/>
                  <a:gd name="connsiteX184" fmla="*/ 0 w 1721942"/>
                  <a:gd name="connsiteY184" fmla="*/ 2331 h 149212"/>
                  <a:gd name="connsiteX185" fmla="*/ 0 w 1721942"/>
                  <a:gd name="connsiteY185" fmla="*/ 26312 h 149212"/>
                  <a:gd name="connsiteX186" fmla="*/ 33640 w 1721942"/>
                  <a:gd name="connsiteY186" fmla="*/ 26312 h 149212"/>
                  <a:gd name="connsiteX187" fmla="*/ 33640 w 1721942"/>
                  <a:gd name="connsiteY187" fmla="*/ 146548 h 149212"/>
                  <a:gd name="connsiteX188" fmla="*/ 63782 w 1721942"/>
                  <a:gd name="connsiteY188" fmla="*/ 146548 h 149212"/>
                  <a:gd name="connsiteX189" fmla="*/ 63782 w 1721942"/>
                  <a:gd name="connsiteY189" fmla="*/ 26312 h 149212"/>
                  <a:gd name="connsiteX190" fmla="*/ 97421 w 1721942"/>
                  <a:gd name="connsiteY190" fmla="*/ 26312 h 149212"/>
                  <a:gd name="connsiteX191" fmla="*/ 97421 w 1721942"/>
                  <a:gd name="connsiteY191" fmla="*/ 2331 h 149212"/>
                  <a:gd name="connsiteX192" fmla="*/ 0 w 1721942"/>
                  <a:gd name="connsiteY192" fmla="*/ 2331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721942" h="149212">
                    <a:moveTo>
                      <a:pt x="1721943" y="107247"/>
                    </a:moveTo>
                    <a:cubicBezTo>
                      <a:pt x="1721943" y="61950"/>
                      <a:pt x="1661159" y="64281"/>
                      <a:pt x="1661159" y="36970"/>
                    </a:cubicBezTo>
                    <a:cubicBezTo>
                      <a:pt x="1661159" y="26978"/>
                      <a:pt x="1666987" y="21649"/>
                      <a:pt x="1676813" y="21649"/>
                    </a:cubicBezTo>
                    <a:cubicBezTo>
                      <a:pt x="1688970" y="21649"/>
                      <a:pt x="1690801" y="32640"/>
                      <a:pt x="1690801" y="43465"/>
                    </a:cubicBezTo>
                    <a:lnTo>
                      <a:pt x="1720111" y="43465"/>
                    </a:lnTo>
                    <a:cubicBezTo>
                      <a:pt x="1722110" y="13322"/>
                      <a:pt x="1707455" y="166"/>
                      <a:pt x="1678145" y="166"/>
                    </a:cubicBezTo>
                    <a:cubicBezTo>
                      <a:pt x="1641341" y="166"/>
                      <a:pt x="1630517" y="18152"/>
                      <a:pt x="1630517" y="40634"/>
                    </a:cubicBezTo>
                    <a:cubicBezTo>
                      <a:pt x="1630517" y="83599"/>
                      <a:pt x="1691301" y="85264"/>
                      <a:pt x="1691301" y="111243"/>
                    </a:cubicBezTo>
                    <a:cubicBezTo>
                      <a:pt x="1691301" y="121069"/>
                      <a:pt x="1686305" y="127563"/>
                      <a:pt x="1676147" y="127563"/>
                    </a:cubicBezTo>
                    <a:cubicBezTo>
                      <a:pt x="1659493" y="127563"/>
                      <a:pt x="1658994" y="115906"/>
                      <a:pt x="1658994" y="102251"/>
                    </a:cubicBezTo>
                    <a:lnTo>
                      <a:pt x="1628851" y="102251"/>
                    </a:lnTo>
                    <a:cubicBezTo>
                      <a:pt x="1627186" y="127231"/>
                      <a:pt x="1634180" y="149213"/>
                      <a:pt x="1671650" y="149213"/>
                    </a:cubicBezTo>
                    <a:cubicBezTo>
                      <a:pt x="1694632" y="149213"/>
                      <a:pt x="1721943" y="144883"/>
                      <a:pt x="1721943" y="107413"/>
                    </a:cubicBezTo>
                    <a:moveTo>
                      <a:pt x="1527433" y="146715"/>
                    </a:moveTo>
                    <a:lnTo>
                      <a:pt x="1527433" y="41300"/>
                    </a:lnTo>
                    <a:lnTo>
                      <a:pt x="1527766" y="41300"/>
                    </a:lnTo>
                    <a:lnTo>
                      <a:pt x="1567068" y="146715"/>
                    </a:lnTo>
                    <a:lnTo>
                      <a:pt x="1606869" y="146715"/>
                    </a:lnTo>
                    <a:lnTo>
                      <a:pt x="1606869" y="2498"/>
                    </a:lnTo>
                    <a:lnTo>
                      <a:pt x="1578725" y="2498"/>
                    </a:lnTo>
                    <a:lnTo>
                      <a:pt x="1578725" y="102417"/>
                    </a:lnTo>
                    <a:lnTo>
                      <a:pt x="1578392" y="102417"/>
                    </a:lnTo>
                    <a:lnTo>
                      <a:pt x="1539923" y="2498"/>
                    </a:lnTo>
                    <a:lnTo>
                      <a:pt x="1499123" y="2498"/>
                    </a:lnTo>
                    <a:lnTo>
                      <a:pt x="1499123" y="146715"/>
                    </a:lnTo>
                    <a:lnTo>
                      <a:pt x="1527267" y="146715"/>
                    </a:lnTo>
                    <a:close/>
                    <a:moveTo>
                      <a:pt x="1425349" y="149046"/>
                    </a:moveTo>
                    <a:cubicBezTo>
                      <a:pt x="1475142" y="149046"/>
                      <a:pt x="1475142" y="112243"/>
                      <a:pt x="1475142" y="74440"/>
                    </a:cubicBezTo>
                    <a:cubicBezTo>
                      <a:pt x="1475142" y="36637"/>
                      <a:pt x="1475142" y="0"/>
                      <a:pt x="1425349" y="0"/>
                    </a:cubicBezTo>
                    <a:cubicBezTo>
                      <a:pt x="1375556" y="0"/>
                      <a:pt x="1375556" y="36304"/>
                      <a:pt x="1375556" y="74440"/>
                    </a:cubicBezTo>
                    <a:cubicBezTo>
                      <a:pt x="1375556" y="112576"/>
                      <a:pt x="1375556" y="149046"/>
                      <a:pt x="1425349" y="149046"/>
                    </a:cubicBezTo>
                    <a:moveTo>
                      <a:pt x="1425349" y="127397"/>
                    </a:moveTo>
                    <a:cubicBezTo>
                      <a:pt x="1408363" y="127397"/>
                      <a:pt x="1406198" y="111410"/>
                      <a:pt x="1406198" y="74440"/>
                    </a:cubicBezTo>
                    <a:cubicBezTo>
                      <a:pt x="1406198" y="37470"/>
                      <a:pt x="1408363" y="21483"/>
                      <a:pt x="1425349" y="21483"/>
                    </a:cubicBezTo>
                    <a:cubicBezTo>
                      <a:pt x="1442335" y="21483"/>
                      <a:pt x="1444500" y="37470"/>
                      <a:pt x="1444500" y="74440"/>
                    </a:cubicBezTo>
                    <a:cubicBezTo>
                      <a:pt x="1444500" y="111410"/>
                      <a:pt x="1442335" y="127397"/>
                      <a:pt x="1425349" y="127397"/>
                    </a:cubicBezTo>
                    <a:moveTo>
                      <a:pt x="1355406" y="107247"/>
                    </a:moveTo>
                    <a:cubicBezTo>
                      <a:pt x="1355406" y="61950"/>
                      <a:pt x="1294621" y="64281"/>
                      <a:pt x="1294621" y="36970"/>
                    </a:cubicBezTo>
                    <a:cubicBezTo>
                      <a:pt x="1294621" y="26978"/>
                      <a:pt x="1300450" y="21649"/>
                      <a:pt x="1310275" y="21649"/>
                    </a:cubicBezTo>
                    <a:cubicBezTo>
                      <a:pt x="1322432" y="21649"/>
                      <a:pt x="1324264" y="32640"/>
                      <a:pt x="1324264" y="43465"/>
                    </a:cubicBezTo>
                    <a:lnTo>
                      <a:pt x="1353574" y="43465"/>
                    </a:lnTo>
                    <a:cubicBezTo>
                      <a:pt x="1355572" y="13322"/>
                      <a:pt x="1340917" y="166"/>
                      <a:pt x="1311608" y="166"/>
                    </a:cubicBezTo>
                    <a:cubicBezTo>
                      <a:pt x="1274804" y="166"/>
                      <a:pt x="1263979" y="18152"/>
                      <a:pt x="1263979" y="40634"/>
                    </a:cubicBezTo>
                    <a:cubicBezTo>
                      <a:pt x="1263979" y="83599"/>
                      <a:pt x="1324764" y="85264"/>
                      <a:pt x="1324764" y="111243"/>
                    </a:cubicBezTo>
                    <a:cubicBezTo>
                      <a:pt x="1324764" y="121069"/>
                      <a:pt x="1319768" y="127563"/>
                      <a:pt x="1309609" y="127563"/>
                    </a:cubicBezTo>
                    <a:cubicBezTo>
                      <a:pt x="1292956" y="127563"/>
                      <a:pt x="1292456" y="115906"/>
                      <a:pt x="1292456" y="102251"/>
                    </a:cubicBezTo>
                    <a:lnTo>
                      <a:pt x="1262314" y="102251"/>
                    </a:lnTo>
                    <a:cubicBezTo>
                      <a:pt x="1260649" y="127231"/>
                      <a:pt x="1267643" y="149213"/>
                      <a:pt x="1305113" y="149213"/>
                    </a:cubicBezTo>
                    <a:cubicBezTo>
                      <a:pt x="1328094" y="149213"/>
                      <a:pt x="1355406" y="144883"/>
                      <a:pt x="1355406" y="107413"/>
                    </a:cubicBezTo>
                    <a:moveTo>
                      <a:pt x="1205527" y="92592"/>
                    </a:moveTo>
                    <a:lnTo>
                      <a:pt x="1176717" y="92592"/>
                    </a:lnTo>
                    <a:lnTo>
                      <a:pt x="1190539" y="30309"/>
                    </a:lnTo>
                    <a:lnTo>
                      <a:pt x="1190872" y="30309"/>
                    </a:lnTo>
                    <a:lnTo>
                      <a:pt x="1205527" y="92592"/>
                    </a:lnTo>
                    <a:close/>
                    <a:moveTo>
                      <a:pt x="1162561" y="146715"/>
                    </a:moveTo>
                    <a:lnTo>
                      <a:pt x="1170721" y="114741"/>
                    </a:lnTo>
                    <a:lnTo>
                      <a:pt x="1211855" y="114741"/>
                    </a:lnTo>
                    <a:lnTo>
                      <a:pt x="1219848" y="146715"/>
                    </a:lnTo>
                    <a:lnTo>
                      <a:pt x="1251656" y="146715"/>
                    </a:lnTo>
                    <a:lnTo>
                      <a:pt x="1212521" y="2498"/>
                    </a:lnTo>
                    <a:lnTo>
                      <a:pt x="1172720" y="2498"/>
                    </a:lnTo>
                    <a:lnTo>
                      <a:pt x="1132752" y="146715"/>
                    </a:lnTo>
                    <a:lnTo>
                      <a:pt x="1162561" y="146715"/>
                    </a:lnTo>
                    <a:close/>
                    <a:moveTo>
                      <a:pt x="1124092" y="146715"/>
                    </a:moveTo>
                    <a:lnTo>
                      <a:pt x="1124092" y="124566"/>
                    </a:lnTo>
                    <a:lnTo>
                      <a:pt x="1073966" y="124566"/>
                    </a:lnTo>
                    <a:lnTo>
                      <a:pt x="1073966" y="82433"/>
                    </a:lnTo>
                    <a:lnTo>
                      <a:pt x="1118763" y="82433"/>
                    </a:lnTo>
                    <a:lnTo>
                      <a:pt x="1118763" y="60285"/>
                    </a:lnTo>
                    <a:lnTo>
                      <a:pt x="1073966" y="60285"/>
                    </a:lnTo>
                    <a:lnTo>
                      <a:pt x="1073966" y="24647"/>
                    </a:lnTo>
                    <a:lnTo>
                      <a:pt x="1122594" y="24647"/>
                    </a:lnTo>
                    <a:lnTo>
                      <a:pt x="1122594" y="2498"/>
                    </a:lnTo>
                    <a:lnTo>
                      <a:pt x="1043824" y="2498"/>
                    </a:lnTo>
                    <a:lnTo>
                      <a:pt x="1043824" y="146715"/>
                    </a:lnTo>
                    <a:lnTo>
                      <a:pt x="1124092" y="146715"/>
                    </a:lnTo>
                    <a:close/>
                    <a:moveTo>
                      <a:pt x="962223" y="86930"/>
                    </a:moveTo>
                    <a:lnTo>
                      <a:pt x="970050" y="86930"/>
                    </a:lnTo>
                    <a:cubicBezTo>
                      <a:pt x="993198" y="86930"/>
                      <a:pt x="991699" y="101584"/>
                      <a:pt x="991699" y="118737"/>
                    </a:cubicBezTo>
                    <a:cubicBezTo>
                      <a:pt x="991699" y="128063"/>
                      <a:pt x="990867" y="137889"/>
                      <a:pt x="994863" y="146715"/>
                    </a:cubicBezTo>
                    <a:lnTo>
                      <a:pt x="1024340" y="146715"/>
                    </a:lnTo>
                    <a:cubicBezTo>
                      <a:pt x="1021508" y="140720"/>
                      <a:pt x="1021009" y="113575"/>
                      <a:pt x="1021009" y="104416"/>
                    </a:cubicBezTo>
                    <a:cubicBezTo>
                      <a:pt x="1021009" y="78437"/>
                      <a:pt x="1001525" y="76938"/>
                      <a:pt x="994863" y="76105"/>
                    </a:cubicBezTo>
                    <a:lnTo>
                      <a:pt x="994863" y="75772"/>
                    </a:lnTo>
                    <a:cubicBezTo>
                      <a:pt x="1014348" y="72608"/>
                      <a:pt x="1021675" y="58786"/>
                      <a:pt x="1021675" y="40467"/>
                    </a:cubicBezTo>
                    <a:cubicBezTo>
                      <a:pt x="1021675" y="15821"/>
                      <a:pt x="1008519" y="2664"/>
                      <a:pt x="987869" y="2664"/>
                    </a:cubicBezTo>
                    <a:lnTo>
                      <a:pt x="932081" y="2664"/>
                    </a:lnTo>
                    <a:lnTo>
                      <a:pt x="932081" y="146881"/>
                    </a:lnTo>
                    <a:lnTo>
                      <a:pt x="962223" y="146881"/>
                    </a:lnTo>
                    <a:lnTo>
                      <a:pt x="962223" y="87096"/>
                    </a:lnTo>
                    <a:close/>
                    <a:moveTo>
                      <a:pt x="962223" y="24647"/>
                    </a:moveTo>
                    <a:lnTo>
                      <a:pt x="975712" y="24647"/>
                    </a:lnTo>
                    <a:cubicBezTo>
                      <a:pt x="985371" y="24647"/>
                      <a:pt x="991033" y="29809"/>
                      <a:pt x="991033" y="43631"/>
                    </a:cubicBezTo>
                    <a:cubicBezTo>
                      <a:pt x="991033" y="52791"/>
                      <a:pt x="987702" y="64781"/>
                      <a:pt x="975712" y="64781"/>
                    </a:cubicBezTo>
                    <a:lnTo>
                      <a:pt x="962223" y="64781"/>
                    </a:lnTo>
                    <a:lnTo>
                      <a:pt x="962223" y="24647"/>
                    </a:lnTo>
                    <a:close/>
                    <a:moveTo>
                      <a:pt x="777039" y="2498"/>
                    </a:moveTo>
                    <a:lnTo>
                      <a:pt x="777039" y="26479"/>
                    </a:lnTo>
                    <a:lnTo>
                      <a:pt x="810679" y="26479"/>
                    </a:lnTo>
                    <a:lnTo>
                      <a:pt x="810679" y="146715"/>
                    </a:lnTo>
                    <a:lnTo>
                      <a:pt x="840821" y="146715"/>
                    </a:lnTo>
                    <a:lnTo>
                      <a:pt x="840821" y="26479"/>
                    </a:lnTo>
                    <a:lnTo>
                      <a:pt x="874461" y="26479"/>
                    </a:lnTo>
                    <a:lnTo>
                      <a:pt x="874461" y="2498"/>
                    </a:lnTo>
                    <a:lnTo>
                      <a:pt x="777206" y="2498"/>
                    </a:lnTo>
                    <a:close/>
                    <a:moveTo>
                      <a:pt x="697437" y="60285"/>
                    </a:moveTo>
                    <a:lnTo>
                      <a:pt x="697437" y="2498"/>
                    </a:lnTo>
                    <a:lnTo>
                      <a:pt x="667295" y="2498"/>
                    </a:lnTo>
                    <a:lnTo>
                      <a:pt x="667295" y="146715"/>
                    </a:lnTo>
                    <a:lnTo>
                      <a:pt x="697437" y="146715"/>
                    </a:lnTo>
                    <a:lnTo>
                      <a:pt x="697437" y="82433"/>
                    </a:lnTo>
                    <a:lnTo>
                      <a:pt x="732076" y="82433"/>
                    </a:lnTo>
                    <a:lnTo>
                      <a:pt x="732076" y="146715"/>
                    </a:lnTo>
                    <a:lnTo>
                      <a:pt x="762218" y="146715"/>
                    </a:lnTo>
                    <a:lnTo>
                      <a:pt x="762218" y="2498"/>
                    </a:lnTo>
                    <a:lnTo>
                      <a:pt x="732076" y="2498"/>
                    </a:lnTo>
                    <a:lnTo>
                      <a:pt x="732076" y="60285"/>
                    </a:lnTo>
                    <a:lnTo>
                      <a:pt x="697437" y="60285"/>
                    </a:lnTo>
                    <a:close/>
                    <a:moveTo>
                      <a:pt x="640150" y="46796"/>
                    </a:moveTo>
                    <a:cubicBezTo>
                      <a:pt x="641982" y="16653"/>
                      <a:pt x="623663" y="0"/>
                      <a:pt x="594020" y="0"/>
                    </a:cubicBezTo>
                    <a:cubicBezTo>
                      <a:pt x="544727" y="0"/>
                      <a:pt x="542895" y="36970"/>
                      <a:pt x="542895" y="73274"/>
                    </a:cubicBezTo>
                    <a:cubicBezTo>
                      <a:pt x="542895" y="128063"/>
                      <a:pt x="548724" y="149046"/>
                      <a:pt x="599516" y="149046"/>
                    </a:cubicBezTo>
                    <a:cubicBezTo>
                      <a:pt x="611506" y="149046"/>
                      <a:pt x="632156" y="145882"/>
                      <a:pt x="640316" y="144217"/>
                    </a:cubicBezTo>
                    <a:lnTo>
                      <a:pt x="640316" y="71109"/>
                    </a:lnTo>
                    <a:lnTo>
                      <a:pt x="593854" y="71109"/>
                    </a:lnTo>
                    <a:lnTo>
                      <a:pt x="593854" y="93258"/>
                    </a:lnTo>
                    <a:lnTo>
                      <a:pt x="610341" y="93258"/>
                    </a:lnTo>
                    <a:lnTo>
                      <a:pt x="610341" y="125232"/>
                    </a:lnTo>
                    <a:cubicBezTo>
                      <a:pt x="605678" y="126897"/>
                      <a:pt x="600349" y="128063"/>
                      <a:pt x="595353" y="128063"/>
                    </a:cubicBezTo>
                    <a:cubicBezTo>
                      <a:pt x="578200" y="128063"/>
                      <a:pt x="573703" y="120070"/>
                      <a:pt x="573703" y="74939"/>
                    </a:cubicBezTo>
                    <a:cubicBezTo>
                      <a:pt x="573703" y="46962"/>
                      <a:pt x="573703" y="21483"/>
                      <a:pt x="592522" y="21483"/>
                    </a:cubicBezTo>
                    <a:cubicBezTo>
                      <a:pt x="608509" y="21483"/>
                      <a:pt x="610674" y="33306"/>
                      <a:pt x="610507" y="46629"/>
                    </a:cubicBezTo>
                    <a:lnTo>
                      <a:pt x="640483" y="46629"/>
                    </a:lnTo>
                    <a:close/>
                    <a:moveTo>
                      <a:pt x="518914" y="2498"/>
                    </a:moveTo>
                    <a:lnTo>
                      <a:pt x="488772" y="2498"/>
                    </a:lnTo>
                    <a:lnTo>
                      <a:pt x="488772" y="146715"/>
                    </a:lnTo>
                    <a:lnTo>
                      <a:pt x="518914" y="146715"/>
                    </a:lnTo>
                    <a:lnTo>
                      <a:pt x="518914" y="2498"/>
                    </a:lnTo>
                    <a:close/>
                    <a:moveTo>
                      <a:pt x="407171" y="87096"/>
                    </a:moveTo>
                    <a:lnTo>
                      <a:pt x="414998" y="87096"/>
                    </a:lnTo>
                    <a:cubicBezTo>
                      <a:pt x="438146" y="87096"/>
                      <a:pt x="436647" y="101751"/>
                      <a:pt x="436647" y="118904"/>
                    </a:cubicBezTo>
                    <a:cubicBezTo>
                      <a:pt x="436647" y="128230"/>
                      <a:pt x="435815" y="138055"/>
                      <a:pt x="439812" y="146881"/>
                    </a:cubicBezTo>
                    <a:lnTo>
                      <a:pt x="469288" y="146881"/>
                    </a:lnTo>
                    <a:cubicBezTo>
                      <a:pt x="466457" y="140886"/>
                      <a:pt x="465957" y="113741"/>
                      <a:pt x="465957" y="104582"/>
                    </a:cubicBezTo>
                    <a:cubicBezTo>
                      <a:pt x="465957" y="78603"/>
                      <a:pt x="446306" y="77104"/>
                      <a:pt x="439812" y="76272"/>
                    </a:cubicBezTo>
                    <a:lnTo>
                      <a:pt x="439812" y="75939"/>
                    </a:lnTo>
                    <a:cubicBezTo>
                      <a:pt x="459296" y="72774"/>
                      <a:pt x="466623" y="58952"/>
                      <a:pt x="466623" y="40634"/>
                    </a:cubicBezTo>
                    <a:cubicBezTo>
                      <a:pt x="466623" y="15987"/>
                      <a:pt x="453467" y="2831"/>
                      <a:pt x="432817" y="2831"/>
                    </a:cubicBezTo>
                    <a:lnTo>
                      <a:pt x="377029" y="2831"/>
                    </a:lnTo>
                    <a:lnTo>
                      <a:pt x="377029" y="147048"/>
                    </a:lnTo>
                    <a:lnTo>
                      <a:pt x="407171" y="147048"/>
                    </a:lnTo>
                    <a:lnTo>
                      <a:pt x="407171" y="87263"/>
                    </a:lnTo>
                    <a:close/>
                    <a:moveTo>
                      <a:pt x="407171" y="24813"/>
                    </a:moveTo>
                    <a:lnTo>
                      <a:pt x="420660" y="24813"/>
                    </a:lnTo>
                    <a:cubicBezTo>
                      <a:pt x="430319" y="24813"/>
                      <a:pt x="435981" y="29976"/>
                      <a:pt x="435981" y="43798"/>
                    </a:cubicBezTo>
                    <a:cubicBezTo>
                      <a:pt x="435981" y="52957"/>
                      <a:pt x="432651" y="64947"/>
                      <a:pt x="420660" y="64947"/>
                    </a:cubicBezTo>
                    <a:lnTo>
                      <a:pt x="407171" y="64947"/>
                    </a:lnTo>
                    <a:lnTo>
                      <a:pt x="407171" y="24813"/>
                    </a:lnTo>
                    <a:close/>
                    <a:moveTo>
                      <a:pt x="313580" y="146881"/>
                    </a:moveTo>
                    <a:lnTo>
                      <a:pt x="313580" y="124732"/>
                    </a:lnTo>
                    <a:lnTo>
                      <a:pt x="263454" y="124732"/>
                    </a:lnTo>
                    <a:lnTo>
                      <a:pt x="263454" y="82600"/>
                    </a:lnTo>
                    <a:lnTo>
                      <a:pt x="308251" y="82600"/>
                    </a:lnTo>
                    <a:lnTo>
                      <a:pt x="308251" y="60451"/>
                    </a:lnTo>
                    <a:lnTo>
                      <a:pt x="263454" y="60451"/>
                    </a:lnTo>
                    <a:lnTo>
                      <a:pt x="263454" y="24813"/>
                    </a:lnTo>
                    <a:lnTo>
                      <a:pt x="312081" y="24813"/>
                    </a:lnTo>
                    <a:lnTo>
                      <a:pt x="312081" y="2664"/>
                    </a:lnTo>
                    <a:lnTo>
                      <a:pt x="233312" y="2664"/>
                    </a:lnTo>
                    <a:lnTo>
                      <a:pt x="233312" y="146881"/>
                    </a:lnTo>
                    <a:lnTo>
                      <a:pt x="313580" y="146881"/>
                    </a:lnTo>
                    <a:close/>
                    <a:moveTo>
                      <a:pt x="142385" y="60451"/>
                    </a:moveTo>
                    <a:lnTo>
                      <a:pt x="142385" y="2664"/>
                    </a:lnTo>
                    <a:lnTo>
                      <a:pt x="112243" y="2664"/>
                    </a:lnTo>
                    <a:lnTo>
                      <a:pt x="112243" y="146881"/>
                    </a:lnTo>
                    <a:lnTo>
                      <a:pt x="142385" y="146881"/>
                    </a:lnTo>
                    <a:lnTo>
                      <a:pt x="142385" y="82600"/>
                    </a:lnTo>
                    <a:lnTo>
                      <a:pt x="177024" y="82600"/>
                    </a:lnTo>
                    <a:lnTo>
                      <a:pt x="177024" y="146881"/>
                    </a:lnTo>
                    <a:lnTo>
                      <a:pt x="207166" y="146881"/>
                    </a:lnTo>
                    <a:lnTo>
                      <a:pt x="207166" y="2664"/>
                    </a:lnTo>
                    <a:lnTo>
                      <a:pt x="177024" y="2664"/>
                    </a:lnTo>
                    <a:lnTo>
                      <a:pt x="177024" y="60451"/>
                    </a:lnTo>
                    <a:lnTo>
                      <a:pt x="142385" y="60451"/>
                    </a:lnTo>
                    <a:close/>
                    <a:moveTo>
                      <a:pt x="0" y="2331"/>
                    </a:moveTo>
                    <a:lnTo>
                      <a:pt x="0" y="26312"/>
                    </a:lnTo>
                    <a:lnTo>
                      <a:pt x="33640" y="26312"/>
                    </a:lnTo>
                    <a:lnTo>
                      <a:pt x="33640" y="146548"/>
                    </a:lnTo>
                    <a:lnTo>
                      <a:pt x="63782" y="146548"/>
                    </a:lnTo>
                    <a:lnTo>
                      <a:pt x="63782" y="26312"/>
                    </a:lnTo>
                    <a:lnTo>
                      <a:pt x="97421" y="26312"/>
                    </a:lnTo>
                    <a:lnTo>
                      <a:pt x="97421" y="2331"/>
                    </a:lnTo>
                    <a:lnTo>
                      <a:pt x="0" y="2331"/>
                    </a:lnTo>
                    <a:close/>
                  </a:path>
                </a:pathLst>
              </a:custGeom>
              <a:solidFill>
                <a:schemeClr val="tx2"/>
              </a:solidFill>
              <a:ln w="0"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EA0F6519-02ED-1A47-9454-36511C25BF3D}"/>
                  </a:ext>
                </a:extLst>
              </p:cNvPr>
              <p:cNvSpPr/>
              <p:nvPr/>
            </p:nvSpPr>
            <p:spPr>
              <a:xfrm>
                <a:off x="4009990" y="5060735"/>
                <a:ext cx="2089312" cy="149379"/>
              </a:xfrm>
              <a:custGeom>
                <a:avLst/>
                <a:gdLst>
                  <a:gd name="connsiteX0" fmla="*/ 2027196 w 2089312"/>
                  <a:gd name="connsiteY0" fmla="*/ 86763 h 149379"/>
                  <a:gd name="connsiteX1" fmla="*/ 2035023 w 2089312"/>
                  <a:gd name="connsiteY1" fmla="*/ 86763 h 149379"/>
                  <a:gd name="connsiteX2" fmla="*/ 2056673 w 2089312"/>
                  <a:gd name="connsiteY2" fmla="*/ 118571 h 149379"/>
                  <a:gd name="connsiteX3" fmla="*/ 2059837 w 2089312"/>
                  <a:gd name="connsiteY3" fmla="*/ 146548 h 149379"/>
                  <a:gd name="connsiteX4" fmla="*/ 2089313 w 2089312"/>
                  <a:gd name="connsiteY4" fmla="*/ 146548 h 149379"/>
                  <a:gd name="connsiteX5" fmla="*/ 2085982 w 2089312"/>
                  <a:gd name="connsiteY5" fmla="*/ 104249 h 149379"/>
                  <a:gd name="connsiteX6" fmla="*/ 2059837 w 2089312"/>
                  <a:gd name="connsiteY6" fmla="*/ 75939 h 149379"/>
                  <a:gd name="connsiteX7" fmla="*/ 2059837 w 2089312"/>
                  <a:gd name="connsiteY7" fmla="*/ 75606 h 149379"/>
                  <a:gd name="connsiteX8" fmla="*/ 2086648 w 2089312"/>
                  <a:gd name="connsiteY8" fmla="*/ 40301 h 149379"/>
                  <a:gd name="connsiteX9" fmla="*/ 2052842 w 2089312"/>
                  <a:gd name="connsiteY9" fmla="*/ 2498 h 149379"/>
                  <a:gd name="connsiteX10" fmla="*/ 1997054 w 2089312"/>
                  <a:gd name="connsiteY10" fmla="*/ 2498 h 149379"/>
                  <a:gd name="connsiteX11" fmla="*/ 1997054 w 2089312"/>
                  <a:gd name="connsiteY11" fmla="*/ 146715 h 149379"/>
                  <a:gd name="connsiteX12" fmla="*/ 2027196 w 2089312"/>
                  <a:gd name="connsiteY12" fmla="*/ 146715 h 149379"/>
                  <a:gd name="connsiteX13" fmla="*/ 2027196 w 2089312"/>
                  <a:gd name="connsiteY13" fmla="*/ 86930 h 149379"/>
                  <a:gd name="connsiteX14" fmla="*/ 2027196 w 2089312"/>
                  <a:gd name="connsiteY14" fmla="*/ 24480 h 149379"/>
                  <a:gd name="connsiteX15" fmla="*/ 2040686 w 2089312"/>
                  <a:gd name="connsiteY15" fmla="*/ 24480 h 149379"/>
                  <a:gd name="connsiteX16" fmla="*/ 2056007 w 2089312"/>
                  <a:gd name="connsiteY16" fmla="*/ 43465 h 149379"/>
                  <a:gd name="connsiteX17" fmla="*/ 2040686 w 2089312"/>
                  <a:gd name="connsiteY17" fmla="*/ 64615 h 149379"/>
                  <a:gd name="connsiteX18" fmla="*/ 2027196 w 2089312"/>
                  <a:gd name="connsiteY18" fmla="*/ 64615 h 149379"/>
                  <a:gd name="connsiteX19" fmla="*/ 2027196 w 2089312"/>
                  <a:gd name="connsiteY19" fmla="*/ 24480 h 149379"/>
                  <a:gd name="connsiteX20" fmla="*/ 1923946 w 2089312"/>
                  <a:gd name="connsiteY20" fmla="*/ 149046 h 149379"/>
                  <a:gd name="connsiteX21" fmla="*/ 1973740 w 2089312"/>
                  <a:gd name="connsiteY21" fmla="*/ 74606 h 149379"/>
                  <a:gd name="connsiteX22" fmla="*/ 1923946 w 2089312"/>
                  <a:gd name="connsiteY22" fmla="*/ 0 h 149379"/>
                  <a:gd name="connsiteX23" fmla="*/ 1874153 w 2089312"/>
                  <a:gd name="connsiteY23" fmla="*/ 74606 h 149379"/>
                  <a:gd name="connsiteX24" fmla="*/ 1923946 w 2089312"/>
                  <a:gd name="connsiteY24" fmla="*/ 149046 h 149379"/>
                  <a:gd name="connsiteX25" fmla="*/ 1923946 w 2089312"/>
                  <a:gd name="connsiteY25" fmla="*/ 127564 h 149379"/>
                  <a:gd name="connsiteX26" fmla="*/ 1904795 w 2089312"/>
                  <a:gd name="connsiteY26" fmla="*/ 74606 h 149379"/>
                  <a:gd name="connsiteX27" fmla="*/ 1923946 w 2089312"/>
                  <a:gd name="connsiteY27" fmla="*/ 21649 h 149379"/>
                  <a:gd name="connsiteX28" fmla="*/ 1943098 w 2089312"/>
                  <a:gd name="connsiteY28" fmla="*/ 74606 h 149379"/>
                  <a:gd name="connsiteX29" fmla="*/ 1923946 w 2089312"/>
                  <a:gd name="connsiteY29" fmla="*/ 127564 h 149379"/>
                  <a:gd name="connsiteX30" fmla="*/ 1816367 w 2089312"/>
                  <a:gd name="connsiteY30" fmla="*/ 146715 h 149379"/>
                  <a:gd name="connsiteX31" fmla="*/ 1816367 w 2089312"/>
                  <a:gd name="connsiteY31" fmla="*/ 83766 h 149379"/>
                  <a:gd name="connsiteX32" fmla="*/ 1859165 w 2089312"/>
                  <a:gd name="connsiteY32" fmla="*/ 83766 h 149379"/>
                  <a:gd name="connsiteX33" fmla="*/ 1859165 w 2089312"/>
                  <a:gd name="connsiteY33" fmla="*/ 61617 h 149379"/>
                  <a:gd name="connsiteX34" fmla="*/ 1816367 w 2089312"/>
                  <a:gd name="connsiteY34" fmla="*/ 61617 h 149379"/>
                  <a:gd name="connsiteX35" fmla="*/ 1816367 w 2089312"/>
                  <a:gd name="connsiteY35" fmla="*/ 24647 h 149379"/>
                  <a:gd name="connsiteX36" fmla="*/ 1861164 w 2089312"/>
                  <a:gd name="connsiteY36" fmla="*/ 24647 h 149379"/>
                  <a:gd name="connsiteX37" fmla="*/ 1861164 w 2089312"/>
                  <a:gd name="connsiteY37" fmla="*/ 2498 h 149379"/>
                  <a:gd name="connsiteX38" fmla="*/ 1786224 w 2089312"/>
                  <a:gd name="connsiteY38" fmla="*/ 2498 h 149379"/>
                  <a:gd name="connsiteX39" fmla="*/ 1786224 w 2089312"/>
                  <a:gd name="connsiteY39" fmla="*/ 146715 h 149379"/>
                  <a:gd name="connsiteX40" fmla="*/ 1816367 w 2089312"/>
                  <a:gd name="connsiteY40" fmla="*/ 146715 h 149379"/>
                  <a:gd name="connsiteX41" fmla="*/ 1716281 w 2089312"/>
                  <a:gd name="connsiteY41" fmla="*/ 46796 h 149379"/>
                  <a:gd name="connsiteX42" fmla="*/ 1670151 w 2089312"/>
                  <a:gd name="connsiteY42" fmla="*/ 0 h 149379"/>
                  <a:gd name="connsiteX43" fmla="*/ 1619026 w 2089312"/>
                  <a:gd name="connsiteY43" fmla="*/ 73274 h 149379"/>
                  <a:gd name="connsiteX44" fmla="*/ 1675647 w 2089312"/>
                  <a:gd name="connsiteY44" fmla="*/ 149046 h 149379"/>
                  <a:gd name="connsiteX45" fmla="*/ 1716447 w 2089312"/>
                  <a:gd name="connsiteY45" fmla="*/ 144217 h 149379"/>
                  <a:gd name="connsiteX46" fmla="*/ 1716447 w 2089312"/>
                  <a:gd name="connsiteY46" fmla="*/ 71109 h 149379"/>
                  <a:gd name="connsiteX47" fmla="*/ 1669985 w 2089312"/>
                  <a:gd name="connsiteY47" fmla="*/ 71109 h 149379"/>
                  <a:gd name="connsiteX48" fmla="*/ 1669985 w 2089312"/>
                  <a:gd name="connsiteY48" fmla="*/ 93258 h 149379"/>
                  <a:gd name="connsiteX49" fmla="*/ 1686305 w 2089312"/>
                  <a:gd name="connsiteY49" fmla="*/ 93258 h 149379"/>
                  <a:gd name="connsiteX50" fmla="*/ 1686305 w 2089312"/>
                  <a:gd name="connsiteY50" fmla="*/ 125232 h 149379"/>
                  <a:gd name="connsiteX51" fmla="*/ 1671317 w 2089312"/>
                  <a:gd name="connsiteY51" fmla="*/ 128063 h 149379"/>
                  <a:gd name="connsiteX52" fmla="*/ 1649668 w 2089312"/>
                  <a:gd name="connsiteY52" fmla="*/ 74939 h 149379"/>
                  <a:gd name="connsiteX53" fmla="*/ 1668486 w 2089312"/>
                  <a:gd name="connsiteY53" fmla="*/ 21649 h 149379"/>
                  <a:gd name="connsiteX54" fmla="*/ 1686472 w 2089312"/>
                  <a:gd name="connsiteY54" fmla="*/ 46796 h 149379"/>
                  <a:gd name="connsiteX55" fmla="*/ 1716447 w 2089312"/>
                  <a:gd name="connsiteY55" fmla="*/ 46796 h 149379"/>
                  <a:gd name="connsiteX56" fmla="*/ 1515443 w 2089312"/>
                  <a:gd name="connsiteY56" fmla="*/ 146715 h 149379"/>
                  <a:gd name="connsiteX57" fmla="*/ 1515443 w 2089312"/>
                  <a:gd name="connsiteY57" fmla="*/ 41300 h 149379"/>
                  <a:gd name="connsiteX58" fmla="*/ 1515776 w 2089312"/>
                  <a:gd name="connsiteY58" fmla="*/ 41300 h 149379"/>
                  <a:gd name="connsiteX59" fmla="*/ 1555078 w 2089312"/>
                  <a:gd name="connsiteY59" fmla="*/ 146715 h 149379"/>
                  <a:gd name="connsiteX60" fmla="*/ 1594879 w 2089312"/>
                  <a:gd name="connsiteY60" fmla="*/ 146715 h 149379"/>
                  <a:gd name="connsiteX61" fmla="*/ 1594879 w 2089312"/>
                  <a:gd name="connsiteY61" fmla="*/ 2498 h 149379"/>
                  <a:gd name="connsiteX62" fmla="*/ 1566735 w 2089312"/>
                  <a:gd name="connsiteY62" fmla="*/ 2498 h 149379"/>
                  <a:gd name="connsiteX63" fmla="*/ 1566735 w 2089312"/>
                  <a:gd name="connsiteY63" fmla="*/ 102417 h 149379"/>
                  <a:gd name="connsiteX64" fmla="*/ 1566402 w 2089312"/>
                  <a:gd name="connsiteY64" fmla="*/ 102417 h 149379"/>
                  <a:gd name="connsiteX65" fmla="*/ 1527933 w 2089312"/>
                  <a:gd name="connsiteY65" fmla="*/ 2498 h 149379"/>
                  <a:gd name="connsiteX66" fmla="*/ 1487132 w 2089312"/>
                  <a:gd name="connsiteY66" fmla="*/ 2498 h 149379"/>
                  <a:gd name="connsiteX67" fmla="*/ 1487132 w 2089312"/>
                  <a:gd name="connsiteY67" fmla="*/ 146715 h 149379"/>
                  <a:gd name="connsiteX68" fmla="*/ 1515276 w 2089312"/>
                  <a:gd name="connsiteY68" fmla="*/ 146715 h 149379"/>
                  <a:gd name="connsiteX69" fmla="*/ 1461653 w 2089312"/>
                  <a:gd name="connsiteY69" fmla="*/ 2498 h 149379"/>
                  <a:gd name="connsiteX70" fmla="*/ 1431511 w 2089312"/>
                  <a:gd name="connsiteY70" fmla="*/ 2498 h 149379"/>
                  <a:gd name="connsiteX71" fmla="*/ 1431511 w 2089312"/>
                  <a:gd name="connsiteY71" fmla="*/ 146715 h 149379"/>
                  <a:gd name="connsiteX72" fmla="*/ 1461653 w 2089312"/>
                  <a:gd name="connsiteY72" fmla="*/ 146715 h 149379"/>
                  <a:gd name="connsiteX73" fmla="*/ 1461653 w 2089312"/>
                  <a:gd name="connsiteY73" fmla="*/ 2498 h 149379"/>
                  <a:gd name="connsiteX74" fmla="*/ 1340584 w 2089312"/>
                  <a:gd name="connsiteY74" fmla="*/ 60285 h 149379"/>
                  <a:gd name="connsiteX75" fmla="*/ 1340584 w 2089312"/>
                  <a:gd name="connsiteY75" fmla="*/ 2498 h 149379"/>
                  <a:gd name="connsiteX76" fmla="*/ 1310442 w 2089312"/>
                  <a:gd name="connsiteY76" fmla="*/ 2498 h 149379"/>
                  <a:gd name="connsiteX77" fmla="*/ 1310442 w 2089312"/>
                  <a:gd name="connsiteY77" fmla="*/ 146715 h 149379"/>
                  <a:gd name="connsiteX78" fmla="*/ 1340584 w 2089312"/>
                  <a:gd name="connsiteY78" fmla="*/ 146715 h 149379"/>
                  <a:gd name="connsiteX79" fmla="*/ 1340584 w 2089312"/>
                  <a:gd name="connsiteY79" fmla="*/ 82433 h 149379"/>
                  <a:gd name="connsiteX80" fmla="*/ 1375223 w 2089312"/>
                  <a:gd name="connsiteY80" fmla="*/ 82433 h 149379"/>
                  <a:gd name="connsiteX81" fmla="*/ 1375223 w 2089312"/>
                  <a:gd name="connsiteY81" fmla="*/ 146715 h 149379"/>
                  <a:gd name="connsiteX82" fmla="*/ 1405365 w 2089312"/>
                  <a:gd name="connsiteY82" fmla="*/ 146715 h 149379"/>
                  <a:gd name="connsiteX83" fmla="*/ 1405365 w 2089312"/>
                  <a:gd name="connsiteY83" fmla="*/ 2498 h 149379"/>
                  <a:gd name="connsiteX84" fmla="*/ 1375223 w 2089312"/>
                  <a:gd name="connsiteY84" fmla="*/ 2498 h 149379"/>
                  <a:gd name="connsiteX85" fmla="*/ 1375223 w 2089312"/>
                  <a:gd name="connsiteY85" fmla="*/ 60285 h 149379"/>
                  <a:gd name="connsiteX86" fmla="*/ 1340584 w 2089312"/>
                  <a:gd name="connsiteY86" fmla="*/ 60285 h 149379"/>
                  <a:gd name="connsiteX87" fmla="*/ 1198033 w 2089312"/>
                  <a:gd name="connsiteY87" fmla="*/ 2498 h 149379"/>
                  <a:gd name="connsiteX88" fmla="*/ 1198033 w 2089312"/>
                  <a:gd name="connsiteY88" fmla="*/ 26479 h 149379"/>
                  <a:gd name="connsiteX89" fmla="*/ 1231672 w 2089312"/>
                  <a:gd name="connsiteY89" fmla="*/ 26479 h 149379"/>
                  <a:gd name="connsiteX90" fmla="*/ 1231672 w 2089312"/>
                  <a:gd name="connsiteY90" fmla="*/ 146715 h 149379"/>
                  <a:gd name="connsiteX91" fmla="*/ 1261814 w 2089312"/>
                  <a:gd name="connsiteY91" fmla="*/ 146715 h 149379"/>
                  <a:gd name="connsiteX92" fmla="*/ 1261814 w 2089312"/>
                  <a:gd name="connsiteY92" fmla="*/ 26479 h 149379"/>
                  <a:gd name="connsiteX93" fmla="*/ 1295454 w 2089312"/>
                  <a:gd name="connsiteY93" fmla="*/ 26479 h 149379"/>
                  <a:gd name="connsiteX94" fmla="*/ 1295454 w 2089312"/>
                  <a:gd name="connsiteY94" fmla="*/ 2498 h 149379"/>
                  <a:gd name="connsiteX95" fmla="*/ 1198199 w 2089312"/>
                  <a:gd name="connsiteY95" fmla="*/ 2498 h 149379"/>
                  <a:gd name="connsiteX96" fmla="*/ 1053816 w 2089312"/>
                  <a:gd name="connsiteY96" fmla="*/ 2498 h 149379"/>
                  <a:gd name="connsiteX97" fmla="*/ 1053816 w 2089312"/>
                  <a:gd name="connsiteY97" fmla="*/ 26479 h 149379"/>
                  <a:gd name="connsiteX98" fmla="*/ 1087455 w 2089312"/>
                  <a:gd name="connsiteY98" fmla="*/ 26479 h 149379"/>
                  <a:gd name="connsiteX99" fmla="*/ 1087455 w 2089312"/>
                  <a:gd name="connsiteY99" fmla="*/ 146715 h 149379"/>
                  <a:gd name="connsiteX100" fmla="*/ 1117598 w 2089312"/>
                  <a:gd name="connsiteY100" fmla="*/ 146715 h 149379"/>
                  <a:gd name="connsiteX101" fmla="*/ 1117598 w 2089312"/>
                  <a:gd name="connsiteY101" fmla="*/ 26479 h 149379"/>
                  <a:gd name="connsiteX102" fmla="*/ 1151237 w 2089312"/>
                  <a:gd name="connsiteY102" fmla="*/ 26479 h 149379"/>
                  <a:gd name="connsiteX103" fmla="*/ 1151237 w 2089312"/>
                  <a:gd name="connsiteY103" fmla="*/ 2498 h 149379"/>
                  <a:gd name="connsiteX104" fmla="*/ 1053982 w 2089312"/>
                  <a:gd name="connsiteY104" fmla="*/ 2498 h 149379"/>
                  <a:gd name="connsiteX105" fmla="*/ 974213 w 2089312"/>
                  <a:gd name="connsiteY105" fmla="*/ 60285 h 149379"/>
                  <a:gd name="connsiteX106" fmla="*/ 974213 w 2089312"/>
                  <a:gd name="connsiteY106" fmla="*/ 2498 h 149379"/>
                  <a:gd name="connsiteX107" fmla="*/ 944071 w 2089312"/>
                  <a:gd name="connsiteY107" fmla="*/ 2498 h 149379"/>
                  <a:gd name="connsiteX108" fmla="*/ 944071 w 2089312"/>
                  <a:gd name="connsiteY108" fmla="*/ 146715 h 149379"/>
                  <a:gd name="connsiteX109" fmla="*/ 974213 w 2089312"/>
                  <a:gd name="connsiteY109" fmla="*/ 146715 h 149379"/>
                  <a:gd name="connsiteX110" fmla="*/ 974213 w 2089312"/>
                  <a:gd name="connsiteY110" fmla="*/ 82433 h 149379"/>
                  <a:gd name="connsiteX111" fmla="*/ 1008852 w 2089312"/>
                  <a:gd name="connsiteY111" fmla="*/ 82433 h 149379"/>
                  <a:gd name="connsiteX112" fmla="*/ 1008852 w 2089312"/>
                  <a:gd name="connsiteY112" fmla="*/ 146715 h 149379"/>
                  <a:gd name="connsiteX113" fmla="*/ 1038994 w 2089312"/>
                  <a:gd name="connsiteY113" fmla="*/ 146715 h 149379"/>
                  <a:gd name="connsiteX114" fmla="*/ 1038994 w 2089312"/>
                  <a:gd name="connsiteY114" fmla="*/ 2498 h 149379"/>
                  <a:gd name="connsiteX115" fmla="*/ 1008852 w 2089312"/>
                  <a:gd name="connsiteY115" fmla="*/ 2498 h 149379"/>
                  <a:gd name="connsiteX116" fmla="*/ 1008852 w 2089312"/>
                  <a:gd name="connsiteY116" fmla="*/ 60285 h 149379"/>
                  <a:gd name="connsiteX117" fmla="*/ 974213 w 2089312"/>
                  <a:gd name="connsiteY117" fmla="*/ 60285 h 149379"/>
                  <a:gd name="connsiteX118" fmla="*/ 916926 w 2089312"/>
                  <a:gd name="connsiteY118" fmla="*/ 46962 h 149379"/>
                  <a:gd name="connsiteX119" fmla="*/ 870797 w 2089312"/>
                  <a:gd name="connsiteY119" fmla="*/ 167 h 149379"/>
                  <a:gd name="connsiteX120" fmla="*/ 819671 w 2089312"/>
                  <a:gd name="connsiteY120" fmla="*/ 73441 h 149379"/>
                  <a:gd name="connsiteX121" fmla="*/ 876292 w 2089312"/>
                  <a:gd name="connsiteY121" fmla="*/ 149213 h 149379"/>
                  <a:gd name="connsiteX122" fmla="*/ 917093 w 2089312"/>
                  <a:gd name="connsiteY122" fmla="*/ 144383 h 149379"/>
                  <a:gd name="connsiteX123" fmla="*/ 917093 w 2089312"/>
                  <a:gd name="connsiteY123" fmla="*/ 71276 h 149379"/>
                  <a:gd name="connsiteX124" fmla="*/ 870630 w 2089312"/>
                  <a:gd name="connsiteY124" fmla="*/ 71276 h 149379"/>
                  <a:gd name="connsiteX125" fmla="*/ 870630 w 2089312"/>
                  <a:gd name="connsiteY125" fmla="*/ 93425 h 149379"/>
                  <a:gd name="connsiteX126" fmla="*/ 886950 w 2089312"/>
                  <a:gd name="connsiteY126" fmla="*/ 93425 h 149379"/>
                  <a:gd name="connsiteX127" fmla="*/ 886950 w 2089312"/>
                  <a:gd name="connsiteY127" fmla="*/ 125399 h 149379"/>
                  <a:gd name="connsiteX128" fmla="*/ 871963 w 2089312"/>
                  <a:gd name="connsiteY128" fmla="*/ 128230 h 149379"/>
                  <a:gd name="connsiteX129" fmla="*/ 850313 w 2089312"/>
                  <a:gd name="connsiteY129" fmla="*/ 75106 h 149379"/>
                  <a:gd name="connsiteX130" fmla="*/ 869132 w 2089312"/>
                  <a:gd name="connsiteY130" fmla="*/ 21816 h 149379"/>
                  <a:gd name="connsiteX131" fmla="*/ 887117 w 2089312"/>
                  <a:gd name="connsiteY131" fmla="*/ 46962 h 149379"/>
                  <a:gd name="connsiteX132" fmla="*/ 917093 w 2089312"/>
                  <a:gd name="connsiteY132" fmla="*/ 46962 h 149379"/>
                  <a:gd name="connsiteX133" fmla="*/ 795691 w 2089312"/>
                  <a:gd name="connsiteY133" fmla="*/ 2665 h 149379"/>
                  <a:gd name="connsiteX134" fmla="*/ 765548 w 2089312"/>
                  <a:gd name="connsiteY134" fmla="*/ 2665 h 149379"/>
                  <a:gd name="connsiteX135" fmla="*/ 765548 w 2089312"/>
                  <a:gd name="connsiteY135" fmla="*/ 146882 h 149379"/>
                  <a:gd name="connsiteX136" fmla="*/ 795691 w 2089312"/>
                  <a:gd name="connsiteY136" fmla="*/ 146882 h 149379"/>
                  <a:gd name="connsiteX137" fmla="*/ 795691 w 2089312"/>
                  <a:gd name="connsiteY137" fmla="*/ 2665 h 149379"/>
                  <a:gd name="connsiteX138" fmla="*/ 683948 w 2089312"/>
                  <a:gd name="connsiteY138" fmla="*/ 87096 h 149379"/>
                  <a:gd name="connsiteX139" fmla="*/ 691775 w 2089312"/>
                  <a:gd name="connsiteY139" fmla="*/ 87096 h 149379"/>
                  <a:gd name="connsiteX140" fmla="*/ 713424 w 2089312"/>
                  <a:gd name="connsiteY140" fmla="*/ 118904 h 149379"/>
                  <a:gd name="connsiteX141" fmla="*/ 716588 w 2089312"/>
                  <a:gd name="connsiteY141" fmla="*/ 146882 h 149379"/>
                  <a:gd name="connsiteX142" fmla="*/ 746064 w 2089312"/>
                  <a:gd name="connsiteY142" fmla="*/ 146882 h 149379"/>
                  <a:gd name="connsiteX143" fmla="*/ 742734 w 2089312"/>
                  <a:gd name="connsiteY143" fmla="*/ 104582 h 149379"/>
                  <a:gd name="connsiteX144" fmla="*/ 716588 w 2089312"/>
                  <a:gd name="connsiteY144" fmla="*/ 76272 h 149379"/>
                  <a:gd name="connsiteX145" fmla="*/ 716588 w 2089312"/>
                  <a:gd name="connsiteY145" fmla="*/ 75939 h 149379"/>
                  <a:gd name="connsiteX146" fmla="*/ 743400 w 2089312"/>
                  <a:gd name="connsiteY146" fmla="*/ 40634 h 149379"/>
                  <a:gd name="connsiteX147" fmla="*/ 709594 w 2089312"/>
                  <a:gd name="connsiteY147" fmla="*/ 2831 h 149379"/>
                  <a:gd name="connsiteX148" fmla="*/ 653805 w 2089312"/>
                  <a:gd name="connsiteY148" fmla="*/ 2831 h 149379"/>
                  <a:gd name="connsiteX149" fmla="*/ 653805 w 2089312"/>
                  <a:gd name="connsiteY149" fmla="*/ 147048 h 149379"/>
                  <a:gd name="connsiteX150" fmla="*/ 683948 w 2089312"/>
                  <a:gd name="connsiteY150" fmla="*/ 147048 h 149379"/>
                  <a:gd name="connsiteX151" fmla="*/ 683948 w 2089312"/>
                  <a:gd name="connsiteY151" fmla="*/ 87263 h 149379"/>
                  <a:gd name="connsiteX152" fmla="*/ 683948 w 2089312"/>
                  <a:gd name="connsiteY152" fmla="*/ 24813 h 149379"/>
                  <a:gd name="connsiteX153" fmla="*/ 697437 w 2089312"/>
                  <a:gd name="connsiteY153" fmla="*/ 24813 h 149379"/>
                  <a:gd name="connsiteX154" fmla="*/ 712758 w 2089312"/>
                  <a:gd name="connsiteY154" fmla="*/ 43798 h 149379"/>
                  <a:gd name="connsiteX155" fmla="*/ 697437 w 2089312"/>
                  <a:gd name="connsiteY155" fmla="*/ 64948 h 149379"/>
                  <a:gd name="connsiteX156" fmla="*/ 683948 w 2089312"/>
                  <a:gd name="connsiteY156" fmla="*/ 64948 h 149379"/>
                  <a:gd name="connsiteX157" fmla="*/ 683948 w 2089312"/>
                  <a:gd name="connsiteY157" fmla="*/ 24813 h 149379"/>
                  <a:gd name="connsiteX158" fmla="*/ 590523 w 2089312"/>
                  <a:gd name="connsiteY158" fmla="*/ 146882 h 149379"/>
                  <a:gd name="connsiteX159" fmla="*/ 590523 w 2089312"/>
                  <a:gd name="connsiteY159" fmla="*/ 124733 h 149379"/>
                  <a:gd name="connsiteX160" fmla="*/ 540397 w 2089312"/>
                  <a:gd name="connsiteY160" fmla="*/ 124733 h 149379"/>
                  <a:gd name="connsiteX161" fmla="*/ 540397 w 2089312"/>
                  <a:gd name="connsiteY161" fmla="*/ 82600 h 149379"/>
                  <a:gd name="connsiteX162" fmla="*/ 585194 w 2089312"/>
                  <a:gd name="connsiteY162" fmla="*/ 82600 h 149379"/>
                  <a:gd name="connsiteX163" fmla="*/ 585194 w 2089312"/>
                  <a:gd name="connsiteY163" fmla="*/ 60451 h 149379"/>
                  <a:gd name="connsiteX164" fmla="*/ 540397 w 2089312"/>
                  <a:gd name="connsiteY164" fmla="*/ 60451 h 149379"/>
                  <a:gd name="connsiteX165" fmla="*/ 540397 w 2089312"/>
                  <a:gd name="connsiteY165" fmla="*/ 24813 h 149379"/>
                  <a:gd name="connsiteX166" fmla="*/ 589024 w 2089312"/>
                  <a:gd name="connsiteY166" fmla="*/ 24813 h 149379"/>
                  <a:gd name="connsiteX167" fmla="*/ 589024 w 2089312"/>
                  <a:gd name="connsiteY167" fmla="*/ 2665 h 149379"/>
                  <a:gd name="connsiteX168" fmla="*/ 510255 w 2089312"/>
                  <a:gd name="connsiteY168" fmla="*/ 2665 h 149379"/>
                  <a:gd name="connsiteX169" fmla="*/ 510255 w 2089312"/>
                  <a:gd name="connsiteY169" fmla="*/ 146882 h 149379"/>
                  <a:gd name="connsiteX170" fmla="*/ 590523 w 2089312"/>
                  <a:gd name="connsiteY170" fmla="*/ 146882 h 149379"/>
                  <a:gd name="connsiteX171" fmla="*/ 419328 w 2089312"/>
                  <a:gd name="connsiteY171" fmla="*/ 60451 h 149379"/>
                  <a:gd name="connsiteX172" fmla="*/ 419328 w 2089312"/>
                  <a:gd name="connsiteY172" fmla="*/ 2665 h 149379"/>
                  <a:gd name="connsiteX173" fmla="*/ 389186 w 2089312"/>
                  <a:gd name="connsiteY173" fmla="*/ 2665 h 149379"/>
                  <a:gd name="connsiteX174" fmla="*/ 389186 w 2089312"/>
                  <a:gd name="connsiteY174" fmla="*/ 146882 h 149379"/>
                  <a:gd name="connsiteX175" fmla="*/ 419328 w 2089312"/>
                  <a:gd name="connsiteY175" fmla="*/ 146882 h 149379"/>
                  <a:gd name="connsiteX176" fmla="*/ 419328 w 2089312"/>
                  <a:gd name="connsiteY176" fmla="*/ 82600 h 149379"/>
                  <a:gd name="connsiteX177" fmla="*/ 453967 w 2089312"/>
                  <a:gd name="connsiteY177" fmla="*/ 82600 h 149379"/>
                  <a:gd name="connsiteX178" fmla="*/ 453967 w 2089312"/>
                  <a:gd name="connsiteY178" fmla="*/ 146882 h 149379"/>
                  <a:gd name="connsiteX179" fmla="*/ 484109 w 2089312"/>
                  <a:gd name="connsiteY179" fmla="*/ 146882 h 149379"/>
                  <a:gd name="connsiteX180" fmla="*/ 484109 w 2089312"/>
                  <a:gd name="connsiteY180" fmla="*/ 2665 h 149379"/>
                  <a:gd name="connsiteX181" fmla="*/ 453967 w 2089312"/>
                  <a:gd name="connsiteY181" fmla="*/ 2665 h 149379"/>
                  <a:gd name="connsiteX182" fmla="*/ 453967 w 2089312"/>
                  <a:gd name="connsiteY182" fmla="*/ 60451 h 149379"/>
                  <a:gd name="connsiteX183" fmla="*/ 419328 w 2089312"/>
                  <a:gd name="connsiteY183" fmla="*/ 60451 h 149379"/>
                  <a:gd name="connsiteX184" fmla="*/ 276777 w 2089312"/>
                  <a:gd name="connsiteY184" fmla="*/ 2665 h 149379"/>
                  <a:gd name="connsiteX185" fmla="*/ 276777 w 2089312"/>
                  <a:gd name="connsiteY185" fmla="*/ 26645 h 149379"/>
                  <a:gd name="connsiteX186" fmla="*/ 310416 w 2089312"/>
                  <a:gd name="connsiteY186" fmla="*/ 26645 h 149379"/>
                  <a:gd name="connsiteX187" fmla="*/ 310416 w 2089312"/>
                  <a:gd name="connsiteY187" fmla="*/ 146882 h 149379"/>
                  <a:gd name="connsiteX188" fmla="*/ 340558 w 2089312"/>
                  <a:gd name="connsiteY188" fmla="*/ 146882 h 149379"/>
                  <a:gd name="connsiteX189" fmla="*/ 340558 w 2089312"/>
                  <a:gd name="connsiteY189" fmla="*/ 26645 h 149379"/>
                  <a:gd name="connsiteX190" fmla="*/ 374198 w 2089312"/>
                  <a:gd name="connsiteY190" fmla="*/ 26645 h 149379"/>
                  <a:gd name="connsiteX191" fmla="*/ 374198 w 2089312"/>
                  <a:gd name="connsiteY191" fmla="*/ 2665 h 149379"/>
                  <a:gd name="connsiteX192" fmla="*/ 276943 w 2089312"/>
                  <a:gd name="connsiteY192" fmla="*/ 2665 h 149379"/>
                  <a:gd name="connsiteX193" fmla="*/ 170029 w 2089312"/>
                  <a:gd name="connsiteY193" fmla="*/ 149379 h 149379"/>
                  <a:gd name="connsiteX194" fmla="*/ 219822 w 2089312"/>
                  <a:gd name="connsiteY194" fmla="*/ 74939 h 149379"/>
                  <a:gd name="connsiteX195" fmla="*/ 170029 w 2089312"/>
                  <a:gd name="connsiteY195" fmla="*/ 333 h 149379"/>
                  <a:gd name="connsiteX196" fmla="*/ 120236 w 2089312"/>
                  <a:gd name="connsiteY196" fmla="*/ 74939 h 149379"/>
                  <a:gd name="connsiteX197" fmla="*/ 170029 w 2089312"/>
                  <a:gd name="connsiteY197" fmla="*/ 149379 h 149379"/>
                  <a:gd name="connsiteX198" fmla="*/ 170029 w 2089312"/>
                  <a:gd name="connsiteY198" fmla="*/ 127897 h 149379"/>
                  <a:gd name="connsiteX199" fmla="*/ 150878 w 2089312"/>
                  <a:gd name="connsiteY199" fmla="*/ 74939 h 149379"/>
                  <a:gd name="connsiteX200" fmla="*/ 170029 w 2089312"/>
                  <a:gd name="connsiteY200" fmla="*/ 21982 h 149379"/>
                  <a:gd name="connsiteX201" fmla="*/ 189181 w 2089312"/>
                  <a:gd name="connsiteY201" fmla="*/ 74939 h 149379"/>
                  <a:gd name="connsiteX202" fmla="*/ 170029 w 2089312"/>
                  <a:gd name="connsiteY202" fmla="*/ 127897 h 149379"/>
                  <a:gd name="connsiteX203" fmla="*/ 167 w 2089312"/>
                  <a:gd name="connsiteY203" fmla="*/ 147048 h 149379"/>
                  <a:gd name="connsiteX204" fmla="*/ 49294 w 2089312"/>
                  <a:gd name="connsiteY204" fmla="*/ 147048 h 149379"/>
                  <a:gd name="connsiteX205" fmla="*/ 97421 w 2089312"/>
                  <a:gd name="connsiteY205" fmla="*/ 74107 h 149379"/>
                  <a:gd name="connsiteX206" fmla="*/ 50459 w 2089312"/>
                  <a:gd name="connsiteY206" fmla="*/ 2831 h 149379"/>
                  <a:gd name="connsiteX207" fmla="*/ 0 w 2089312"/>
                  <a:gd name="connsiteY207" fmla="*/ 2831 h 149379"/>
                  <a:gd name="connsiteX208" fmla="*/ 0 w 2089312"/>
                  <a:gd name="connsiteY208" fmla="*/ 147048 h 149379"/>
                  <a:gd name="connsiteX209" fmla="*/ 30309 w 2089312"/>
                  <a:gd name="connsiteY209" fmla="*/ 24980 h 149379"/>
                  <a:gd name="connsiteX210" fmla="*/ 45963 w 2089312"/>
                  <a:gd name="connsiteY210" fmla="*/ 24980 h 149379"/>
                  <a:gd name="connsiteX211" fmla="*/ 66946 w 2089312"/>
                  <a:gd name="connsiteY211" fmla="*/ 74939 h 149379"/>
                  <a:gd name="connsiteX212" fmla="*/ 44964 w 2089312"/>
                  <a:gd name="connsiteY212" fmla="*/ 124899 h 149379"/>
                  <a:gd name="connsiteX213" fmla="*/ 30309 w 2089312"/>
                  <a:gd name="connsiteY213" fmla="*/ 124899 h 149379"/>
                  <a:gd name="connsiteX214" fmla="*/ 30309 w 2089312"/>
                  <a:gd name="connsiteY214" fmla="*/ 24980 h 1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2089312" h="149379">
                    <a:moveTo>
                      <a:pt x="2027196" y="86763"/>
                    </a:moveTo>
                    <a:lnTo>
                      <a:pt x="2035023" y="86763"/>
                    </a:lnTo>
                    <a:cubicBezTo>
                      <a:pt x="2058171" y="86763"/>
                      <a:pt x="2056673" y="101418"/>
                      <a:pt x="2056673" y="118571"/>
                    </a:cubicBezTo>
                    <a:cubicBezTo>
                      <a:pt x="2056673" y="127897"/>
                      <a:pt x="2055840" y="137722"/>
                      <a:pt x="2059837" y="146548"/>
                    </a:cubicBezTo>
                    <a:lnTo>
                      <a:pt x="2089313" y="146548"/>
                    </a:lnTo>
                    <a:cubicBezTo>
                      <a:pt x="2086482" y="140553"/>
                      <a:pt x="2085982" y="113408"/>
                      <a:pt x="2085982" y="104249"/>
                    </a:cubicBezTo>
                    <a:cubicBezTo>
                      <a:pt x="2085982" y="78270"/>
                      <a:pt x="2066332" y="76771"/>
                      <a:pt x="2059837" y="75939"/>
                    </a:cubicBezTo>
                    <a:lnTo>
                      <a:pt x="2059837" y="75606"/>
                    </a:lnTo>
                    <a:cubicBezTo>
                      <a:pt x="2079321" y="72442"/>
                      <a:pt x="2086648" y="58619"/>
                      <a:pt x="2086648" y="40301"/>
                    </a:cubicBezTo>
                    <a:cubicBezTo>
                      <a:pt x="2086648" y="15654"/>
                      <a:pt x="2073492" y="2498"/>
                      <a:pt x="2052842" y="2498"/>
                    </a:cubicBezTo>
                    <a:lnTo>
                      <a:pt x="1997054" y="2498"/>
                    </a:lnTo>
                    <a:lnTo>
                      <a:pt x="1997054" y="146715"/>
                    </a:lnTo>
                    <a:lnTo>
                      <a:pt x="2027196" y="146715"/>
                    </a:lnTo>
                    <a:lnTo>
                      <a:pt x="2027196" y="86930"/>
                    </a:lnTo>
                    <a:close/>
                    <a:moveTo>
                      <a:pt x="2027196" y="24480"/>
                    </a:moveTo>
                    <a:lnTo>
                      <a:pt x="2040686" y="24480"/>
                    </a:lnTo>
                    <a:cubicBezTo>
                      <a:pt x="2050344" y="24480"/>
                      <a:pt x="2056007" y="29643"/>
                      <a:pt x="2056007" y="43465"/>
                    </a:cubicBezTo>
                    <a:cubicBezTo>
                      <a:pt x="2056007" y="52624"/>
                      <a:pt x="2052676" y="64615"/>
                      <a:pt x="2040686" y="64615"/>
                    </a:cubicBezTo>
                    <a:lnTo>
                      <a:pt x="2027196" y="64615"/>
                    </a:lnTo>
                    <a:lnTo>
                      <a:pt x="2027196" y="24480"/>
                    </a:lnTo>
                    <a:close/>
                    <a:moveTo>
                      <a:pt x="1923946" y="149046"/>
                    </a:moveTo>
                    <a:cubicBezTo>
                      <a:pt x="1973740" y="149046"/>
                      <a:pt x="1973740" y="112243"/>
                      <a:pt x="1973740" y="74606"/>
                    </a:cubicBezTo>
                    <a:cubicBezTo>
                      <a:pt x="1973740" y="36970"/>
                      <a:pt x="1973740" y="0"/>
                      <a:pt x="1923946" y="0"/>
                    </a:cubicBezTo>
                    <a:cubicBezTo>
                      <a:pt x="1874153" y="0"/>
                      <a:pt x="1874153" y="36304"/>
                      <a:pt x="1874153" y="74606"/>
                    </a:cubicBezTo>
                    <a:cubicBezTo>
                      <a:pt x="1874153" y="112909"/>
                      <a:pt x="1874153" y="149046"/>
                      <a:pt x="1923946" y="149046"/>
                    </a:cubicBezTo>
                    <a:moveTo>
                      <a:pt x="1923946" y="127564"/>
                    </a:moveTo>
                    <a:cubicBezTo>
                      <a:pt x="1906960" y="127564"/>
                      <a:pt x="1904795" y="111577"/>
                      <a:pt x="1904795" y="74606"/>
                    </a:cubicBezTo>
                    <a:cubicBezTo>
                      <a:pt x="1904795" y="37636"/>
                      <a:pt x="1906960" y="21649"/>
                      <a:pt x="1923946" y="21649"/>
                    </a:cubicBezTo>
                    <a:cubicBezTo>
                      <a:pt x="1940933" y="21649"/>
                      <a:pt x="1943098" y="37636"/>
                      <a:pt x="1943098" y="74606"/>
                    </a:cubicBezTo>
                    <a:cubicBezTo>
                      <a:pt x="1943098" y="111577"/>
                      <a:pt x="1940933" y="127564"/>
                      <a:pt x="1923946" y="127564"/>
                    </a:cubicBezTo>
                    <a:moveTo>
                      <a:pt x="1816367" y="146715"/>
                    </a:moveTo>
                    <a:lnTo>
                      <a:pt x="1816367" y="83766"/>
                    </a:lnTo>
                    <a:lnTo>
                      <a:pt x="1859165" y="83766"/>
                    </a:lnTo>
                    <a:lnTo>
                      <a:pt x="1859165" y="61617"/>
                    </a:lnTo>
                    <a:lnTo>
                      <a:pt x="1816367" y="61617"/>
                    </a:lnTo>
                    <a:lnTo>
                      <a:pt x="1816367" y="24647"/>
                    </a:lnTo>
                    <a:lnTo>
                      <a:pt x="1861164" y="24647"/>
                    </a:lnTo>
                    <a:lnTo>
                      <a:pt x="1861164" y="2498"/>
                    </a:lnTo>
                    <a:lnTo>
                      <a:pt x="1786224" y="2498"/>
                    </a:lnTo>
                    <a:lnTo>
                      <a:pt x="1786224" y="146715"/>
                    </a:lnTo>
                    <a:lnTo>
                      <a:pt x="1816367" y="146715"/>
                    </a:lnTo>
                    <a:close/>
                    <a:moveTo>
                      <a:pt x="1716281" y="46796"/>
                    </a:moveTo>
                    <a:cubicBezTo>
                      <a:pt x="1718113" y="16653"/>
                      <a:pt x="1699794" y="0"/>
                      <a:pt x="1670151" y="0"/>
                    </a:cubicBezTo>
                    <a:cubicBezTo>
                      <a:pt x="1620858" y="0"/>
                      <a:pt x="1619026" y="36970"/>
                      <a:pt x="1619026" y="73274"/>
                    </a:cubicBezTo>
                    <a:cubicBezTo>
                      <a:pt x="1619026" y="128063"/>
                      <a:pt x="1624855" y="149046"/>
                      <a:pt x="1675647" y="149046"/>
                    </a:cubicBezTo>
                    <a:cubicBezTo>
                      <a:pt x="1687637" y="149046"/>
                      <a:pt x="1708287" y="145882"/>
                      <a:pt x="1716447" y="144217"/>
                    </a:cubicBezTo>
                    <a:lnTo>
                      <a:pt x="1716447" y="71109"/>
                    </a:lnTo>
                    <a:lnTo>
                      <a:pt x="1669985" y="71109"/>
                    </a:lnTo>
                    <a:lnTo>
                      <a:pt x="1669985" y="93258"/>
                    </a:lnTo>
                    <a:lnTo>
                      <a:pt x="1686305" y="93258"/>
                    </a:lnTo>
                    <a:lnTo>
                      <a:pt x="1686305" y="125232"/>
                    </a:lnTo>
                    <a:cubicBezTo>
                      <a:pt x="1681642" y="126897"/>
                      <a:pt x="1676313" y="128063"/>
                      <a:pt x="1671317" y="128063"/>
                    </a:cubicBezTo>
                    <a:cubicBezTo>
                      <a:pt x="1654164" y="128063"/>
                      <a:pt x="1649668" y="120070"/>
                      <a:pt x="1649668" y="74939"/>
                    </a:cubicBezTo>
                    <a:cubicBezTo>
                      <a:pt x="1649668" y="46962"/>
                      <a:pt x="1649668" y="21649"/>
                      <a:pt x="1668486" y="21649"/>
                    </a:cubicBezTo>
                    <a:cubicBezTo>
                      <a:pt x="1684473" y="21649"/>
                      <a:pt x="1686638" y="33473"/>
                      <a:pt x="1686472" y="46796"/>
                    </a:cubicBezTo>
                    <a:lnTo>
                      <a:pt x="1716447" y="46796"/>
                    </a:lnTo>
                    <a:close/>
                    <a:moveTo>
                      <a:pt x="1515443" y="146715"/>
                    </a:moveTo>
                    <a:lnTo>
                      <a:pt x="1515443" y="41300"/>
                    </a:lnTo>
                    <a:lnTo>
                      <a:pt x="1515776" y="41300"/>
                    </a:lnTo>
                    <a:lnTo>
                      <a:pt x="1555078" y="146715"/>
                    </a:lnTo>
                    <a:lnTo>
                      <a:pt x="1594879" y="146715"/>
                    </a:lnTo>
                    <a:lnTo>
                      <a:pt x="1594879" y="2498"/>
                    </a:lnTo>
                    <a:lnTo>
                      <a:pt x="1566735" y="2498"/>
                    </a:lnTo>
                    <a:lnTo>
                      <a:pt x="1566735" y="102417"/>
                    </a:lnTo>
                    <a:lnTo>
                      <a:pt x="1566402" y="102417"/>
                    </a:lnTo>
                    <a:lnTo>
                      <a:pt x="1527933" y="2498"/>
                    </a:lnTo>
                    <a:lnTo>
                      <a:pt x="1487132" y="2498"/>
                    </a:lnTo>
                    <a:lnTo>
                      <a:pt x="1487132" y="146715"/>
                    </a:lnTo>
                    <a:lnTo>
                      <a:pt x="1515276" y="146715"/>
                    </a:lnTo>
                    <a:close/>
                    <a:moveTo>
                      <a:pt x="1461653" y="2498"/>
                    </a:moveTo>
                    <a:lnTo>
                      <a:pt x="1431511" y="2498"/>
                    </a:lnTo>
                    <a:lnTo>
                      <a:pt x="1431511" y="146715"/>
                    </a:lnTo>
                    <a:lnTo>
                      <a:pt x="1461653" y="146715"/>
                    </a:lnTo>
                    <a:lnTo>
                      <a:pt x="1461653" y="2498"/>
                    </a:lnTo>
                    <a:close/>
                    <a:moveTo>
                      <a:pt x="1340584" y="60285"/>
                    </a:moveTo>
                    <a:lnTo>
                      <a:pt x="1340584" y="2498"/>
                    </a:lnTo>
                    <a:lnTo>
                      <a:pt x="1310442" y="2498"/>
                    </a:lnTo>
                    <a:lnTo>
                      <a:pt x="1310442" y="146715"/>
                    </a:lnTo>
                    <a:lnTo>
                      <a:pt x="1340584" y="146715"/>
                    </a:lnTo>
                    <a:lnTo>
                      <a:pt x="1340584" y="82433"/>
                    </a:lnTo>
                    <a:lnTo>
                      <a:pt x="1375223" y="82433"/>
                    </a:lnTo>
                    <a:lnTo>
                      <a:pt x="1375223" y="146715"/>
                    </a:lnTo>
                    <a:lnTo>
                      <a:pt x="1405365" y="146715"/>
                    </a:lnTo>
                    <a:lnTo>
                      <a:pt x="1405365" y="2498"/>
                    </a:lnTo>
                    <a:lnTo>
                      <a:pt x="1375223" y="2498"/>
                    </a:lnTo>
                    <a:lnTo>
                      <a:pt x="1375223" y="60285"/>
                    </a:lnTo>
                    <a:lnTo>
                      <a:pt x="1340584" y="60285"/>
                    </a:lnTo>
                    <a:close/>
                    <a:moveTo>
                      <a:pt x="1198033" y="2498"/>
                    </a:moveTo>
                    <a:lnTo>
                      <a:pt x="1198033" y="26479"/>
                    </a:lnTo>
                    <a:lnTo>
                      <a:pt x="1231672" y="26479"/>
                    </a:lnTo>
                    <a:lnTo>
                      <a:pt x="1231672" y="146715"/>
                    </a:lnTo>
                    <a:lnTo>
                      <a:pt x="1261814" y="146715"/>
                    </a:lnTo>
                    <a:lnTo>
                      <a:pt x="1261814" y="26479"/>
                    </a:lnTo>
                    <a:lnTo>
                      <a:pt x="1295454" y="26479"/>
                    </a:lnTo>
                    <a:lnTo>
                      <a:pt x="1295454" y="2498"/>
                    </a:lnTo>
                    <a:lnTo>
                      <a:pt x="1198199" y="2498"/>
                    </a:lnTo>
                    <a:close/>
                    <a:moveTo>
                      <a:pt x="1053816" y="2498"/>
                    </a:moveTo>
                    <a:lnTo>
                      <a:pt x="1053816" y="26479"/>
                    </a:lnTo>
                    <a:lnTo>
                      <a:pt x="1087455" y="26479"/>
                    </a:lnTo>
                    <a:lnTo>
                      <a:pt x="1087455" y="146715"/>
                    </a:lnTo>
                    <a:lnTo>
                      <a:pt x="1117598" y="146715"/>
                    </a:lnTo>
                    <a:lnTo>
                      <a:pt x="1117598" y="26479"/>
                    </a:lnTo>
                    <a:lnTo>
                      <a:pt x="1151237" y="26479"/>
                    </a:lnTo>
                    <a:lnTo>
                      <a:pt x="1151237" y="2498"/>
                    </a:lnTo>
                    <a:lnTo>
                      <a:pt x="1053982" y="2498"/>
                    </a:lnTo>
                    <a:close/>
                    <a:moveTo>
                      <a:pt x="974213" y="60285"/>
                    </a:moveTo>
                    <a:lnTo>
                      <a:pt x="974213" y="2498"/>
                    </a:lnTo>
                    <a:lnTo>
                      <a:pt x="944071" y="2498"/>
                    </a:lnTo>
                    <a:lnTo>
                      <a:pt x="944071" y="146715"/>
                    </a:lnTo>
                    <a:lnTo>
                      <a:pt x="974213" y="146715"/>
                    </a:lnTo>
                    <a:lnTo>
                      <a:pt x="974213" y="82433"/>
                    </a:lnTo>
                    <a:lnTo>
                      <a:pt x="1008852" y="82433"/>
                    </a:lnTo>
                    <a:lnTo>
                      <a:pt x="1008852" y="146715"/>
                    </a:lnTo>
                    <a:lnTo>
                      <a:pt x="1038994" y="146715"/>
                    </a:lnTo>
                    <a:lnTo>
                      <a:pt x="1038994" y="2498"/>
                    </a:lnTo>
                    <a:lnTo>
                      <a:pt x="1008852" y="2498"/>
                    </a:lnTo>
                    <a:lnTo>
                      <a:pt x="1008852" y="60285"/>
                    </a:lnTo>
                    <a:lnTo>
                      <a:pt x="974213" y="60285"/>
                    </a:lnTo>
                    <a:close/>
                    <a:moveTo>
                      <a:pt x="916926" y="46962"/>
                    </a:moveTo>
                    <a:cubicBezTo>
                      <a:pt x="918758" y="16820"/>
                      <a:pt x="900440" y="167"/>
                      <a:pt x="870797" y="167"/>
                    </a:cubicBezTo>
                    <a:cubicBezTo>
                      <a:pt x="821503" y="167"/>
                      <a:pt x="819671" y="37137"/>
                      <a:pt x="819671" y="73441"/>
                    </a:cubicBezTo>
                    <a:cubicBezTo>
                      <a:pt x="819671" y="128230"/>
                      <a:pt x="825500" y="149213"/>
                      <a:pt x="876292" y="149213"/>
                    </a:cubicBezTo>
                    <a:cubicBezTo>
                      <a:pt x="888283" y="149213"/>
                      <a:pt x="908933" y="146049"/>
                      <a:pt x="917093" y="144383"/>
                    </a:cubicBezTo>
                    <a:lnTo>
                      <a:pt x="917093" y="71276"/>
                    </a:lnTo>
                    <a:lnTo>
                      <a:pt x="870630" y="71276"/>
                    </a:lnTo>
                    <a:lnTo>
                      <a:pt x="870630" y="93425"/>
                    </a:lnTo>
                    <a:lnTo>
                      <a:pt x="886950" y="93425"/>
                    </a:lnTo>
                    <a:lnTo>
                      <a:pt x="886950" y="125399"/>
                    </a:lnTo>
                    <a:cubicBezTo>
                      <a:pt x="882288" y="127064"/>
                      <a:pt x="876959" y="128230"/>
                      <a:pt x="871963" y="128230"/>
                    </a:cubicBezTo>
                    <a:cubicBezTo>
                      <a:pt x="854810" y="128230"/>
                      <a:pt x="850313" y="120236"/>
                      <a:pt x="850313" y="75106"/>
                    </a:cubicBezTo>
                    <a:cubicBezTo>
                      <a:pt x="850313" y="47129"/>
                      <a:pt x="850313" y="21816"/>
                      <a:pt x="869132" y="21816"/>
                    </a:cubicBezTo>
                    <a:cubicBezTo>
                      <a:pt x="885119" y="21816"/>
                      <a:pt x="887284" y="33640"/>
                      <a:pt x="887117" y="46962"/>
                    </a:cubicBezTo>
                    <a:lnTo>
                      <a:pt x="917093" y="46962"/>
                    </a:lnTo>
                    <a:close/>
                    <a:moveTo>
                      <a:pt x="795691" y="2665"/>
                    </a:moveTo>
                    <a:lnTo>
                      <a:pt x="765548" y="2665"/>
                    </a:lnTo>
                    <a:lnTo>
                      <a:pt x="765548" y="146882"/>
                    </a:lnTo>
                    <a:lnTo>
                      <a:pt x="795691" y="146882"/>
                    </a:lnTo>
                    <a:lnTo>
                      <a:pt x="795691" y="2665"/>
                    </a:lnTo>
                    <a:close/>
                    <a:moveTo>
                      <a:pt x="683948" y="87096"/>
                    </a:moveTo>
                    <a:lnTo>
                      <a:pt x="691775" y="87096"/>
                    </a:lnTo>
                    <a:cubicBezTo>
                      <a:pt x="714923" y="87096"/>
                      <a:pt x="713424" y="101751"/>
                      <a:pt x="713424" y="118904"/>
                    </a:cubicBezTo>
                    <a:cubicBezTo>
                      <a:pt x="713424" y="128230"/>
                      <a:pt x="712591" y="138055"/>
                      <a:pt x="716588" y="146882"/>
                    </a:cubicBezTo>
                    <a:lnTo>
                      <a:pt x="746064" y="146882"/>
                    </a:lnTo>
                    <a:cubicBezTo>
                      <a:pt x="743233" y="140886"/>
                      <a:pt x="742734" y="113742"/>
                      <a:pt x="742734" y="104582"/>
                    </a:cubicBezTo>
                    <a:cubicBezTo>
                      <a:pt x="742734" y="78603"/>
                      <a:pt x="723249" y="77104"/>
                      <a:pt x="716588" y="76272"/>
                    </a:cubicBezTo>
                    <a:lnTo>
                      <a:pt x="716588" y="75939"/>
                    </a:lnTo>
                    <a:cubicBezTo>
                      <a:pt x="736072" y="72774"/>
                      <a:pt x="743400" y="58953"/>
                      <a:pt x="743400" y="40634"/>
                    </a:cubicBezTo>
                    <a:cubicBezTo>
                      <a:pt x="743400" y="15987"/>
                      <a:pt x="730244" y="2831"/>
                      <a:pt x="709594" y="2831"/>
                    </a:cubicBezTo>
                    <a:lnTo>
                      <a:pt x="653805" y="2831"/>
                    </a:lnTo>
                    <a:lnTo>
                      <a:pt x="653805" y="147048"/>
                    </a:lnTo>
                    <a:lnTo>
                      <a:pt x="683948" y="147048"/>
                    </a:lnTo>
                    <a:lnTo>
                      <a:pt x="683948" y="87263"/>
                    </a:lnTo>
                    <a:close/>
                    <a:moveTo>
                      <a:pt x="683948" y="24813"/>
                    </a:moveTo>
                    <a:lnTo>
                      <a:pt x="697437" y="24813"/>
                    </a:lnTo>
                    <a:cubicBezTo>
                      <a:pt x="707096" y="24813"/>
                      <a:pt x="712758" y="29976"/>
                      <a:pt x="712758" y="43798"/>
                    </a:cubicBezTo>
                    <a:cubicBezTo>
                      <a:pt x="712758" y="52957"/>
                      <a:pt x="709427" y="64948"/>
                      <a:pt x="697437" y="64948"/>
                    </a:cubicBezTo>
                    <a:lnTo>
                      <a:pt x="683948" y="64948"/>
                    </a:lnTo>
                    <a:lnTo>
                      <a:pt x="683948" y="24813"/>
                    </a:lnTo>
                    <a:close/>
                    <a:moveTo>
                      <a:pt x="590523" y="146882"/>
                    </a:moveTo>
                    <a:lnTo>
                      <a:pt x="590523" y="124733"/>
                    </a:lnTo>
                    <a:lnTo>
                      <a:pt x="540397" y="124733"/>
                    </a:lnTo>
                    <a:lnTo>
                      <a:pt x="540397" y="82600"/>
                    </a:lnTo>
                    <a:lnTo>
                      <a:pt x="585194" y="82600"/>
                    </a:lnTo>
                    <a:lnTo>
                      <a:pt x="585194" y="60451"/>
                    </a:lnTo>
                    <a:lnTo>
                      <a:pt x="540397" y="60451"/>
                    </a:lnTo>
                    <a:lnTo>
                      <a:pt x="540397" y="24813"/>
                    </a:lnTo>
                    <a:lnTo>
                      <a:pt x="589024" y="24813"/>
                    </a:lnTo>
                    <a:lnTo>
                      <a:pt x="589024" y="2665"/>
                    </a:lnTo>
                    <a:lnTo>
                      <a:pt x="510255" y="2665"/>
                    </a:lnTo>
                    <a:lnTo>
                      <a:pt x="510255" y="146882"/>
                    </a:lnTo>
                    <a:lnTo>
                      <a:pt x="590523" y="146882"/>
                    </a:lnTo>
                    <a:close/>
                    <a:moveTo>
                      <a:pt x="419328" y="60451"/>
                    </a:moveTo>
                    <a:lnTo>
                      <a:pt x="419328" y="2665"/>
                    </a:lnTo>
                    <a:lnTo>
                      <a:pt x="389186" y="2665"/>
                    </a:lnTo>
                    <a:lnTo>
                      <a:pt x="389186" y="146882"/>
                    </a:lnTo>
                    <a:lnTo>
                      <a:pt x="419328" y="146882"/>
                    </a:lnTo>
                    <a:lnTo>
                      <a:pt x="419328" y="82600"/>
                    </a:lnTo>
                    <a:lnTo>
                      <a:pt x="453967" y="82600"/>
                    </a:lnTo>
                    <a:lnTo>
                      <a:pt x="453967" y="146882"/>
                    </a:lnTo>
                    <a:lnTo>
                      <a:pt x="484109" y="146882"/>
                    </a:lnTo>
                    <a:lnTo>
                      <a:pt x="484109" y="2665"/>
                    </a:lnTo>
                    <a:lnTo>
                      <a:pt x="453967" y="2665"/>
                    </a:lnTo>
                    <a:lnTo>
                      <a:pt x="453967" y="60451"/>
                    </a:lnTo>
                    <a:lnTo>
                      <a:pt x="419328" y="60451"/>
                    </a:lnTo>
                    <a:close/>
                    <a:moveTo>
                      <a:pt x="276777" y="2665"/>
                    </a:moveTo>
                    <a:lnTo>
                      <a:pt x="276777" y="26645"/>
                    </a:lnTo>
                    <a:lnTo>
                      <a:pt x="310416" y="26645"/>
                    </a:lnTo>
                    <a:lnTo>
                      <a:pt x="310416" y="146882"/>
                    </a:lnTo>
                    <a:lnTo>
                      <a:pt x="340558" y="146882"/>
                    </a:lnTo>
                    <a:lnTo>
                      <a:pt x="340558" y="26645"/>
                    </a:lnTo>
                    <a:lnTo>
                      <a:pt x="374198" y="26645"/>
                    </a:lnTo>
                    <a:lnTo>
                      <a:pt x="374198" y="2665"/>
                    </a:lnTo>
                    <a:lnTo>
                      <a:pt x="276943" y="2665"/>
                    </a:lnTo>
                    <a:close/>
                    <a:moveTo>
                      <a:pt x="170029" y="149379"/>
                    </a:moveTo>
                    <a:cubicBezTo>
                      <a:pt x="219822" y="149379"/>
                      <a:pt x="219822" y="112576"/>
                      <a:pt x="219822" y="74939"/>
                    </a:cubicBezTo>
                    <a:cubicBezTo>
                      <a:pt x="219822" y="37303"/>
                      <a:pt x="219822" y="333"/>
                      <a:pt x="170029" y="333"/>
                    </a:cubicBezTo>
                    <a:cubicBezTo>
                      <a:pt x="120236" y="333"/>
                      <a:pt x="120236" y="36637"/>
                      <a:pt x="120236" y="74939"/>
                    </a:cubicBezTo>
                    <a:cubicBezTo>
                      <a:pt x="120236" y="113242"/>
                      <a:pt x="120236" y="149379"/>
                      <a:pt x="170029" y="149379"/>
                    </a:cubicBezTo>
                    <a:moveTo>
                      <a:pt x="170029" y="127897"/>
                    </a:moveTo>
                    <a:cubicBezTo>
                      <a:pt x="153043" y="127897"/>
                      <a:pt x="150878" y="111910"/>
                      <a:pt x="150878" y="74939"/>
                    </a:cubicBezTo>
                    <a:cubicBezTo>
                      <a:pt x="150878" y="37969"/>
                      <a:pt x="153043" y="21982"/>
                      <a:pt x="170029" y="21982"/>
                    </a:cubicBezTo>
                    <a:cubicBezTo>
                      <a:pt x="187016" y="21982"/>
                      <a:pt x="189181" y="37969"/>
                      <a:pt x="189181" y="74939"/>
                    </a:cubicBezTo>
                    <a:cubicBezTo>
                      <a:pt x="189181" y="111910"/>
                      <a:pt x="187016" y="127897"/>
                      <a:pt x="170029" y="127897"/>
                    </a:cubicBezTo>
                    <a:moveTo>
                      <a:pt x="167" y="147048"/>
                    </a:moveTo>
                    <a:lnTo>
                      <a:pt x="49294" y="147048"/>
                    </a:lnTo>
                    <a:cubicBezTo>
                      <a:pt x="100919" y="147048"/>
                      <a:pt x="97421" y="96256"/>
                      <a:pt x="97421" y="74107"/>
                    </a:cubicBezTo>
                    <a:cubicBezTo>
                      <a:pt x="97421" y="29143"/>
                      <a:pt x="90094" y="2831"/>
                      <a:pt x="50459" y="2831"/>
                    </a:cubicBezTo>
                    <a:lnTo>
                      <a:pt x="0" y="2831"/>
                    </a:lnTo>
                    <a:lnTo>
                      <a:pt x="0" y="147048"/>
                    </a:lnTo>
                    <a:close/>
                    <a:moveTo>
                      <a:pt x="30309" y="24980"/>
                    </a:moveTo>
                    <a:lnTo>
                      <a:pt x="45963" y="24980"/>
                    </a:lnTo>
                    <a:cubicBezTo>
                      <a:pt x="66946" y="24980"/>
                      <a:pt x="66946" y="48294"/>
                      <a:pt x="66946" y="74939"/>
                    </a:cubicBezTo>
                    <a:cubicBezTo>
                      <a:pt x="66946" y="111077"/>
                      <a:pt x="63282" y="124899"/>
                      <a:pt x="44964" y="124899"/>
                    </a:cubicBezTo>
                    <a:lnTo>
                      <a:pt x="30309" y="124899"/>
                    </a:lnTo>
                    <a:lnTo>
                      <a:pt x="30309" y="24980"/>
                    </a:lnTo>
                    <a:close/>
                  </a:path>
                </a:pathLst>
              </a:custGeom>
              <a:solidFill>
                <a:schemeClr val="tx2"/>
              </a:solidFill>
              <a:ln w="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75D4ECC9-B462-5122-09B0-EB0445A0C6B0}"/>
                  </a:ext>
                </a:extLst>
              </p:cNvPr>
              <p:cNvSpPr/>
              <p:nvPr/>
            </p:nvSpPr>
            <p:spPr>
              <a:xfrm>
                <a:off x="3996834" y="4927282"/>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dirty="0"/>
              </a:p>
            </p:txBody>
          </p:sp>
          <p:grpSp>
            <p:nvGrpSpPr>
              <p:cNvPr id="19" name="Group 18">
                <a:extLst>
                  <a:ext uri="{FF2B5EF4-FFF2-40B4-BE49-F238E27FC236}">
                    <a16:creationId xmlns:a16="http://schemas.microsoft.com/office/drawing/2014/main" id="{D0D0B94D-C755-3B36-26F9-CFD98A8539B6}"/>
                  </a:ext>
                </a:extLst>
              </p:cNvPr>
              <p:cNvGrpSpPr/>
              <p:nvPr/>
            </p:nvGrpSpPr>
            <p:grpSpPr>
              <a:xfrm>
                <a:off x="4008068" y="4386885"/>
                <a:ext cx="455286" cy="436980"/>
                <a:chOff x="3042503" y="4154869"/>
                <a:chExt cx="455286" cy="436980"/>
              </a:xfrm>
            </p:grpSpPr>
            <p:sp>
              <p:nvSpPr>
                <p:cNvPr id="20" name="Freeform: Shape 19">
                  <a:extLst>
                    <a:ext uri="{FF2B5EF4-FFF2-40B4-BE49-F238E27FC236}">
                      <a16:creationId xmlns:a16="http://schemas.microsoft.com/office/drawing/2014/main" id="{71751C72-A6F5-0B7C-B008-71B2B3577AC8}"/>
                    </a:ext>
                  </a:extLst>
                </p:cNvPr>
                <p:cNvSpPr/>
                <p:nvPr/>
              </p:nvSpPr>
              <p:spPr>
                <a:xfrm>
                  <a:off x="3042503" y="4155036"/>
                  <a:ext cx="455119" cy="436813"/>
                </a:xfrm>
                <a:custGeom>
                  <a:avLst/>
                  <a:gdLst>
                    <a:gd name="connsiteX0" fmla="*/ 431242 w 455119"/>
                    <a:gd name="connsiteY0" fmla="*/ 184518 h 436813"/>
                    <a:gd name="connsiteX1" fmla="*/ 336152 w 455119"/>
                    <a:gd name="connsiteY1" fmla="*/ 267950 h 436813"/>
                    <a:gd name="connsiteX2" fmla="*/ 333154 w 455119"/>
                    <a:gd name="connsiteY2" fmla="*/ 277276 h 436813"/>
                    <a:gd name="connsiteX3" fmla="*/ 361131 w 455119"/>
                    <a:gd name="connsiteY3" fmla="*/ 400843 h 436813"/>
                    <a:gd name="connsiteX4" fmla="*/ 355802 w 455119"/>
                    <a:gd name="connsiteY4" fmla="*/ 414832 h 436813"/>
                    <a:gd name="connsiteX5" fmla="*/ 340981 w 455119"/>
                    <a:gd name="connsiteY5" fmla="*/ 415498 h 436813"/>
                    <a:gd name="connsiteX6" fmla="*/ 232569 w 455119"/>
                    <a:gd name="connsiteY6" fmla="*/ 350717 h 436813"/>
                    <a:gd name="connsiteX7" fmla="*/ 222743 w 455119"/>
                    <a:gd name="connsiteY7" fmla="*/ 350717 h 436813"/>
                    <a:gd name="connsiteX8" fmla="*/ 114164 w 455119"/>
                    <a:gd name="connsiteY8" fmla="*/ 415498 h 436813"/>
                    <a:gd name="connsiteX9" fmla="*/ 107170 w 455119"/>
                    <a:gd name="connsiteY9" fmla="*/ 417496 h 436813"/>
                    <a:gd name="connsiteX10" fmla="*/ 99176 w 455119"/>
                    <a:gd name="connsiteY10" fmla="*/ 414832 h 436813"/>
                    <a:gd name="connsiteX11" fmla="*/ 93847 w 455119"/>
                    <a:gd name="connsiteY11" fmla="*/ 400843 h 436813"/>
                    <a:gd name="connsiteX12" fmla="*/ 121825 w 455119"/>
                    <a:gd name="connsiteY12" fmla="*/ 277276 h 436813"/>
                    <a:gd name="connsiteX13" fmla="*/ 118827 w 455119"/>
                    <a:gd name="connsiteY13" fmla="*/ 267950 h 436813"/>
                    <a:gd name="connsiteX14" fmla="*/ 23737 w 455119"/>
                    <a:gd name="connsiteY14" fmla="*/ 184518 h 436813"/>
                    <a:gd name="connsiteX15" fmla="*/ 19740 w 455119"/>
                    <a:gd name="connsiteY15" fmla="*/ 170196 h 436813"/>
                    <a:gd name="connsiteX16" fmla="*/ 31398 w 455119"/>
                    <a:gd name="connsiteY16" fmla="*/ 160870 h 436813"/>
                    <a:gd name="connsiteX17" fmla="*/ 157130 w 455119"/>
                    <a:gd name="connsiteY17" fmla="*/ 149379 h 436813"/>
                    <a:gd name="connsiteX18" fmla="*/ 165123 w 455119"/>
                    <a:gd name="connsiteY18" fmla="*/ 143551 h 436813"/>
                    <a:gd name="connsiteX19" fmla="*/ 214916 w 455119"/>
                    <a:gd name="connsiteY19" fmla="*/ 27145 h 436813"/>
                    <a:gd name="connsiteX20" fmla="*/ 227406 w 455119"/>
                    <a:gd name="connsiteY20" fmla="*/ 18985 h 436813"/>
                    <a:gd name="connsiteX21" fmla="*/ 239896 w 455119"/>
                    <a:gd name="connsiteY21" fmla="*/ 27145 h 436813"/>
                    <a:gd name="connsiteX22" fmla="*/ 289689 w 455119"/>
                    <a:gd name="connsiteY22" fmla="*/ 143551 h 436813"/>
                    <a:gd name="connsiteX23" fmla="*/ 297683 w 455119"/>
                    <a:gd name="connsiteY23" fmla="*/ 149379 h 436813"/>
                    <a:gd name="connsiteX24" fmla="*/ 423415 w 455119"/>
                    <a:gd name="connsiteY24" fmla="*/ 160870 h 436813"/>
                    <a:gd name="connsiteX25" fmla="*/ 435072 w 455119"/>
                    <a:gd name="connsiteY25" fmla="*/ 170196 h 436813"/>
                    <a:gd name="connsiteX26" fmla="*/ 435072 w 455119"/>
                    <a:gd name="connsiteY26" fmla="*/ 170196 h 436813"/>
                    <a:gd name="connsiteX27" fmla="*/ 431075 w 455119"/>
                    <a:gd name="connsiteY27" fmla="*/ 184684 h 436813"/>
                    <a:gd name="connsiteX28" fmla="*/ 453390 w 455119"/>
                    <a:gd name="connsiteY28" fmla="*/ 164367 h 436813"/>
                    <a:gd name="connsiteX29" fmla="*/ 425080 w 455119"/>
                    <a:gd name="connsiteY29" fmla="*/ 141886 h 436813"/>
                    <a:gd name="connsiteX30" fmla="*/ 305010 w 455119"/>
                    <a:gd name="connsiteY30" fmla="*/ 131061 h 436813"/>
                    <a:gd name="connsiteX31" fmla="*/ 257548 w 455119"/>
                    <a:gd name="connsiteY31" fmla="*/ 19817 h 436813"/>
                    <a:gd name="connsiteX32" fmla="*/ 227406 w 455119"/>
                    <a:gd name="connsiteY32" fmla="*/ 0 h 436813"/>
                    <a:gd name="connsiteX33" fmla="*/ 197264 w 455119"/>
                    <a:gd name="connsiteY33" fmla="*/ 19984 h 436813"/>
                    <a:gd name="connsiteX34" fmla="*/ 149802 w 455119"/>
                    <a:gd name="connsiteY34" fmla="*/ 131061 h 436813"/>
                    <a:gd name="connsiteX35" fmla="*/ 29732 w 455119"/>
                    <a:gd name="connsiteY35" fmla="*/ 141886 h 436813"/>
                    <a:gd name="connsiteX36" fmla="*/ 1588 w 455119"/>
                    <a:gd name="connsiteY36" fmla="*/ 164367 h 436813"/>
                    <a:gd name="connsiteX37" fmla="*/ 11247 w 455119"/>
                    <a:gd name="connsiteY37" fmla="*/ 199172 h 436813"/>
                    <a:gd name="connsiteX38" fmla="*/ 102007 w 455119"/>
                    <a:gd name="connsiteY38" fmla="*/ 278775 h 436813"/>
                    <a:gd name="connsiteX39" fmla="*/ 75196 w 455119"/>
                    <a:gd name="connsiteY39" fmla="*/ 396680 h 436813"/>
                    <a:gd name="connsiteX40" fmla="*/ 88019 w 455119"/>
                    <a:gd name="connsiteY40" fmla="*/ 430486 h 436813"/>
                    <a:gd name="connsiteX41" fmla="*/ 107170 w 455119"/>
                    <a:gd name="connsiteY41" fmla="*/ 436814 h 436813"/>
                    <a:gd name="connsiteX42" fmla="*/ 123990 w 455119"/>
                    <a:gd name="connsiteY42" fmla="*/ 432151 h 436813"/>
                    <a:gd name="connsiteX43" fmla="*/ 227573 w 455119"/>
                    <a:gd name="connsiteY43" fmla="*/ 370201 h 436813"/>
                    <a:gd name="connsiteX44" fmla="*/ 331156 w 455119"/>
                    <a:gd name="connsiteY44" fmla="*/ 432151 h 436813"/>
                    <a:gd name="connsiteX45" fmla="*/ 347975 w 455119"/>
                    <a:gd name="connsiteY45" fmla="*/ 436814 h 436813"/>
                    <a:gd name="connsiteX46" fmla="*/ 367127 w 455119"/>
                    <a:gd name="connsiteY46" fmla="*/ 430486 h 436813"/>
                    <a:gd name="connsiteX47" fmla="*/ 379950 w 455119"/>
                    <a:gd name="connsiteY47" fmla="*/ 396680 h 436813"/>
                    <a:gd name="connsiteX48" fmla="*/ 353138 w 455119"/>
                    <a:gd name="connsiteY48" fmla="*/ 278775 h 436813"/>
                    <a:gd name="connsiteX49" fmla="*/ 443898 w 455119"/>
                    <a:gd name="connsiteY49" fmla="*/ 199172 h 436813"/>
                    <a:gd name="connsiteX50" fmla="*/ 453557 w 455119"/>
                    <a:gd name="connsiteY50" fmla="*/ 164367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5119" h="436813">
                      <a:moveTo>
                        <a:pt x="431242" y="184518"/>
                      </a:moveTo>
                      <a:lnTo>
                        <a:pt x="336152" y="267950"/>
                      </a:lnTo>
                      <a:cubicBezTo>
                        <a:pt x="333487" y="270282"/>
                        <a:pt x="332321" y="273945"/>
                        <a:pt x="333154" y="277276"/>
                      </a:cubicBezTo>
                      <a:lnTo>
                        <a:pt x="361131" y="400843"/>
                      </a:lnTo>
                      <a:cubicBezTo>
                        <a:pt x="362297" y="406172"/>
                        <a:pt x="360299" y="411668"/>
                        <a:pt x="355802" y="414832"/>
                      </a:cubicBezTo>
                      <a:cubicBezTo>
                        <a:pt x="351473" y="417996"/>
                        <a:pt x="345644" y="418329"/>
                        <a:pt x="340981" y="415498"/>
                      </a:cubicBezTo>
                      <a:lnTo>
                        <a:pt x="232569" y="350717"/>
                      </a:lnTo>
                      <a:cubicBezTo>
                        <a:pt x="229571" y="348885"/>
                        <a:pt x="225741" y="348885"/>
                        <a:pt x="222743" y="350717"/>
                      </a:cubicBezTo>
                      <a:lnTo>
                        <a:pt x="114164" y="415498"/>
                      </a:lnTo>
                      <a:cubicBezTo>
                        <a:pt x="111999" y="416830"/>
                        <a:pt x="109668" y="417496"/>
                        <a:pt x="107170" y="417496"/>
                      </a:cubicBezTo>
                      <a:cubicBezTo>
                        <a:pt x="104339" y="417496"/>
                        <a:pt x="101674" y="416664"/>
                        <a:pt x="99176" y="414832"/>
                      </a:cubicBezTo>
                      <a:cubicBezTo>
                        <a:pt x="94846" y="411668"/>
                        <a:pt x="92682" y="406172"/>
                        <a:pt x="93847" y="400843"/>
                      </a:cubicBezTo>
                      <a:lnTo>
                        <a:pt x="121825" y="277276"/>
                      </a:lnTo>
                      <a:cubicBezTo>
                        <a:pt x="122657" y="273779"/>
                        <a:pt x="121492" y="270282"/>
                        <a:pt x="118827" y="267950"/>
                      </a:cubicBezTo>
                      <a:lnTo>
                        <a:pt x="23737" y="184518"/>
                      </a:lnTo>
                      <a:cubicBezTo>
                        <a:pt x="19574" y="181020"/>
                        <a:pt x="18075" y="175358"/>
                        <a:pt x="19740" y="170196"/>
                      </a:cubicBezTo>
                      <a:cubicBezTo>
                        <a:pt x="21406" y="165033"/>
                        <a:pt x="26069" y="161370"/>
                        <a:pt x="31398" y="160870"/>
                      </a:cubicBezTo>
                      <a:lnTo>
                        <a:pt x="157130" y="149379"/>
                      </a:lnTo>
                      <a:cubicBezTo>
                        <a:pt x="160627" y="149046"/>
                        <a:pt x="163791" y="146881"/>
                        <a:pt x="165123" y="143551"/>
                      </a:cubicBezTo>
                      <a:lnTo>
                        <a:pt x="214916" y="27145"/>
                      </a:lnTo>
                      <a:cubicBezTo>
                        <a:pt x="217081" y="22149"/>
                        <a:pt x="221911" y="18985"/>
                        <a:pt x="227406" y="18985"/>
                      </a:cubicBezTo>
                      <a:cubicBezTo>
                        <a:pt x="232902" y="18985"/>
                        <a:pt x="237731" y="22149"/>
                        <a:pt x="239896" y="27145"/>
                      </a:cubicBezTo>
                      <a:lnTo>
                        <a:pt x="289689" y="143551"/>
                      </a:lnTo>
                      <a:cubicBezTo>
                        <a:pt x="291021" y="146881"/>
                        <a:pt x="294186" y="149046"/>
                        <a:pt x="297683" y="149379"/>
                      </a:cubicBezTo>
                      <a:lnTo>
                        <a:pt x="423415" y="160870"/>
                      </a:lnTo>
                      <a:cubicBezTo>
                        <a:pt x="428744" y="161370"/>
                        <a:pt x="433406" y="165033"/>
                        <a:pt x="435072" y="170196"/>
                      </a:cubicBezTo>
                      <a:lnTo>
                        <a:pt x="435072" y="170196"/>
                      </a:lnTo>
                      <a:cubicBezTo>
                        <a:pt x="436737" y="175358"/>
                        <a:pt x="435072" y="181020"/>
                        <a:pt x="431075" y="184684"/>
                      </a:cubicBezTo>
                      <a:moveTo>
                        <a:pt x="453390" y="164367"/>
                      </a:moveTo>
                      <a:cubicBezTo>
                        <a:pt x="449394" y="151877"/>
                        <a:pt x="438236" y="143051"/>
                        <a:pt x="425080" y="141886"/>
                      </a:cubicBezTo>
                      <a:lnTo>
                        <a:pt x="305010" y="131061"/>
                      </a:lnTo>
                      <a:lnTo>
                        <a:pt x="257548" y="19817"/>
                      </a:lnTo>
                      <a:cubicBezTo>
                        <a:pt x="252386" y="7827"/>
                        <a:pt x="240562" y="0"/>
                        <a:pt x="227406" y="0"/>
                      </a:cubicBezTo>
                      <a:cubicBezTo>
                        <a:pt x="214250" y="0"/>
                        <a:pt x="202426" y="7827"/>
                        <a:pt x="197264" y="19984"/>
                      </a:cubicBezTo>
                      <a:lnTo>
                        <a:pt x="149802" y="131061"/>
                      </a:lnTo>
                      <a:lnTo>
                        <a:pt x="29732" y="141886"/>
                      </a:lnTo>
                      <a:cubicBezTo>
                        <a:pt x="16743" y="143051"/>
                        <a:pt x="5585" y="151877"/>
                        <a:pt x="1588" y="164367"/>
                      </a:cubicBezTo>
                      <a:cubicBezTo>
                        <a:pt x="-2408" y="176857"/>
                        <a:pt x="1255" y="190513"/>
                        <a:pt x="11247" y="199172"/>
                      </a:cubicBezTo>
                      <a:lnTo>
                        <a:pt x="102007" y="278775"/>
                      </a:lnTo>
                      <a:lnTo>
                        <a:pt x="75196" y="396680"/>
                      </a:lnTo>
                      <a:cubicBezTo>
                        <a:pt x="72198" y="409503"/>
                        <a:pt x="77361" y="422825"/>
                        <a:pt x="88019" y="430486"/>
                      </a:cubicBezTo>
                      <a:cubicBezTo>
                        <a:pt x="93681" y="434649"/>
                        <a:pt x="100342" y="436814"/>
                        <a:pt x="107170" y="436814"/>
                      </a:cubicBezTo>
                      <a:cubicBezTo>
                        <a:pt x="112998" y="436814"/>
                        <a:pt x="118827" y="435148"/>
                        <a:pt x="123990" y="432151"/>
                      </a:cubicBezTo>
                      <a:lnTo>
                        <a:pt x="227573" y="370201"/>
                      </a:lnTo>
                      <a:lnTo>
                        <a:pt x="331156" y="432151"/>
                      </a:lnTo>
                      <a:cubicBezTo>
                        <a:pt x="336318" y="435315"/>
                        <a:pt x="342147" y="436814"/>
                        <a:pt x="347975" y="436814"/>
                      </a:cubicBezTo>
                      <a:cubicBezTo>
                        <a:pt x="354803" y="436814"/>
                        <a:pt x="361465" y="434649"/>
                        <a:pt x="367127" y="430486"/>
                      </a:cubicBezTo>
                      <a:cubicBezTo>
                        <a:pt x="377785" y="422825"/>
                        <a:pt x="382781" y="409503"/>
                        <a:pt x="379950" y="396680"/>
                      </a:cubicBezTo>
                      <a:lnTo>
                        <a:pt x="353138" y="278775"/>
                      </a:lnTo>
                      <a:lnTo>
                        <a:pt x="443898" y="199172"/>
                      </a:lnTo>
                      <a:cubicBezTo>
                        <a:pt x="453723" y="190513"/>
                        <a:pt x="457554" y="176857"/>
                        <a:pt x="453557" y="164367"/>
                      </a:cubicBezTo>
                    </a:path>
                  </a:pathLst>
                </a:custGeom>
                <a:solidFill>
                  <a:srgbClr val="0092D2"/>
                </a:solidFill>
                <a:ln w="0"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74D582E4-720F-41D7-C25A-0F3AA9E8DD73}"/>
                    </a:ext>
                  </a:extLst>
                </p:cNvPr>
                <p:cNvSpPr/>
                <p:nvPr/>
              </p:nvSpPr>
              <p:spPr>
                <a:xfrm>
                  <a:off x="3042670" y="4154869"/>
                  <a:ext cx="455119" cy="436814"/>
                </a:xfrm>
                <a:custGeom>
                  <a:avLst/>
                  <a:gdLst>
                    <a:gd name="connsiteX0" fmla="*/ 431075 w 455119"/>
                    <a:gd name="connsiteY0" fmla="*/ 184684 h 436814"/>
                    <a:gd name="connsiteX1" fmla="*/ 335985 w 455119"/>
                    <a:gd name="connsiteY1" fmla="*/ 268117 h 436814"/>
                    <a:gd name="connsiteX2" fmla="*/ 332988 w 455119"/>
                    <a:gd name="connsiteY2" fmla="*/ 277443 h 436814"/>
                    <a:gd name="connsiteX3" fmla="*/ 360965 w 455119"/>
                    <a:gd name="connsiteY3" fmla="*/ 401010 h 436814"/>
                    <a:gd name="connsiteX4" fmla="*/ 355636 w 455119"/>
                    <a:gd name="connsiteY4" fmla="*/ 414998 h 436814"/>
                    <a:gd name="connsiteX5" fmla="*/ 340815 w 455119"/>
                    <a:gd name="connsiteY5" fmla="*/ 415664 h 436814"/>
                    <a:gd name="connsiteX6" fmla="*/ 232402 w 455119"/>
                    <a:gd name="connsiteY6" fmla="*/ 350883 h 436814"/>
                    <a:gd name="connsiteX7" fmla="*/ 222577 w 455119"/>
                    <a:gd name="connsiteY7" fmla="*/ 350883 h 436814"/>
                    <a:gd name="connsiteX8" fmla="*/ 113998 w 455119"/>
                    <a:gd name="connsiteY8" fmla="*/ 415664 h 436814"/>
                    <a:gd name="connsiteX9" fmla="*/ 107003 w 455119"/>
                    <a:gd name="connsiteY9" fmla="*/ 417663 h 436814"/>
                    <a:gd name="connsiteX10" fmla="*/ 99010 w 455119"/>
                    <a:gd name="connsiteY10" fmla="*/ 414998 h 436814"/>
                    <a:gd name="connsiteX11" fmla="*/ 93681 w 455119"/>
                    <a:gd name="connsiteY11" fmla="*/ 401010 h 436814"/>
                    <a:gd name="connsiteX12" fmla="*/ 121658 w 455119"/>
                    <a:gd name="connsiteY12" fmla="*/ 277443 h 436814"/>
                    <a:gd name="connsiteX13" fmla="*/ 118661 w 455119"/>
                    <a:gd name="connsiteY13" fmla="*/ 268117 h 436814"/>
                    <a:gd name="connsiteX14" fmla="*/ 23571 w 455119"/>
                    <a:gd name="connsiteY14" fmla="*/ 184684 h 436814"/>
                    <a:gd name="connsiteX15" fmla="*/ 19574 w 455119"/>
                    <a:gd name="connsiteY15" fmla="*/ 170363 h 436814"/>
                    <a:gd name="connsiteX16" fmla="*/ 31231 w 455119"/>
                    <a:gd name="connsiteY16" fmla="*/ 161037 h 436814"/>
                    <a:gd name="connsiteX17" fmla="*/ 156963 w 455119"/>
                    <a:gd name="connsiteY17" fmla="*/ 149546 h 436814"/>
                    <a:gd name="connsiteX18" fmla="*/ 164957 w 455119"/>
                    <a:gd name="connsiteY18" fmla="*/ 143717 h 436814"/>
                    <a:gd name="connsiteX19" fmla="*/ 214750 w 455119"/>
                    <a:gd name="connsiteY19" fmla="*/ 27311 h 436814"/>
                    <a:gd name="connsiteX20" fmla="*/ 227240 w 455119"/>
                    <a:gd name="connsiteY20" fmla="*/ 19151 h 436814"/>
                    <a:gd name="connsiteX21" fmla="*/ 239729 w 455119"/>
                    <a:gd name="connsiteY21" fmla="*/ 27311 h 436814"/>
                    <a:gd name="connsiteX22" fmla="*/ 289523 w 455119"/>
                    <a:gd name="connsiteY22" fmla="*/ 143717 h 436814"/>
                    <a:gd name="connsiteX23" fmla="*/ 297516 w 455119"/>
                    <a:gd name="connsiteY23" fmla="*/ 149546 h 436814"/>
                    <a:gd name="connsiteX24" fmla="*/ 423248 w 455119"/>
                    <a:gd name="connsiteY24" fmla="*/ 161037 h 436814"/>
                    <a:gd name="connsiteX25" fmla="*/ 434905 w 455119"/>
                    <a:gd name="connsiteY25" fmla="*/ 170363 h 436814"/>
                    <a:gd name="connsiteX26" fmla="*/ 434905 w 455119"/>
                    <a:gd name="connsiteY26" fmla="*/ 170363 h 436814"/>
                    <a:gd name="connsiteX27" fmla="*/ 430908 w 455119"/>
                    <a:gd name="connsiteY27" fmla="*/ 184851 h 436814"/>
                    <a:gd name="connsiteX28" fmla="*/ 453390 w 455119"/>
                    <a:gd name="connsiteY28" fmla="*/ 164367 h 436814"/>
                    <a:gd name="connsiteX29" fmla="*/ 425080 w 455119"/>
                    <a:gd name="connsiteY29" fmla="*/ 141886 h 436814"/>
                    <a:gd name="connsiteX30" fmla="*/ 305010 w 455119"/>
                    <a:gd name="connsiteY30" fmla="*/ 131061 h 436814"/>
                    <a:gd name="connsiteX31" fmla="*/ 257548 w 455119"/>
                    <a:gd name="connsiteY31" fmla="*/ 19817 h 436814"/>
                    <a:gd name="connsiteX32" fmla="*/ 227406 w 455119"/>
                    <a:gd name="connsiteY32" fmla="*/ 0 h 436814"/>
                    <a:gd name="connsiteX33" fmla="*/ 197264 w 455119"/>
                    <a:gd name="connsiteY33" fmla="*/ 19984 h 436814"/>
                    <a:gd name="connsiteX34" fmla="*/ 149802 w 455119"/>
                    <a:gd name="connsiteY34" fmla="*/ 131061 h 436814"/>
                    <a:gd name="connsiteX35" fmla="*/ 29732 w 455119"/>
                    <a:gd name="connsiteY35" fmla="*/ 141886 h 436814"/>
                    <a:gd name="connsiteX36" fmla="*/ 1588 w 455119"/>
                    <a:gd name="connsiteY36" fmla="*/ 164367 h 436814"/>
                    <a:gd name="connsiteX37" fmla="*/ 11247 w 455119"/>
                    <a:gd name="connsiteY37" fmla="*/ 199173 h 436814"/>
                    <a:gd name="connsiteX38" fmla="*/ 102007 w 455119"/>
                    <a:gd name="connsiteY38" fmla="*/ 278775 h 436814"/>
                    <a:gd name="connsiteX39" fmla="*/ 75196 w 455119"/>
                    <a:gd name="connsiteY39" fmla="*/ 396680 h 436814"/>
                    <a:gd name="connsiteX40" fmla="*/ 88019 w 455119"/>
                    <a:gd name="connsiteY40" fmla="*/ 430486 h 436814"/>
                    <a:gd name="connsiteX41" fmla="*/ 107170 w 455119"/>
                    <a:gd name="connsiteY41" fmla="*/ 436814 h 436814"/>
                    <a:gd name="connsiteX42" fmla="*/ 123990 w 455119"/>
                    <a:gd name="connsiteY42" fmla="*/ 432151 h 436814"/>
                    <a:gd name="connsiteX43" fmla="*/ 227573 w 455119"/>
                    <a:gd name="connsiteY43" fmla="*/ 370201 h 436814"/>
                    <a:gd name="connsiteX44" fmla="*/ 331156 w 455119"/>
                    <a:gd name="connsiteY44" fmla="*/ 432151 h 436814"/>
                    <a:gd name="connsiteX45" fmla="*/ 347975 w 455119"/>
                    <a:gd name="connsiteY45" fmla="*/ 436814 h 436814"/>
                    <a:gd name="connsiteX46" fmla="*/ 367127 w 455119"/>
                    <a:gd name="connsiteY46" fmla="*/ 430486 h 436814"/>
                    <a:gd name="connsiteX47" fmla="*/ 379950 w 455119"/>
                    <a:gd name="connsiteY47" fmla="*/ 396680 h 436814"/>
                    <a:gd name="connsiteX48" fmla="*/ 353138 w 455119"/>
                    <a:gd name="connsiteY48" fmla="*/ 278775 h 436814"/>
                    <a:gd name="connsiteX49" fmla="*/ 443898 w 455119"/>
                    <a:gd name="connsiteY49" fmla="*/ 199173 h 436814"/>
                    <a:gd name="connsiteX50" fmla="*/ 453557 w 455119"/>
                    <a:gd name="connsiteY50" fmla="*/ 164367 h 43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5119" h="436814">
                      <a:moveTo>
                        <a:pt x="431075" y="184684"/>
                      </a:moveTo>
                      <a:lnTo>
                        <a:pt x="335985" y="268117"/>
                      </a:lnTo>
                      <a:cubicBezTo>
                        <a:pt x="333321" y="270448"/>
                        <a:pt x="332155" y="274112"/>
                        <a:pt x="332988" y="277443"/>
                      </a:cubicBezTo>
                      <a:lnTo>
                        <a:pt x="360965" y="401010"/>
                      </a:lnTo>
                      <a:cubicBezTo>
                        <a:pt x="362131" y="406339"/>
                        <a:pt x="360132" y="411834"/>
                        <a:pt x="355636" y="414998"/>
                      </a:cubicBezTo>
                      <a:cubicBezTo>
                        <a:pt x="351306" y="418162"/>
                        <a:pt x="345477" y="418496"/>
                        <a:pt x="340815" y="415664"/>
                      </a:cubicBezTo>
                      <a:lnTo>
                        <a:pt x="232402" y="350883"/>
                      </a:lnTo>
                      <a:cubicBezTo>
                        <a:pt x="229404" y="349052"/>
                        <a:pt x="225574" y="349052"/>
                        <a:pt x="222577" y="350883"/>
                      </a:cubicBezTo>
                      <a:lnTo>
                        <a:pt x="113998" y="415664"/>
                      </a:lnTo>
                      <a:cubicBezTo>
                        <a:pt x="111833" y="416997"/>
                        <a:pt x="109501" y="417663"/>
                        <a:pt x="107003" y="417663"/>
                      </a:cubicBezTo>
                      <a:cubicBezTo>
                        <a:pt x="104172" y="417663"/>
                        <a:pt x="101508" y="416830"/>
                        <a:pt x="99010" y="414998"/>
                      </a:cubicBezTo>
                      <a:cubicBezTo>
                        <a:pt x="94680" y="411834"/>
                        <a:pt x="92515" y="406339"/>
                        <a:pt x="93681" y="401010"/>
                      </a:cubicBezTo>
                      <a:lnTo>
                        <a:pt x="121658" y="277443"/>
                      </a:lnTo>
                      <a:cubicBezTo>
                        <a:pt x="122491" y="273946"/>
                        <a:pt x="121325" y="270448"/>
                        <a:pt x="118661" y="268117"/>
                      </a:cubicBezTo>
                      <a:lnTo>
                        <a:pt x="23571" y="184684"/>
                      </a:lnTo>
                      <a:cubicBezTo>
                        <a:pt x="19407" y="181187"/>
                        <a:pt x="17909" y="175525"/>
                        <a:pt x="19574" y="170363"/>
                      </a:cubicBezTo>
                      <a:cubicBezTo>
                        <a:pt x="21239" y="165200"/>
                        <a:pt x="25902" y="161536"/>
                        <a:pt x="31231" y="161037"/>
                      </a:cubicBezTo>
                      <a:lnTo>
                        <a:pt x="156963" y="149546"/>
                      </a:lnTo>
                      <a:cubicBezTo>
                        <a:pt x="160460" y="149213"/>
                        <a:pt x="163624" y="147048"/>
                        <a:pt x="164957" y="143717"/>
                      </a:cubicBezTo>
                      <a:lnTo>
                        <a:pt x="214750" y="27311"/>
                      </a:lnTo>
                      <a:cubicBezTo>
                        <a:pt x="216915" y="22316"/>
                        <a:pt x="221744" y="19151"/>
                        <a:pt x="227240" y="19151"/>
                      </a:cubicBezTo>
                      <a:cubicBezTo>
                        <a:pt x="232735" y="19151"/>
                        <a:pt x="237565" y="22316"/>
                        <a:pt x="239729" y="27311"/>
                      </a:cubicBezTo>
                      <a:lnTo>
                        <a:pt x="289523" y="143717"/>
                      </a:lnTo>
                      <a:cubicBezTo>
                        <a:pt x="290855" y="147048"/>
                        <a:pt x="294019" y="149213"/>
                        <a:pt x="297516" y="149546"/>
                      </a:cubicBezTo>
                      <a:lnTo>
                        <a:pt x="423248" y="161037"/>
                      </a:lnTo>
                      <a:cubicBezTo>
                        <a:pt x="428577" y="161536"/>
                        <a:pt x="433240" y="165200"/>
                        <a:pt x="434905" y="170363"/>
                      </a:cubicBezTo>
                      <a:lnTo>
                        <a:pt x="434905" y="170363"/>
                      </a:lnTo>
                      <a:cubicBezTo>
                        <a:pt x="436571" y="175525"/>
                        <a:pt x="434905" y="181187"/>
                        <a:pt x="430908" y="184851"/>
                      </a:cubicBezTo>
                      <a:close/>
                      <a:moveTo>
                        <a:pt x="453390" y="164367"/>
                      </a:moveTo>
                      <a:cubicBezTo>
                        <a:pt x="449394" y="151878"/>
                        <a:pt x="438236" y="143051"/>
                        <a:pt x="425080" y="141886"/>
                      </a:cubicBezTo>
                      <a:lnTo>
                        <a:pt x="305010" y="131061"/>
                      </a:lnTo>
                      <a:lnTo>
                        <a:pt x="257548" y="19817"/>
                      </a:lnTo>
                      <a:cubicBezTo>
                        <a:pt x="252386" y="7827"/>
                        <a:pt x="240562" y="0"/>
                        <a:pt x="227406" y="0"/>
                      </a:cubicBezTo>
                      <a:cubicBezTo>
                        <a:pt x="214250" y="0"/>
                        <a:pt x="202426" y="7827"/>
                        <a:pt x="197264" y="19984"/>
                      </a:cubicBezTo>
                      <a:lnTo>
                        <a:pt x="149802" y="131061"/>
                      </a:lnTo>
                      <a:lnTo>
                        <a:pt x="29732" y="141886"/>
                      </a:lnTo>
                      <a:cubicBezTo>
                        <a:pt x="16743" y="143051"/>
                        <a:pt x="5585" y="151878"/>
                        <a:pt x="1588" y="164367"/>
                      </a:cubicBezTo>
                      <a:cubicBezTo>
                        <a:pt x="-2408" y="176857"/>
                        <a:pt x="1255" y="190513"/>
                        <a:pt x="11247" y="199173"/>
                      </a:cubicBezTo>
                      <a:lnTo>
                        <a:pt x="102007" y="278775"/>
                      </a:lnTo>
                      <a:lnTo>
                        <a:pt x="75196" y="396680"/>
                      </a:lnTo>
                      <a:cubicBezTo>
                        <a:pt x="72198" y="409503"/>
                        <a:pt x="77361" y="422825"/>
                        <a:pt x="88019" y="430486"/>
                      </a:cubicBezTo>
                      <a:cubicBezTo>
                        <a:pt x="93681" y="434649"/>
                        <a:pt x="100342" y="436814"/>
                        <a:pt x="107170" y="436814"/>
                      </a:cubicBezTo>
                      <a:cubicBezTo>
                        <a:pt x="112998" y="436814"/>
                        <a:pt x="118827" y="435149"/>
                        <a:pt x="123990" y="432151"/>
                      </a:cubicBezTo>
                      <a:lnTo>
                        <a:pt x="227573" y="370201"/>
                      </a:lnTo>
                      <a:lnTo>
                        <a:pt x="331156" y="432151"/>
                      </a:lnTo>
                      <a:cubicBezTo>
                        <a:pt x="336318" y="435315"/>
                        <a:pt x="342147" y="436814"/>
                        <a:pt x="347975" y="436814"/>
                      </a:cubicBezTo>
                      <a:cubicBezTo>
                        <a:pt x="354803" y="436814"/>
                        <a:pt x="361465" y="434649"/>
                        <a:pt x="367127" y="430486"/>
                      </a:cubicBezTo>
                      <a:cubicBezTo>
                        <a:pt x="377785" y="422825"/>
                        <a:pt x="382781" y="409503"/>
                        <a:pt x="379950" y="396680"/>
                      </a:cubicBezTo>
                      <a:lnTo>
                        <a:pt x="353138" y="278775"/>
                      </a:lnTo>
                      <a:lnTo>
                        <a:pt x="443898" y="199173"/>
                      </a:lnTo>
                      <a:cubicBezTo>
                        <a:pt x="453723" y="190513"/>
                        <a:pt x="457554" y="176857"/>
                        <a:pt x="453557" y="164367"/>
                      </a:cubicBezTo>
                      <a:close/>
                    </a:path>
                  </a:pathLst>
                </a:custGeom>
                <a:noFill/>
                <a:ln w="22467" cap="flat">
                  <a:solidFill>
                    <a:srgbClr val="0092D2"/>
                  </a:solid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F0006B3B-8D56-5852-D517-E2D858798CF8}"/>
                    </a:ext>
                  </a:extLst>
                </p:cNvPr>
                <p:cNvSpPr/>
                <p:nvPr/>
              </p:nvSpPr>
              <p:spPr>
                <a:xfrm>
                  <a:off x="3044258" y="4161864"/>
                  <a:ext cx="446139" cy="424490"/>
                </a:xfrm>
                <a:custGeom>
                  <a:avLst/>
                  <a:gdLst>
                    <a:gd name="connsiteX0" fmla="*/ 151045 w 446139"/>
                    <a:gd name="connsiteY0" fmla="*/ 151045 h 424490"/>
                    <a:gd name="connsiteX1" fmla="*/ 11990 w 446139"/>
                    <a:gd name="connsiteY1" fmla="*/ 151045 h 424490"/>
                    <a:gd name="connsiteX2" fmla="*/ 0 w 446139"/>
                    <a:gd name="connsiteY2" fmla="*/ 179855 h 424490"/>
                    <a:gd name="connsiteX3" fmla="*/ 105581 w 446139"/>
                    <a:gd name="connsiteY3" fmla="*/ 270948 h 424490"/>
                    <a:gd name="connsiteX4" fmla="*/ 93591 w 446139"/>
                    <a:gd name="connsiteY4" fmla="*/ 424490 h 424490"/>
                    <a:gd name="connsiteX5" fmla="*/ 225818 w 446139"/>
                    <a:gd name="connsiteY5" fmla="*/ 354880 h 424490"/>
                    <a:gd name="connsiteX6" fmla="*/ 369368 w 446139"/>
                    <a:gd name="connsiteY6" fmla="*/ 424490 h 424490"/>
                    <a:gd name="connsiteX7" fmla="*/ 344222 w 446139"/>
                    <a:gd name="connsiteY7" fmla="*/ 261289 h 424490"/>
                    <a:gd name="connsiteX8" fmla="*/ 446140 w 446139"/>
                    <a:gd name="connsiteY8" fmla="*/ 151045 h 424490"/>
                    <a:gd name="connsiteX9" fmla="*/ 297427 w 446139"/>
                    <a:gd name="connsiteY9" fmla="*/ 141386 h 424490"/>
                    <a:gd name="connsiteX10" fmla="*/ 225818 w 446139"/>
                    <a:gd name="connsiteY10" fmla="*/ 0 h 424490"/>
                    <a:gd name="connsiteX11" fmla="*/ 151045 w 446139"/>
                    <a:gd name="connsiteY11" fmla="*/ 151045 h 4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139" h="424490">
                      <a:moveTo>
                        <a:pt x="151045" y="151045"/>
                      </a:moveTo>
                      <a:lnTo>
                        <a:pt x="11990" y="151045"/>
                      </a:lnTo>
                      <a:lnTo>
                        <a:pt x="0" y="179855"/>
                      </a:lnTo>
                      <a:lnTo>
                        <a:pt x="105581" y="270948"/>
                      </a:lnTo>
                      <a:lnTo>
                        <a:pt x="93591" y="424490"/>
                      </a:lnTo>
                      <a:lnTo>
                        <a:pt x="225818" y="354880"/>
                      </a:lnTo>
                      <a:lnTo>
                        <a:pt x="369368" y="424490"/>
                      </a:lnTo>
                      <a:lnTo>
                        <a:pt x="344222" y="261289"/>
                      </a:lnTo>
                      <a:lnTo>
                        <a:pt x="446140" y="151045"/>
                      </a:lnTo>
                      <a:lnTo>
                        <a:pt x="297427" y="141386"/>
                      </a:lnTo>
                      <a:lnTo>
                        <a:pt x="225818" y="0"/>
                      </a:lnTo>
                      <a:lnTo>
                        <a:pt x="151045" y="151045"/>
                      </a:lnTo>
                      <a:close/>
                    </a:path>
                  </a:pathLst>
                </a:custGeom>
                <a:solidFill>
                  <a:schemeClr val="accent2"/>
                </a:solidFill>
                <a:ln w="0" cap="flat">
                  <a:noFill/>
                  <a:prstDash val="solid"/>
                  <a:miter/>
                </a:ln>
              </p:spPr>
              <p:txBody>
                <a:bodyPr rtlCol="0" anchor="ctr"/>
                <a:lstStyle/>
                <a:p>
                  <a:endParaRPr lang="en-US" dirty="0"/>
                </a:p>
              </p:txBody>
            </p:sp>
          </p:grpSp>
        </p:grpSp>
        <p:sp>
          <p:nvSpPr>
            <p:cNvPr id="15" name="Title 1">
              <a:extLst>
                <a:ext uri="{FF2B5EF4-FFF2-40B4-BE49-F238E27FC236}">
                  <a16:creationId xmlns:a16="http://schemas.microsoft.com/office/drawing/2014/main" id="{BEA219FB-7EC8-054A-9FBA-44C778BCCAF4}"/>
                </a:ext>
              </a:extLst>
            </p:cNvPr>
            <p:cNvSpPr txBox="1">
              <a:spLocks/>
            </p:cNvSpPr>
            <p:nvPr/>
          </p:nvSpPr>
          <p:spPr>
            <a:xfrm>
              <a:off x="3898024" y="5438970"/>
              <a:ext cx="2470776" cy="1105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How we do our work matters. </a:t>
              </a:r>
              <a:b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b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We make decisions that are in </a:t>
              </a:r>
              <a:b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b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the long-term best interests of </a:t>
              </a:r>
              <a:b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b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our customers and organization. </a:t>
              </a:r>
              <a:endParaRPr lang="en-US" sz="1150" dirty="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23" name="Group 22">
            <a:extLst>
              <a:ext uri="{FF2B5EF4-FFF2-40B4-BE49-F238E27FC236}">
                <a16:creationId xmlns:a16="http://schemas.microsoft.com/office/drawing/2014/main" id="{9B5ED88A-FBFE-17C5-C080-D688761E159B}"/>
              </a:ext>
            </a:extLst>
          </p:cNvPr>
          <p:cNvGrpSpPr/>
          <p:nvPr userDrawn="1"/>
        </p:nvGrpSpPr>
        <p:grpSpPr>
          <a:xfrm>
            <a:off x="6618129" y="4424855"/>
            <a:ext cx="2427454" cy="2176406"/>
            <a:chOff x="6618129" y="4424855"/>
            <a:chExt cx="2427454" cy="2176406"/>
          </a:xfrm>
        </p:grpSpPr>
        <p:grpSp>
          <p:nvGrpSpPr>
            <p:cNvPr id="24" name="Group 23">
              <a:extLst>
                <a:ext uri="{FF2B5EF4-FFF2-40B4-BE49-F238E27FC236}">
                  <a16:creationId xmlns:a16="http://schemas.microsoft.com/office/drawing/2014/main" id="{63054BC3-D7C1-6A62-E0B5-BBDFDFF017A5}"/>
                </a:ext>
              </a:extLst>
            </p:cNvPr>
            <p:cNvGrpSpPr/>
            <p:nvPr/>
          </p:nvGrpSpPr>
          <p:grpSpPr>
            <a:xfrm>
              <a:off x="6716772" y="4424855"/>
              <a:ext cx="2213046" cy="983788"/>
              <a:chOff x="6716772" y="4424855"/>
              <a:chExt cx="2213046" cy="983788"/>
            </a:xfrm>
          </p:grpSpPr>
          <p:sp>
            <p:nvSpPr>
              <p:cNvPr id="26" name="Freeform: Shape 25">
                <a:extLst>
                  <a:ext uri="{FF2B5EF4-FFF2-40B4-BE49-F238E27FC236}">
                    <a16:creationId xmlns:a16="http://schemas.microsoft.com/office/drawing/2014/main" id="{B105E488-0CA5-573E-634D-0E07C6C23AC1}"/>
                  </a:ext>
                </a:extLst>
              </p:cNvPr>
              <p:cNvSpPr/>
              <p:nvPr/>
            </p:nvSpPr>
            <p:spPr>
              <a:xfrm>
                <a:off x="6727430" y="5259431"/>
                <a:ext cx="692940" cy="149212"/>
              </a:xfrm>
              <a:custGeom>
                <a:avLst/>
                <a:gdLst>
                  <a:gd name="connsiteX0" fmla="*/ 692940 w 692940"/>
                  <a:gd name="connsiteY0" fmla="*/ 146715 h 149212"/>
                  <a:gd name="connsiteX1" fmla="*/ 692940 w 692940"/>
                  <a:gd name="connsiteY1" fmla="*/ 124566 h 149212"/>
                  <a:gd name="connsiteX2" fmla="*/ 642814 w 692940"/>
                  <a:gd name="connsiteY2" fmla="*/ 124566 h 149212"/>
                  <a:gd name="connsiteX3" fmla="*/ 642814 w 692940"/>
                  <a:gd name="connsiteY3" fmla="*/ 82433 h 149212"/>
                  <a:gd name="connsiteX4" fmla="*/ 687611 w 692940"/>
                  <a:gd name="connsiteY4" fmla="*/ 82433 h 149212"/>
                  <a:gd name="connsiteX5" fmla="*/ 687611 w 692940"/>
                  <a:gd name="connsiteY5" fmla="*/ 60285 h 149212"/>
                  <a:gd name="connsiteX6" fmla="*/ 642814 w 692940"/>
                  <a:gd name="connsiteY6" fmla="*/ 60285 h 149212"/>
                  <a:gd name="connsiteX7" fmla="*/ 642814 w 692940"/>
                  <a:gd name="connsiteY7" fmla="*/ 24647 h 149212"/>
                  <a:gd name="connsiteX8" fmla="*/ 691442 w 692940"/>
                  <a:gd name="connsiteY8" fmla="*/ 24647 h 149212"/>
                  <a:gd name="connsiteX9" fmla="*/ 691442 w 692940"/>
                  <a:gd name="connsiteY9" fmla="*/ 2498 h 149212"/>
                  <a:gd name="connsiteX10" fmla="*/ 612672 w 692940"/>
                  <a:gd name="connsiteY10" fmla="*/ 2498 h 149212"/>
                  <a:gd name="connsiteX11" fmla="*/ 612672 w 692940"/>
                  <a:gd name="connsiteY11" fmla="*/ 146715 h 149212"/>
                  <a:gd name="connsiteX12" fmla="*/ 692940 w 692940"/>
                  <a:gd name="connsiteY12" fmla="*/ 146715 h 149212"/>
                  <a:gd name="connsiteX13" fmla="*/ 586360 w 692940"/>
                  <a:gd name="connsiteY13" fmla="*/ 46796 h 149212"/>
                  <a:gd name="connsiteX14" fmla="*/ 540231 w 692940"/>
                  <a:gd name="connsiteY14" fmla="*/ 0 h 149212"/>
                  <a:gd name="connsiteX15" fmla="*/ 489105 w 692940"/>
                  <a:gd name="connsiteY15" fmla="*/ 73274 h 149212"/>
                  <a:gd name="connsiteX16" fmla="*/ 545726 w 692940"/>
                  <a:gd name="connsiteY16" fmla="*/ 149046 h 149212"/>
                  <a:gd name="connsiteX17" fmla="*/ 586526 w 692940"/>
                  <a:gd name="connsiteY17" fmla="*/ 144217 h 149212"/>
                  <a:gd name="connsiteX18" fmla="*/ 586526 w 692940"/>
                  <a:gd name="connsiteY18" fmla="*/ 71109 h 149212"/>
                  <a:gd name="connsiteX19" fmla="*/ 540064 w 692940"/>
                  <a:gd name="connsiteY19" fmla="*/ 71109 h 149212"/>
                  <a:gd name="connsiteX20" fmla="*/ 540064 w 692940"/>
                  <a:gd name="connsiteY20" fmla="*/ 93258 h 149212"/>
                  <a:gd name="connsiteX21" fmla="*/ 556384 w 692940"/>
                  <a:gd name="connsiteY21" fmla="*/ 93258 h 149212"/>
                  <a:gd name="connsiteX22" fmla="*/ 556384 w 692940"/>
                  <a:gd name="connsiteY22" fmla="*/ 125232 h 149212"/>
                  <a:gd name="connsiteX23" fmla="*/ 541396 w 692940"/>
                  <a:gd name="connsiteY23" fmla="*/ 128063 h 149212"/>
                  <a:gd name="connsiteX24" fmla="*/ 519747 w 692940"/>
                  <a:gd name="connsiteY24" fmla="*/ 74939 h 149212"/>
                  <a:gd name="connsiteX25" fmla="*/ 538565 w 692940"/>
                  <a:gd name="connsiteY25" fmla="*/ 21483 h 149212"/>
                  <a:gd name="connsiteX26" fmla="*/ 556551 w 692940"/>
                  <a:gd name="connsiteY26" fmla="*/ 46629 h 149212"/>
                  <a:gd name="connsiteX27" fmla="*/ 586526 w 692940"/>
                  <a:gd name="connsiteY27" fmla="*/ 46629 h 149212"/>
                  <a:gd name="connsiteX28" fmla="*/ 385522 w 692940"/>
                  <a:gd name="connsiteY28" fmla="*/ 146715 h 149212"/>
                  <a:gd name="connsiteX29" fmla="*/ 385522 w 692940"/>
                  <a:gd name="connsiteY29" fmla="*/ 41300 h 149212"/>
                  <a:gd name="connsiteX30" fmla="*/ 385855 w 692940"/>
                  <a:gd name="connsiteY30" fmla="*/ 41300 h 149212"/>
                  <a:gd name="connsiteX31" fmla="*/ 425157 w 692940"/>
                  <a:gd name="connsiteY31" fmla="*/ 146715 h 149212"/>
                  <a:gd name="connsiteX32" fmla="*/ 464958 w 692940"/>
                  <a:gd name="connsiteY32" fmla="*/ 146715 h 149212"/>
                  <a:gd name="connsiteX33" fmla="*/ 464958 w 692940"/>
                  <a:gd name="connsiteY33" fmla="*/ 2498 h 149212"/>
                  <a:gd name="connsiteX34" fmla="*/ 436814 w 692940"/>
                  <a:gd name="connsiteY34" fmla="*/ 2498 h 149212"/>
                  <a:gd name="connsiteX35" fmla="*/ 436814 w 692940"/>
                  <a:gd name="connsiteY35" fmla="*/ 102417 h 149212"/>
                  <a:gd name="connsiteX36" fmla="*/ 436481 w 692940"/>
                  <a:gd name="connsiteY36" fmla="*/ 102417 h 149212"/>
                  <a:gd name="connsiteX37" fmla="*/ 398012 w 692940"/>
                  <a:gd name="connsiteY37" fmla="*/ 2498 h 149212"/>
                  <a:gd name="connsiteX38" fmla="*/ 357212 w 692940"/>
                  <a:gd name="connsiteY38" fmla="*/ 2498 h 149212"/>
                  <a:gd name="connsiteX39" fmla="*/ 357212 w 692940"/>
                  <a:gd name="connsiteY39" fmla="*/ 146715 h 149212"/>
                  <a:gd name="connsiteX40" fmla="*/ 385355 w 692940"/>
                  <a:gd name="connsiteY40" fmla="*/ 146715 h 149212"/>
                  <a:gd name="connsiteX41" fmla="*/ 296761 w 692940"/>
                  <a:gd name="connsiteY41" fmla="*/ 92592 h 149212"/>
                  <a:gd name="connsiteX42" fmla="*/ 267950 w 692940"/>
                  <a:gd name="connsiteY42" fmla="*/ 92592 h 149212"/>
                  <a:gd name="connsiteX43" fmla="*/ 281772 w 692940"/>
                  <a:gd name="connsiteY43" fmla="*/ 30142 h 149212"/>
                  <a:gd name="connsiteX44" fmla="*/ 282106 w 692940"/>
                  <a:gd name="connsiteY44" fmla="*/ 30142 h 149212"/>
                  <a:gd name="connsiteX45" fmla="*/ 296761 w 692940"/>
                  <a:gd name="connsiteY45" fmla="*/ 92592 h 149212"/>
                  <a:gd name="connsiteX46" fmla="*/ 253795 w 692940"/>
                  <a:gd name="connsiteY46" fmla="*/ 146715 h 149212"/>
                  <a:gd name="connsiteX47" fmla="*/ 261955 w 692940"/>
                  <a:gd name="connsiteY47" fmla="*/ 114741 h 149212"/>
                  <a:gd name="connsiteX48" fmla="*/ 303089 w 692940"/>
                  <a:gd name="connsiteY48" fmla="*/ 114741 h 149212"/>
                  <a:gd name="connsiteX49" fmla="*/ 311082 w 692940"/>
                  <a:gd name="connsiteY49" fmla="*/ 146715 h 149212"/>
                  <a:gd name="connsiteX50" fmla="*/ 342890 w 692940"/>
                  <a:gd name="connsiteY50" fmla="*/ 146715 h 149212"/>
                  <a:gd name="connsiteX51" fmla="*/ 303755 w 692940"/>
                  <a:gd name="connsiteY51" fmla="*/ 2498 h 149212"/>
                  <a:gd name="connsiteX52" fmla="*/ 263954 w 692940"/>
                  <a:gd name="connsiteY52" fmla="*/ 2498 h 149212"/>
                  <a:gd name="connsiteX53" fmla="*/ 223986 w 692940"/>
                  <a:gd name="connsiteY53" fmla="*/ 146715 h 149212"/>
                  <a:gd name="connsiteX54" fmla="*/ 253795 w 692940"/>
                  <a:gd name="connsiteY54" fmla="*/ 146715 h 149212"/>
                  <a:gd name="connsiteX55" fmla="*/ 144050 w 692940"/>
                  <a:gd name="connsiteY55" fmla="*/ 60285 h 149212"/>
                  <a:gd name="connsiteX56" fmla="*/ 144050 w 692940"/>
                  <a:gd name="connsiteY56" fmla="*/ 2498 h 149212"/>
                  <a:gd name="connsiteX57" fmla="*/ 113908 w 692940"/>
                  <a:gd name="connsiteY57" fmla="*/ 2498 h 149212"/>
                  <a:gd name="connsiteX58" fmla="*/ 113908 w 692940"/>
                  <a:gd name="connsiteY58" fmla="*/ 146715 h 149212"/>
                  <a:gd name="connsiteX59" fmla="*/ 144050 w 692940"/>
                  <a:gd name="connsiteY59" fmla="*/ 146715 h 149212"/>
                  <a:gd name="connsiteX60" fmla="*/ 144050 w 692940"/>
                  <a:gd name="connsiteY60" fmla="*/ 82433 h 149212"/>
                  <a:gd name="connsiteX61" fmla="*/ 178689 w 692940"/>
                  <a:gd name="connsiteY61" fmla="*/ 82433 h 149212"/>
                  <a:gd name="connsiteX62" fmla="*/ 178689 w 692940"/>
                  <a:gd name="connsiteY62" fmla="*/ 146715 h 149212"/>
                  <a:gd name="connsiteX63" fmla="*/ 208831 w 692940"/>
                  <a:gd name="connsiteY63" fmla="*/ 146715 h 149212"/>
                  <a:gd name="connsiteX64" fmla="*/ 208831 w 692940"/>
                  <a:gd name="connsiteY64" fmla="*/ 2498 h 149212"/>
                  <a:gd name="connsiteX65" fmla="*/ 178689 w 692940"/>
                  <a:gd name="connsiteY65" fmla="*/ 2498 h 149212"/>
                  <a:gd name="connsiteX66" fmla="*/ 178689 w 692940"/>
                  <a:gd name="connsiteY66" fmla="*/ 60285 h 149212"/>
                  <a:gd name="connsiteX67" fmla="*/ 144050 w 692940"/>
                  <a:gd name="connsiteY67" fmla="*/ 60285 h 149212"/>
                  <a:gd name="connsiteX68" fmla="*/ 50126 w 692940"/>
                  <a:gd name="connsiteY68" fmla="*/ 149213 h 149212"/>
                  <a:gd name="connsiteX69" fmla="*/ 93591 w 692940"/>
                  <a:gd name="connsiteY69" fmla="*/ 98254 h 149212"/>
                  <a:gd name="connsiteX70" fmla="*/ 63782 w 692940"/>
                  <a:gd name="connsiteY70" fmla="*/ 98254 h 149212"/>
                  <a:gd name="connsiteX71" fmla="*/ 49960 w 692940"/>
                  <a:gd name="connsiteY71" fmla="*/ 127564 h 149212"/>
                  <a:gd name="connsiteX72" fmla="*/ 30809 w 692940"/>
                  <a:gd name="connsiteY72" fmla="*/ 74606 h 149212"/>
                  <a:gd name="connsiteX73" fmla="*/ 49960 w 692940"/>
                  <a:gd name="connsiteY73" fmla="*/ 21649 h 149212"/>
                  <a:gd name="connsiteX74" fmla="*/ 62283 w 692940"/>
                  <a:gd name="connsiteY74" fmla="*/ 47961 h 149212"/>
                  <a:gd name="connsiteX75" fmla="*/ 91759 w 692940"/>
                  <a:gd name="connsiteY75" fmla="*/ 47961 h 149212"/>
                  <a:gd name="connsiteX76" fmla="*/ 49793 w 692940"/>
                  <a:gd name="connsiteY76" fmla="*/ 0 h 149212"/>
                  <a:gd name="connsiteX77" fmla="*/ 0 w 692940"/>
                  <a:gd name="connsiteY77" fmla="*/ 74606 h 149212"/>
                  <a:gd name="connsiteX78" fmla="*/ 49793 w 692940"/>
                  <a:gd name="connsiteY78" fmla="*/ 149046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92940" h="149212">
                    <a:moveTo>
                      <a:pt x="692940" y="146715"/>
                    </a:moveTo>
                    <a:lnTo>
                      <a:pt x="692940" y="124566"/>
                    </a:lnTo>
                    <a:lnTo>
                      <a:pt x="642814" y="124566"/>
                    </a:lnTo>
                    <a:lnTo>
                      <a:pt x="642814" y="82433"/>
                    </a:lnTo>
                    <a:lnTo>
                      <a:pt x="687611" y="82433"/>
                    </a:lnTo>
                    <a:lnTo>
                      <a:pt x="687611" y="60285"/>
                    </a:lnTo>
                    <a:lnTo>
                      <a:pt x="642814" y="60285"/>
                    </a:lnTo>
                    <a:lnTo>
                      <a:pt x="642814" y="24647"/>
                    </a:lnTo>
                    <a:lnTo>
                      <a:pt x="691442" y="24647"/>
                    </a:lnTo>
                    <a:lnTo>
                      <a:pt x="691442" y="2498"/>
                    </a:lnTo>
                    <a:lnTo>
                      <a:pt x="612672" y="2498"/>
                    </a:lnTo>
                    <a:lnTo>
                      <a:pt x="612672" y="146715"/>
                    </a:lnTo>
                    <a:lnTo>
                      <a:pt x="692940" y="146715"/>
                    </a:lnTo>
                    <a:close/>
                    <a:moveTo>
                      <a:pt x="586360" y="46796"/>
                    </a:moveTo>
                    <a:cubicBezTo>
                      <a:pt x="588192" y="16653"/>
                      <a:pt x="569873" y="0"/>
                      <a:pt x="540231" y="0"/>
                    </a:cubicBezTo>
                    <a:cubicBezTo>
                      <a:pt x="490937" y="0"/>
                      <a:pt x="489105" y="36970"/>
                      <a:pt x="489105" y="73274"/>
                    </a:cubicBezTo>
                    <a:cubicBezTo>
                      <a:pt x="489105" y="128063"/>
                      <a:pt x="494934" y="149046"/>
                      <a:pt x="545726" y="149046"/>
                    </a:cubicBezTo>
                    <a:cubicBezTo>
                      <a:pt x="557716" y="149046"/>
                      <a:pt x="578366" y="145882"/>
                      <a:pt x="586526" y="144217"/>
                    </a:cubicBezTo>
                    <a:lnTo>
                      <a:pt x="586526" y="71109"/>
                    </a:lnTo>
                    <a:lnTo>
                      <a:pt x="540064" y="71109"/>
                    </a:lnTo>
                    <a:lnTo>
                      <a:pt x="540064" y="93258"/>
                    </a:lnTo>
                    <a:lnTo>
                      <a:pt x="556384" y="93258"/>
                    </a:lnTo>
                    <a:lnTo>
                      <a:pt x="556384" y="125232"/>
                    </a:lnTo>
                    <a:cubicBezTo>
                      <a:pt x="551721" y="126898"/>
                      <a:pt x="546392" y="128063"/>
                      <a:pt x="541396" y="128063"/>
                    </a:cubicBezTo>
                    <a:cubicBezTo>
                      <a:pt x="524243" y="128063"/>
                      <a:pt x="519747" y="120070"/>
                      <a:pt x="519747" y="74939"/>
                    </a:cubicBezTo>
                    <a:cubicBezTo>
                      <a:pt x="519747" y="46962"/>
                      <a:pt x="519747" y="21483"/>
                      <a:pt x="538565" y="21483"/>
                    </a:cubicBezTo>
                    <a:cubicBezTo>
                      <a:pt x="554552" y="21483"/>
                      <a:pt x="556717" y="33306"/>
                      <a:pt x="556551" y="46629"/>
                    </a:cubicBezTo>
                    <a:lnTo>
                      <a:pt x="586526" y="46629"/>
                    </a:lnTo>
                    <a:close/>
                    <a:moveTo>
                      <a:pt x="385522" y="146715"/>
                    </a:moveTo>
                    <a:lnTo>
                      <a:pt x="385522" y="41300"/>
                    </a:lnTo>
                    <a:lnTo>
                      <a:pt x="385855" y="41300"/>
                    </a:lnTo>
                    <a:lnTo>
                      <a:pt x="425157" y="146715"/>
                    </a:lnTo>
                    <a:lnTo>
                      <a:pt x="464958" y="146715"/>
                    </a:lnTo>
                    <a:lnTo>
                      <a:pt x="464958" y="2498"/>
                    </a:lnTo>
                    <a:lnTo>
                      <a:pt x="436814" y="2498"/>
                    </a:lnTo>
                    <a:lnTo>
                      <a:pt x="436814" y="102417"/>
                    </a:lnTo>
                    <a:lnTo>
                      <a:pt x="436481" y="102417"/>
                    </a:lnTo>
                    <a:lnTo>
                      <a:pt x="398012" y="2498"/>
                    </a:lnTo>
                    <a:lnTo>
                      <a:pt x="357212" y="2498"/>
                    </a:lnTo>
                    <a:lnTo>
                      <a:pt x="357212" y="146715"/>
                    </a:lnTo>
                    <a:lnTo>
                      <a:pt x="385355" y="146715"/>
                    </a:lnTo>
                    <a:close/>
                    <a:moveTo>
                      <a:pt x="296761" y="92592"/>
                    </a:moveTo>
                    <a:lnTo>
                      <a:pt x="267950" y="92592"/>
                    </a:lnTo>
                    <a:lnTo>
                      <a:pt x="281772" y="30142"/>
                    </a:lnTo>
                    <a:lnTo>
                      <a:pt x="282106" y="30142"/>
                    </a:lnTo>
                    <a:lnTo>
                      <a:pt x="296761" y="92592"/>
                    </a:lnTo>
                    <a:close/>
                    <a:moveTo>
                      <a:pt x="253795" y="146715"/>
                    </a:moveTo>
                    <a:lnTo>
                      <a:pt x="261955" y="114741"/>
                    </a:lnTo>
                    <a:lnTo>
                      <a:pt x="303089" y="114741"/>
                    </a:lnTo>
                    <a:lnTo>
                      <a:pt x="311082" y="146715"/>
                    </a:lnTo>
                    <a:lnTo>
                      <a:pt x="342890" y="146715"/>
                    </a:lnTo>
                    <a:lnTo>
                      <a:pt x="303755" y="2498"/>
                    </a:lnTo>
                    <a:lnTo>
                      <a:pt x="263954" y="2498"/>
                    </a:lnTo>
                    <a:lnTo>
                      <a:pt x="223986" y="146715"/>
                    </a:lnTo>
                    <a:lnTo>
                      <a:pt x="253795" y="146715"/>
                    </a:lnTo>
                    <a:close/>
                    <a:moveTo>
                      <a:pt x="144050" y="60285"/>
                    </a:moveTo>
                    <a:lnTo>
                      <a:pt x="144050" y="2498"/>
                    </a:lnTo>
                    <a:lnTo>
                      <a:pt x="113908" y="2498"/>
                    </a:lnTo>
                    <a:lnTo>
                      <a:pt x="113908" y="146715"/>
                    </a:lnTo>
                    <a:lnTo>
                      <a:pt x="144050" y="146715"/>
                    </a:lnTo>
                    <a:lnTo>
                      <a:pt x="144050" y="82433"/>
                    </a:lnTo>
                    <a:lnTo>
                      <a:pt x="178689" y="82433"/>
                    </a:lnTo>
                    <a:lnTo>
                      <a:pt x="178689" y="146715"/>
                    </a:lnTo>
                    <a:lnTo>
                      <a:pt x="208831" y="146715"/>
                    </a:lnTo>
                    <a:lnTo>
                      <a:pt x="208831" y="2498"/>
                    </a:lnTo>
                    <a:lnTo>
                      <a:pt x="178689" y="2498"/>
                    </a:lnTo>
                    <a:lnTo>
                      <a:pt x="178689" y="60285"/>
                    </a:lnTo>
                    <a:lnTo>
                      <a:pt x="144050" y="60285"/>
                    </a:lnTo>
                    <a:close/>
                    <a:moveTo>
                      <a:pt x="50126" y="149213"/>
                    </a:moveTo>
                    <a:cubicBezTo>
                      <a:pt x="78270" y="149213"/>
                      <a:pt x="93591" y="136889"/>
                      <a:pt x="93591" y="98254"/>
                    </a:cubicBezTo>
                    <a:lnTo>
                      <a:pt x="63782" y="98254"/>
                    </a:lnTo>
                    <a:cubicBezTo>
                      <a:pt x="63449" y="109578"/>
                      <a:pt x="63948" y="127564"/>
                      <a:pt x="49960" y="127564"/>
                    </a:cubicBezTo>
                    <a:cubicBezTo>
                      <a:pt x="32973" y="127564"/>
                      <a:pt x="30809" y="111577"/>
                      <a:pt x="30809" y="74606"/>
                    </a:cubicBezTo>
                    <a:cubicBezTo>
                      <a:pt x="30809" y="37636"/>
                      <a:pt x="32973" y="21649"/>
                      <a:pt x="49960" y="21649"/>
                    </a:cubicBezTo>
                    <a:cubicBezTo>
                      <a:pt x="58952" y="21649"/>
                      <a:pt x="62283" y="28810"/>
                      <a:pt x="62283" y="47961"/>
                    </a:cubicBezTo>
                    <a:lnTo>
                      <a:pt x="91759" y="47961"/>
                    </a:lnTo>
                    <a:cubicBezTo>
                      <a:pt x="92925" y="16986"/>
                      <a:pt x="80602" y="0"/>
                      <a:pt x="49793" y="0"/>
                    </a:cubicBezTo>
                    <a:cubicBezTo>
                      <a:pt x="0" y="0"/>
                      <a:pt x="0" y="36304"/>
                      <a:pt x="0" y="74606"/>
                    </a:cubicBezTo>
                    <a:cubicBezTo>
                      <a:pt x="0" y="112909"/>
                      <a:pt x="0" y="149046"/>
                      <a:pt x="49793" y="149046"/>
                    </a:cubicBezTo>
                  </a:path>
                </a:pathLst>
              </a:custGeom>
              <a:solidFill>
                <a:schemeClr val="tx2"/>
              </a:solidFill>
              <a:ln w="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C12DF569-4BB1-1023-C168-1FCAFAA3CF1C}"/>
                  </a:ext>
                </a:extLst>
              </p:cNvPr>
              <p:cNvSpPr/>
              <p:nvPr/>
            </p:nvSpPr>
            <p:spPr>
              <a:xfrm>
                <a:off x="6729428" y="5060402"/>
                <a:ext cx="813010" cy="149212"/>
              </a:xfrm>
              <a:custGeom>
                <a:avLst/>
                <a:gdLst>
                  <a:gd name="connsiteX0" fmla="*/ 813010 w 813010"/>
                  <a:gd name="connsiteY0" fmla="*/ 146882 h 149212"/>
                  <a:gd name="connsiteX1" fmla="*/ 813010 w 813010"/>
                  <a:gd name="connsiteY1" fmla="*/ 124733 h 149212"/>
                  <a:gd name="connsiteX2" fmla="*/ 762884 w 813010"/>
                  <a:gd name="connsiteY2" fmla="*/ 124733 h 149212"/>
                  <a:gd name="connsiteX3" fmla="*/ 762884 w 813010"/>
                  <a:gd name="connsiteY3" fmla="*/ 82600 h 149212"/>
                  <a:gd name="connsiteX4" fmla="*/ 807681 w 813010"/>
                  <a:gd name="connsiteY4" fmla="*/ 82600 h 149212"/>
                  <a:gd name="connsiteX5" fmla="*/ 807681 w 813010"/>
                  <a:gd name="connsiteY5" fmla="*/ 60451 h 149212"/>
                  <a:gd name="connsiteX6" fmla="*/ 762884 w 813010"/>
                  <a:gd name="connsiteY6" fmla="*/ 60451 h 149212"/>
                  <a:gd name="connsiteX7" fmla="*/ 762884 w 813010"/>
                  <a:gd name="connsiteY7" fmla="*/ 24813 h 149212"/>
                  <a:gd name="connsiteX8" fmla="*/ 811512 w 813010"/>
                  <a:gd name="connsiteY8" fmla="*/ 24813 h 149212"/>
                  <a:gd name="connsiteX9" fmla="*/ 811512 w 813010"/>
                  <a:gd name="connsiteY9" fmla="*/ 2665 h 149212"/>
                  <a:gd name="connsiteX10" fmla="*/ 732742 w 813010"/>
                  <a:gd name="connsiteY10" fmla="*/ 2665 h 149212"/>
                  <a:gd name="connsiteX11" fmla="*/ 732742 w 813010"/>
                  <a:gd name="connsiteY11" fmla="*/ 146882 h 149212"/>
                  <a:gd name="connsiteX12" fmla="*/ 813010 w 813010"/>
                  <a:gd name="connsiteY12" fmla="*/ 146882 h 149212"/>
                  <a:gd name="connsiteX13" fmla="*/ 669959 w 813010"/>
                  <a:gd name="connsiteY13" fmla="*/ 149213 h 149212"/>
                  <a:gd name="connsiteX14" fmla="*/ 713591 w 813010"/>
                  <a:gd name="connsiteY14" fmla="*/ 98254 h 149212"/>
                  <a:gd name="connsiteX15" fmla="*/ 683781 w 813010"/>
                  <a:gd name="connsiteY15" fmla="*/ 98254 h 149212"/>
                  <a:gd name="connsiteX16" fmla="*/ 669959 w 813010"/>
                  <a:gd name="connsiteY16" fmla="*/ 127564 h 149212"/>
                  <a:gd name="connsiteX17" fmla="*/ 650808 w 813010"/>
                  <a:gd name="connsiteY17" fmla="*/ 74607 h 149212"/>
                  <a:gd name="connsiteX18" fmla="*/ 669959 w 813010"/>
                  <a:gd name="connsiteY18" fmla="*/ 21649 h 149212"/>
                  <a:gd name="connsiteX19" fmla="*/ 682282 w 813010"/>
                  <a:gd name="connsiteY19" fmla="*/ 47961 h 149212"/>
                  <a:gd name="connsiteX20" fmla="*/ 711759 w 813010"/>
                  <a:gd name="connsiteY20" fmla="*/ 47961 h 149212"/>
                  <a:gd name="connsiteX21" fmla="*/ 669793 w 813010"/>
                  <a:gd name="connsiteY21" fmla="*/ 0 h 149212"/>
                  <a:gd name="connsiteX22" fmla="*/ 620000 w 813010"/>
                  <a:gd name="connsiteY22" fmla="*/ 74607 h 149212"/>
                  <a:gd name="connsiteX23" fmla="*/ 669793 w 813010"/>
                  <a:gd name="connsiteY23" fmla="*/ 149047 h 149212"/>
                  <a:gd name="connsiteX24" fmla="*/ 561047 w 813010"/>
                  <a:gd name="connsiteY24" fmla="*/ 92425 h 149212"/>
                  <a:gd name="connsiteX25" fmla="*/ 532237 w 813010"/>
                  <a:gd name="connsiteY25" fmla="*/ 92425 h 149212"/>
                  <a:gd name="connsiteX26" fmla="*/ 546059 w 813010"/>
                  <a:gd name="connsiteY26" fmla="*/ 30143 h 149212"/>
                  <a:gd name="connsiteX27" fmla="*/ 546392 w 813010"/>
                  <a:gd name="connsiteY27" fmla="*/ 30143 h 149212"/>
                  <a:gd name="connsiteX28" fmla="*/ 561047 w 813010"/>
                  <a:gd name="connsiteY28" fmla="*/ 92425 h 149212"/>
                  <a:gd name="connsiteX29" fmla="*/ 518082 w 813010"/>
                  <a:gd name="connsiteY29" fmla="*/ 146548 h 149212"/>
                  <a:gd name="connsiteX30" fmla="*/ 526242 w 813010"/>
                  <a:gd name="connsiteY30" fmla="*/ 114574 h 149212"/>
                  <a:gd name="connsiteX31" fmla="*/ 567375 w 813010"/>
                  <a:gd name="connsiteY31" fmla="*/ 114574 h 149212"/>
                  <a:gd name="connsiteX32" fmla="*/ 575369 w 813010"/>
                  <a:gd name="connsiteY32" fmla="*/ 146548 h 149212"/>
                  <a:gd name="connsiteX33" fmla="*/ 607177 w 813010"/>
                  <a:gd name="connsiteY33" fmla="*/ 146548 h 149212"/>
                  <a:gd name="connsiteX34" fmla="*/ 568041 w 813010"/>
                  <a:gd name="connsiteY34" fmla="*/ 2331 h 149212"/>
                  <a:gd name="connsiteX35" fmla="*/ 528240 w 813010"/>
                  <a:gd name="connsiteY35" fmla="*/ 2331 h 149212"/>
                  <a:gd name="connsiteX36" fmla="*/ 488273 w 813010"/>
                  <a:gd name="connsiteY36" fmla="*/ 146548 h 149212"/>
                  <a:gd name="connsiteX37" fmla="*/ 518082 w 813010"/>
                  <a:gd name="connsiteY37" fmla="*/ 146548 h 149212"/>
                  <a:gd name="connsiteX38" fmla="*/ 417829 w 813010"/>
                  <a:gd name="connsiteY38" fmla="*/ 86763 h 149212"/>
                  <a:gd name="connsiteX39" fmla="*/ 425656 w 813010"/>
                  <a:gd name="connsiteY39" fmla="*/ 86763 h 149212"/>
                  <a:gd name="connsiteX40" fmla="*/ 447305 w 813010"/>
                  <a:gd name="connsiteY40" fmla="*/ 118571 h 149212"/>
                  <a:gd name="connsiteX41" fmla="*/ 450470 w 813010"/>
                  <a:gd name="connsiteY41" fmla="*/ 146548 h 149212"/>
                  <a:gd name="connsiteX42" fmla="*/ 479946 w 813010"/>
                  <a:gd name="connsiteY42" fmla="*/ 146548 h 149212"/>
                  <a:gd name="connsiteX43" fmla="*/ 476615 w 813010"/>
                  <a:gd name="connsiteY43" fmla="*/ 104249 h 149212"/>
                  <a:gd name="connsiteX44" fmla="*/ 450470 w 813010"/>
                  <a:gd name="connsiteY44" fmla="*/ 75939 h 149212"/>
                  <a:gd name="connsiteX45" fmla="*/ 450470 w 813010"/>
                  <a:gd name="connsiteY45" fmla="*/ 75606 h 149212"/>
                  <a:gd name="connsiteX46" fmla="*/ 477281 w 813010"/>
                  <a:gd name="connsiteY46" fmla="*/ 40301 h 149212"/>
                  <a:gd name="connsiteX47" fmla="*/ 443475 w 813010"/>
                  <a:gd name="connsiteY47" fmla="*/ 2498 h 149212"/>
                  <a:gd name="connsiteX48" fmla="*/ 387687 w 813010"/>
                  <a:gd name="connsiteY48" fmla="*/ 2498 h 149212"/>
                  <a:gd name="connsiteX49" fmla="*/ 387687 w 813010"/>
                  <a:gd name="connsiteY49" fmla="*/ 146715 h 149212"/>
                  <a:gd name="connsiteX50" fmla="*/ 417829 w 813010"/>
                  <a:gd name="connsiteY50" fmla="*/ 146715 h 149212"/>
                  <a:gd name="connsiteX51" fmla="*/ 417829 w 813010"/>
                  <a:gd name="connsiteY51" fmla="*/ 86930 h 149212"/>
                  <a:gd name="connsiteX52" fmla="*/ 417829 w 813010"/>
                  <a:gd name="connsiteY52" fmla="*/ 24480 h 149212"/>
                  <a:gd name="connsiteX53" fmla="*/ 431152 w 813010"/>
                  <a:gd name="connsiteY53" fmla="*/ 24480 h 149212"/>
                  <a:gd name="connsiteX54" fmla="*/ 446473 w 813010"/>
                  <a:gd name="connsiteY54" fmla="*/ 43465 h 149212"/>
                  <a:gd name="connsiteX55" fmla="*/ 431152 w 813010"/>
                  <a:gd name="connsiteY55" fmla="*/ 64615 h 149212"/>
                  <a:gd name="connsiteX56" fmla="*/ 417829 w 813010"/>
                  <a:gd name="connsiteY56" fmla="*/ 64615 h 149212"/>
                  <a:gd name="connsiteX57" fmla="*/ 417829 w 813010"/>
                  <a:gd name="connsiteY57" fmla="*/ 24480 h 149212"/>
                  <a:gd name="connsiteX58" fmla="*/ 319908 w 813010"/>
                  <a:gd name="connsiteY58" fmla="*/ 146548 h 149212"/>
                  <a:gd name="connsiteX59" fmla="*/ 364539 w 813010"/>
                  <a:gd name="connsiteY59" fmla="*/ 108413 h 149212"/>
                  <a:gd name="connsiteX60" fmla="*/ 337561 w 813010"/>
                  <a:gd name="connsiteY60" fmla="*/ 71776 h 149212"/>
                  <a:gd name="connsiteX61" fmla="*/ 337561 w 813010"/>
                  <a:gd name="connsiteY61" fmla="*/ 71442 h 149212"/>
                  <a:gd name="connsiteX62" fmla="*/ 362208 w 813010"/>
                  <a:gd name="connsiteY62" fmla="*/ 39635 h 149212"/>
                  <a:gd name="connsiteX63" fmla="*/ 320242 w 813010"/>
                  <a:gd name="connsiteY63" fmla="*/ 2331 h 149212"/>
                  <a:gd name="connsiteX64" fmla="*/ 266618 w 813010"/>
                  <a:gd name="connsiteY64" fmla="*/ 2331 h 149212"/>
                  <a:gd name="connsiteX65" fmla="*/ 266618 w 813010"/>
                  <a:gd name="connsiteY65" fmla="*/ 146548 h 149212"/>
                  <a:gd name="connsiteX66" fmla="*/ 319908 w 813010"/>
                  <a:gd name="connsiteY66" fmla="*/ 146548 h 149212"/>
                  <a:gd name="connsiteX67" fmla="*/ 296761 w 813010"/>
                  <a:gd name="connsiteY67" fmla="*/ 24480 h 149212"/>
                  <a:gd name="connsiteX68" fmla="*/ 315412 w 813010"/>
                  <a:gd name="connsiteY68" fmla="*/ 24480 h 149212"/>
                  <a:gd name="connsiteX69" fmla="*/ 332732 w 813010"/>
                  <a:gd name="connsiteY69" fmla="*/ 42799 h 149212"/>
                  <a:gd name="connsiteX70" fmla="*/ 316911 w 813010"/>
                  <a:gd name="connsiteY70" fmla="*/ 61118 h 149212"/>
                  <a:gd name="connsiteX71" fmla="*/ 296761 w 813010"/>
                  <a:gd name="connsiteY71" fmla="*/ 61118 h 149212"/>
                  <a:gd name="connsiteX72" fmla="*/ 296761 w 813010"/>
                  <a:gd name="connsiteY72" fmla="*/ 24314 h 149212"/>
                  <a:gd name="connsiteX73" fmla="*/ 296761 w 813010"/>
                  <a:gd name="connsiteY73" fmla="*/ 83433 h 149212"/>
                  <a:gd name="connsiteX74" fmla="*/ 314413 w 813010"/>
                  <a:gd name="connsiteY74" fmla="*/ 83433 h 149212"/>
                  <a:gd name="connsiteX75" fmla="*/ 334397 w 813010"/>
                  <a:gd name="connsiteY75" fmla="*/ 104083 h 149212"/>
                  <a:gd name="connsiteX76" fmla="*/ 313580 w 813010"/>
                  <a:gd name="connsiteY76" fmla="*/ 124400 h 149212"/>
                  <a:gd name="connsiteX77" fmla="*/ 296761 w 813010"/>
                  <a:gd name="connsiteY77" fmla="*/ 124400 h 149212"/>
                  <a:gd name="connsiteX78" fmla="*/ 296761 w 813010"/>
                  <a:gd name="connsiteY78" fmla="*/ 83433 h 149212"/>
                  <a:gd name="connsiteX79" fmla="*/ 128563 w 813010"/>
                  <a:gd name="connsiteY79" fmla="*/ 146548 h 149212"/>
                  <a:gd name="connsiteX80" fmla="*/ 128563 w 813010"/>
                  <a:gd name="connsiteY80" fmla="*/ 35305 h 149212"/>
                  <a:gd name="connsiteX81" fmla="*/ 128896 w 813010"/>
                  <a:gd name="connsiteY81" fmla="*/ 35305 h 149212"/>
                  <a:gd name="connsiteX82" fmla="*/ 155208 w 813010"/>
                  <a:gd name="connsiteY82" fmla="*/ 146548 h 149212"/>
                  <a:gd name="connsiteX83" fmla="*/ 184018 w 813010"/>
                  <a:gd name="connsiteY83" fmla="*/ 146548 h 149212"/>
                  <a:gd name="connsiteX84" fmla="*/ 211829 w 813010"/>
                  <a:gd name="connsiteY84" fmla="*/ 35305 h 149212"/>
                  <a:gd name="connsiteX85" fmla="*/ 212162 w 813010"/>
                  <a:gd name="connsiteY85" fmla="*/ 35305 h 149212"/>
                  <a:gd name="connsiteX86" fmla="*/ 212162 w 813010"/>
                  <a:gd name="connsiteY86" fmla="*/ 146548 h 149212"/>
                  <a:gd name="connsiteX87" fmla="*/ 241472 w 813010"/>
                  <a:gd name="connsiteY87" fmla="*/ 146548 h 149212"/>
                  <a:gd name="connsiteX88" fmla="*/ 241472 w 813010"/>
                  <a:gd name="connsiteY88" fmla="*/ 2331 h 149212"/>
                  <a:gd name="connsiteX89" fmla="*/ 194510 w 813010"/>
                  <a:gd name="connsiteY89" fmla="*/ 2331 h 149212"/>
                  <a:gd name="connsiteX90" fmla="*/ 170529 w 813010"/>
                  <a:gd name="connsiteY90" fmla="*/ 100419 h 149212"/>
                  <a:gd name="connsiteX91" fmla="*/ 170196 w 813010"/>
                  <a:gd name="connsiteY91" fmla="*/ 100419 h 149212"/>
                  <a:gd name="connsiteX92" fmla="*/ 147548 w 813010"/>
                  <a:gd name="connsiteY92" fmla="*/ 2331 h 149212"/>
                  <a:gd name="connsiteX93" fmla="*/ 98920 w 813010"/>
                  <a:gd name="connsiteY93" fmla="*/ 2331 h 149212"/>
                  <a:gd name="connsiteX94" fmla="*/ 98920 w 813010"/>
                  <a:gd name="connsiteY94" fmla="*/ 146548 h 149212"/>
                  <a:gd name="connsiteX95" fmla="*/ 128230 w 813010"/>
                  <a:gd name="connsiteY95" fmla="*/ 146548 h 149212"/>
                  <a:gd name="connsiteX96" fmla="*/ 80269 w 813010"/>
                  <a:gd name="connsiteY96" fmla="*/ 146548 h 149212"/>
                  <a:gd name="connsiteX97" fmla="*/ 80269 w 813010"/>
                  <a:gd name="connsiteY97" fmla="*/ 124400 h 149212"/>
                  <a:gd name="connsiteX98" fmla="*/ 30142 w 813010"/>
                  <a:gd name="connsiteY98" fmla="*/ 124400 h 149212"/>
                  <a:gd name="connsiteX99" fmla="*/ 30142 w 813010"/>
                  <a:gd name="connsiteY99" fmla="*/ 82267 h 149212"/>
                  <a:gd name="connsiteX100" fmla="*/ 74939 w 813010"/>
                  <a:gd name="connsiteY100" fmla="*/ 82267 h 149212"/>
                  <a:gd name="connsiteX101" fmla="*/ 74939 w 813010"/>
                  <a:gd name="connsiteY101" fmla="*/ 60118 h 149212"/>
                  <a:gd name="connsiteX102" fmla="*/ 30142 w 813010"/>
                  <a:gd name="connsiteY102" fmla="*/ 60118 h 149212"/>
                  <a:gd name="connsiteX103" fmla="*/ 30142 w 813010"/>
                  <a:gd name="connsiteY103" fmla="*/ 24480 h 149212"/>
                  <a:gd name="connsiteX104" fmla="*/ 78770 w 813010"/>
                  <a:gd name="connsiteY104" fmla="*/ 24480 h 149212"/>
                  <a:gd name="connsiteX105" fmla="*/ 78770 w 813010"/>
                  <a:gd name="connsiteY105" fmla="*/ 2331 h 149212"/>
                  <a:gd name="connsiteX106" fmla="*/ 0 w 813010"/>
                  <a:gd name="connsiteY106" fmla="*/ 2331 h 149212"/>
                  <a:gd name="connsiteX107" fmla="*/ 0 w 813010"/>
                  <a:gd name="connsiteY107" fmla="*/ 146548 h 149212"/>
                  <a:gd name="connsiteX108" fmla="*/ 80269 w 813010"/>
                  <a:gd name="connsiteY108" fmla="*/ 146548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3010" h="149212">
                    <a:moveTo>
                      <a:pt x="813010" y="146882"/>
                    </a:moveTo>
                    <a:lnTo>
                      <a:pt x="813010" y="124733"/>
                    </a:lnTo>
                    <a:lnTo>
                      <a:pt x="762884" y="124733"/>
                    </a:lnTo>
                    <a:lnTo>
                      <a:pt x="762884" y="82600"/>
                    </a:lnTo>
                    <a:lnTo>
                      <a:pt x="807681" y="82600"/>
                    </a:lnTo>
                    <a:lnTo>
                      <a:pt x="807681" y="60451"/>
                    </a:lnTo>
                    <a:lnTo>
                      <a:pt x="762884" y="60451"/>
                    </a:lnTo>
                    <a:lnTo>
                      <a:pt x="762884" y="24813"/>
                    </a:lnTo>
                    <a:lnTo>
                      <a:pt x="811512" y="24813"/>
                    </a:lnTo>
                    <a:lnTo>
                      <a:pt x="811512" y="2665"/>
                    </a:lnTo>
                    <a:lnTo>
                      <a:pt x="732742" y="2665"/>
                    </a:lnTo>
                    <a:lnTo>
                      <a:pt x="732742" y="146882"/>
                    </a:lnTo>
                    <a:lnTo>
                      <a:pt x="813010" y="146882"/>
                    </a:lnTo>
                    <a:close/>
                    <a:moveTo>
                      <a:pt x="669959" y="149213"/>
                    </a:moveTo>
                    <a:cubicBezTo>
                      <a:pt x="698103" y="149213"/>
                      <a:pt x="713591" y="136889"/>
                      <a:pt x="713591" y="98254"/>
                    </a:cubicBezTo>
                    <a:lnTo>
                      <a:pt x="683781" y="98254"/>
                    </a:lnTo>
                    <a:cubicBezTo>
                      <a:pt x="683448" y="109578"/>
                      <a:pt x="683948" y="127564"/>
                      <a:pt x="669959" y="127564"/>
                    </a:cubicBezTo>
                    <a:cubicBezTo>
                      <a:pt x="652973" y="127564"/>
                      <a:pt x="650808" y="111577"/>
                      <a:pt x="650808" y="74607"/>
                    </a:cubicBezTo>
                    <a:cubicBezTo>
                      <a:pt x="650808" y="37636"/>
                      <a:pt x="652973" y="21649"/>
                      <a:pt x="669959" y="21649"/>
                    </a:cubicBezTo>
                    <a:cubicBezTo>
                      <a:pt x="678952" y="21649"/>
                      <a:pt x="682282" y="28810"/>
                      <a:pt x="682282" y="47961"/>
                    </a:cubicBezTo>
                    <a:lnTo>
                      <a:pt x="711759" y="47961"/>
                    </a:lnTo>
                    <a:cubicBezTo>
                      <a:pt x="712924" y="16986"/>
                      <a:pt x="700601" y="0"/>
                      <a:pt x="669793" y="0"/>
                    </a:cubicBezTo>
                    <a:cubicBezTo>
                      <a:pt x="620000" y="0"/>
                      <a:pt x="620000" y="36304"/>
                      <a:pt x="620000" y="74607"/>
                    </a:cubicBezTo>
                    <a:cubicBezTo>
                      <a:pt x="620000" y="112909"/>
                      <a:pt x="620000" y="149047"/>
                      <a:pt x="669793" y="149047"/>
                    </a:cubicBezTo>
                    <a:moveTo>
                      <a:pt x="561047" y="92425"/>
                    </a:moveTo>
                    <a:lnTo>
                      <a:pt x="532237" y="92425"/>
                    </a:lnTo>
                    <a:lnTo>
                      <a:pt x="546059" y="30143"/>
                    </a:lnTo>
                    <a:lnTo>
                      <a:pt x="546392" y="30143"/>
                    </a:lnTo>
                    <a:lnTo>
                      <a:pt x="561047" y="92425"/>
                    </a:lnTo>
                    <a:close/>
                    <a:moveTo>
                      <a:pt x="518082" y="146548"/>
                    </a:moveTo>
                    <a:lnTo>
                      <a:pt x="526242" y="114574"/>
                    </a:lnTo>
                    <a:lnTo>
                      <a:pt x="567375" y="114574"/>
                    </a:lnTo>
                    <a:lnTo>
                      <a:pt x="575369" y="146548"/>
                    </a:lnTo>
                    <a:lnTo>
                      <a:pt x="607177" y="146548"/>
                    </a:lnTo>
                    <a:lnTo>
                      <a:pt x="568041" y="2331"/>
                    </a:lnTo>
                    <a:lnTo>
                      <a:pt x="528240" y="2331"/>
                    </a:lnTo>
                    <a:lnTo>
                      <a:pt x="488273" y="146548"/>
                    </a:lnTo>
                    <a:lnTo>
                      <a:pt x="518082" y="146548"/>
                    </a:lnTo>
                    <a:close/>
                    <a:moveTo>
                      <a:pt x="417829" y="86763"/>
                    </a:moveTo>
                    <a:lnTo>
                      <a:pt x="425656" y="86763"/>
                    </a:lnTo>
                    <a:cubicBezTo>
                      <a:pt x="448804" y="86763"/>
                      <a:pt x="447305" y="101418"/>
                      <a:pt x="447305" y="118571"/>
                    </a:cubicBezTo>
                    <a:cubicBezTo>
                      <a:pt x="447305" y="127897"/>
                      <a:pt x="446473" y="137722"/>
                      <a:pt x="450470" y="146548"/>
                    </a:cubicBezTo>
                    <a:lnTo>
                      <a:pt x="479946" y="146548"/>
                    </a:lnTo>
                    <a:cubicBezTo>
                      <a:pt x="477115" y="140553"/>
                      <a:pt x="476615" y="113409"/>
                      <a:pt x="476615" y="104249"/>
                    </a:cubicBezTo>
                    <a:cubicBezTo>
                      <a:pt x="476615" y="78270"/>
                      <a:pt x="456964" y="76771"/>
                      <a:pt x="450470" y="75939"/>
                    </a:cubicBezTo>
                    <a:lnTo>
                      <a:pt x="450470" y="75606"/>
                    </a:lnTo>
                    <a:cubicBezTo>
                      <a:pt x="469954" y="72442"/>
                      <a:pt x="477281" y="58619"/>
                      <a:pt x="477281" y="40301"/>
                    </a:cubicBezTo>
                    <a:cubicBezTo>
                      <a:pt x="477281" y="15654"/>
                      <a:pt x="464125" y="2498"/>
                      <a:pt x="443475" y="2498"/>
                    </a:cubicBezTo>
                    <a:lnTo>
                      <a:pt x="387687" y="2498"/>
                    </a:lnTo>
                    <a:lnTo>
                      <a:pt x="387687" y="146715"/>
                    </a:lnTo>
                    <a:lnTo>
                      <a:pt x="417829" y="146715"/>
                    </a:lnTo>
                    <a:lnTo>
                      <a:pt x="417829" y="86930"/>
                    </a:lnTo>
                    <a:close/>
                    <a:moveTo>
                      <a:pt x="417829" y="24480"/>
                    </a:moveTo>
                    <a:lnTo>
                      <a:pt x="431152" y="24480"/>
                    </a:lnTo>
                    <a:cubicBezTo>
                      <a:pt x="440811" y="24480"/>
                      <a:pt x="446473" y="29643"/>
                      <a:pt x="446473" y="43465"/>
                    </a:cubicBezTo>
                    <a:cubicBezTo>
                      <a:pt x="446473" y="52624"/>
                      <a:pt x="443142" y="64615"/>
                      <a:pt x="431152" y="64615"/>
                    </a:cubicBezTo>
                    <a:lnTo>
                      <a:pt x="417829" y="64615"/>
                    </a:lnTo>
                    <a:lnTo>
                      <a:pt x="417829" y="24480"/>
                    </a:lnTo>
                    <a:close/>
                    <a:moveTo>
                      <a:pt x="319908" y="146548"/>
                    </a:moveTo>
                    <a:cubicBezTo>
                      <a:pt x="332732" y="146548"/>
                      <a:pt x="364539" y="144883"/>
                      <a:pt x="364539" y="108413"/>
                    </a:cubicBezTo>
                    <a:cubicBezTo>
                      <a:pt x="364539" y="88595"/>
                      <a:pt x="358877" y="74773"/>
                      <a:pt x="337561" y="71776"/>
                    </a:cubicBezTo>
                    <a:lnTo>
                      <a:pt x="337561" y="71442"/>
                    </a:lnTo>
                    <a:cubicBezTo>
                      <a:pt x="353881" y="68278"/>
                      <a:pt x="362208" y="56288"/>
                      <a:pt x="362208" y="39635"/>
                    </a:cubicBezTo>
                    <a:cubicBezTo>
                      <a:pt x="362208" y="8826"/>
                      <a:pt x="343223" y="2331"/>
                      <a:pt x="320242" y="2331"/>
                    </a:cubicBezTo>
                    <a:lnTo>
                      <a:pt x="266618" y="2331"/>
                    </a:lnTo>
                    <a:lnTo>
                      <a:pt x="266618" y="146548"/>
                    </a:lnTo>
                    <a:lnTo>
                      <a:pt x="319908" y="146548"/>
                    </a:lnTo>
                    <a:close/>
                    <a:moveTo>
                      <a:pt x="296761" y="24480"/>
                    </a:moveTo>
                    <a:lnTo>
                      <a:pt x="315412" y="24480"/>
                    </a:lnTo>
                    <a:cubicBezTo>
                      <a:pt x="325571" y="24480"/>
                      <a:pt x="332732" y="32307"/>
                      <a:pt x="332732" y="42799"/>
                    </a:cubicBezTo>
                    <a:cubicBezTo>
                      <a:pt x="332732" y="56788"/>
                      <a:pt x="323572" y="61118"/>
                      <a:pt x="316911" y="61118"/>
                    </a:cubicBezTo>
                    <a:lnTo>
                      <a:pt x="296761" y="61118"/>
                    </a:lnTo>
                    <a:lnTo>
                      <a:pt x="296761" y="24314"/>
                    </a:lnTo>
                    <a:close/>
                    <a:moveTo>
                      <a:pt x="296761" y="83433"/>
                    </a:moveTo>
                    <a:lnTo>
                      <a:pt x="314413" y="83433"/>
                    </a:lnTo>
                    <a:cubicBezTo>
                      <a:pt x="329567" y="83433"/>
                      <a:pt x="334397" y="91260"/>
                      <a:pt x="334397" y="104083"/>
                    </a:cubicBezTo>
                    <a:cubicBezTo>
                      <a:pt x="334397" y="124233"/>
                      <a:pt x="320075" y="124400"/>
                      <a:pt x="313580" y="124400"/>
                    </a:cubicBezTo>
                    <a:lnTo>
                      <a:pt x="296761" y="124400"/>
                    </a:lnTo>
                    <a:lnTo>
                      <a:pt x="296761" y="83433"/>
                    </a:lnTo>
                    <a:close/>
                    <a:moveTo>
                      <a:pt x="128563" y="146548"/>
                    </a:moveTo>
                    <a:lnTo>
                      <a:pt x="128563" y="35305"/>
                    </a:lnTo>
                    <a:lnTo>
                      <a:pt x="128896" y="35305"/>
                    </a:lnTo>
                    <a:lnTo>
                      <a:pt x="155208" y="146548"/>
                    </a:lnTo>
                    <a:lnTo>
                      <a:pt x="184018" y="146548"/>
                    </a:lnTo>
                    <a:lnTo>
                      <a:pt x="211829" y="35305"/>
                    </a:lnTo>
                    <a:lnTo>
                      <a:pt x="212162" y="35305"/>
                    </a:lnTo>
                    <a:lnTo>
                      <a:pt x="212162" y="146548"/>
                    </a:lnTo>
                    <a:lnTo>
                      <a:pt x="241472" y="146548"/>
                    </a:lnTo>
                    <a:lnTo>
                      <a:pt x="241472" y="2331"/>
                    </a:lnTo>
                    <a:lnTo>
                      <a:pt x="194510" y="2331"/>
                    </a:lnTo>
                    <a:lnTo>
                      <a:pt x="170529" y="100419"/>
                    </a:lnTo>
                    <a:lnTo>
                      <a:pt x="170196" y="100419"/>
                    </a:lnTo>
                    <a:lnTo>
                      <a:pt x="147548" y="2331"/>
                    </a:lnTo>
                    <a:lnTo>
                      <a:pt x="98920" y="2331"/>
                    </a:lnTo>
                    <a:lnTo>
                      <a:pt x="98920" y="146548"/>
                    </a:lnTo>
                    <a:lnTo>
                      <a:pt x="128230" y="146548"/>
                    </a:lnTo>
                    <a:close/>
                    <a:moveTo>
                      <a:pt x="80269" y="146548"/>
                    </a:moveTo>
                    <a:lnTo>
                      <a:pt x="80269" y="124400"/>
                    </a:lnTo>
                    <a:lnTo>
                      <a:pt x="30142" y="124400"/>
                    </a:lnTo>
                    <a:lnTo>
                      <a:pt x="30142" y="82267"/>
                    </a:lnTo>
                    <a:lnTo>
                      <a:pt x="74939" y="82267"/>
                    </a:lnTo>
                    <a:lnTo>
                      <a:pt x="74939" y="60118"/>
                    </a:lnTo>
                    <a:lnTo>
                      <a:pt x="30142" y="60118"/>
                    </a:lnTo>
                    <a:lnTo>
                      <a:pt x="30142" y="24480"/>
                    </a:lnTo>
                    <a:lnTo>
                      <a:pt x="78770" y="24480"/>
                    </a:lnTo>
                    <a:lnTo>
                      <a:pt x="78770" y="2331"/>
                    </a:lnTo>
                    <a:lnTo>
                      <a:pt x="0" y="2331"/>
                    </a:lnTo>
                    <a:lnTo>
                      <a:pt x="0" y="146548"/>
                    </a:lnTo>
                    <a:lnTo>
                      <a:pt x="80269" y="146548"/>
                    </a:lnTo>
                    <a:close/>
                  </a:path>
                </a:pathLst>
              </a:custGeom>
              <a:solidFill>
                <a:schemeClr val="tx2"/>
              </a:solidFill>
              <a:ln w="0"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12EF03A4-15D4-9AAA-BEA5-E7A7AEFFE120}"/>
                  </a:ext>
                </a:extLst>
              </p:cNvPr>
              <p:cNvSpPr/>
              <p:nvPr/>
            </p:nvSpPr>
            <p:spPr>
              <a:xfrm>
                <a:off x="6716772" y="4927282"/>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dirty="0"/>
              </a:p>
            </p:txBody>
          </p:sp>
          <p:grpSp>
            <p:nvGrpSpPr>
              <p:cNvPr id="29" name="Group 28">
                <a:extLst>
                  <a:ext uri="{FF2B5EF4-FFF2-40B4-BE49-F238E27FC236}">
                    <a16:creationId xmlns:a16="http://schemas.microsoft.com/office/drawing/2014/main" id="{716A5582-1B0E-D1E5-C0E9-5F03053E955C}"/>
                  </a:ext>
                </a:extLst>
              </p:cNvPr>
              <p:cNvGrpSpPr/>
              <p:nvPr/>
            </p:nvGrpSpPr>
            <p:grpSpPr>
              <a:xfrm>
                <a:off x="6751744" y="4424855"/>
                <a:ext cx="413499" cy="389352"/>
                <a:chOff x="6014752" y="4192839"/>
                <a:chExt cx="413499" cy="389352"/>
              </a:xfrm>
            </p:grpSpPr>
            <p:sp>
              <p:nvSpPr>
                <p:cNvPr id="30" name="Freeform: Shape 29">
                  <a:extLst>
                    <a:ext uri="{FF2B5EF4-FFF2-40B4-BE49-F238E27FC236}">
                      <a16:creationId xmlns:a16="http://schemas.microsoft.com/office/drawing/2014/main" id="{F61A5690-70D1-B2A7-B446-706702C3E667}"/>
                    </a:ext>
                  </a:extLst>
                </p:cNvPr>
                <p:cNvSpPr/>
                <p:nvPr/>
              </p:nvSpPr>
              <p:spPr>
                <a:xfrm>
                  <a:off x="6014752" y="4192839"/>
                  <a:ext cx="413499" cy="389352"/>
                </a:xfrm>
                <a:custGeom>
                  <a:avLst/>
                  <a:gdLst>
                    <a:gd name="connsiteX0" fmla="*/ 211163 w 413499"/>
                    <a:gd name="connsiteY0" fmla="*/ 0 h 389352"/>
                    <a:gd name="connsiteX1" fmla="*/ 413499 w 413499"/>
                    <a:gd name="connsiteY1" fmla="*/ 389352 h 389352"/>
                    <a:gd name="connsiteX2" fmla="*/ 0 w 413499"/>
                    <a:gd name="connsiteY2" fmla="*/ 389352 h 389352"/>
                    <a:gd name="connsiteX3" fmla="*/ 211163 w 413499"/>
                    <a:gd name="connsiteY3" fmla="*/ 0 h 389352"/>
                  </a:gdLst>
                  <a:ahLst/>
                  <a:cxnLst>
                    <a:cxn ang="0">
                      <a:pos x="connsiteX0" y="connsiteY0"/>
                    </a:cxn>
                    <a:cxn ang="0">
                      <a:pos x="connsiteX1" y="connsiteY1"/>
                    </a:cxn>
                    <a:cxn ang="0">
                      <a:pos x="connsiteX2" y="connsiteY2"/>
                    </a:cxn>
                    <a:cxn ang="0">
                      <a:pos x="connsiteX3" y="connsiteY3"/>
                    </a:cxn>
                  </a:cxnLst>
                  <a:rect l="l" t="t" r="r" b="b"/>
                  <a:pathLst>
                    <a:path w="413499" h="389352">
                      <a:moveTo>
                        <a:pt x="211163" y="0"/>
                      </a:moveTo>
                      <a:lnTo>
                        <a:pt x="413499" y="389352"/>
                      </a:lnTo>
                      <a:lnTo>
                        <a:pt x="0" y="389352"/>
                      </a:lnTo>
                      <a:lnTo>
                        <a:pt x="211163" y="0"/>
                      </a:lnTo>
                      <a:close/>
                    </a:path>
                  </a:pathLst>
                </a:custGeom>
                <a:solidFill>
                  <a:schemeClr val="accent2"/>
                </a:solidFill>
                <a:ln w="0"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94199F00-D317-3F1D-3565-7C59CDE57E35}"/>
                    </a:ext>
                  </a:extLst>
                </p:cNvPr>
                <p:cNvSpPr/>
                <p:nvPr/>
              </p:nvSpPr>
              <p:spPr>
                <a:xfrm>
                  <a:off x="6014752" y="4192839"/>
                  <a:ext cx="413499" cy="389352"/>
                </a:xfrm>
                <a:custGeom>
                  <a:avLst/>
                  <a:gdLst>
                    <a:gd name="connsiteX0" fmla="*/ 211163 w 413499"/>
                    <a:gd name="connsiteY0" fmla="*/ 0 h 389352"/>
                    <a:gd name="connsiteX1" fmla="*/ 413499 w 413499"/>
                    <a:gd name="connsiteY1" fmla="*/ 389352 h 389352"/>
                    <a:gd name="connsiteX2" fmla="*/ 0 w 413499"/>
                    <a:gd name="connsiteY2" fmla="*/ 389352 h 389352"/>
                    <a:gd name="connsiteX3" fmla="*/ 211163 w 413499"/>
                    <a:gd name="connsiteY3" fmla="*/ 0 h 389352"/>
                  </a:gdLst>
                  <a:ahLst/>
                  <a:cxnLst>
                    <a:cxn ang="0">
                      <a:pos x="connsiteX0" y="connsiteY0"/>
                    </a:cxn>
                    <a:cxn ang="0">
                      <a:pos x="connsiteX1" y="connsiteY1"/>
                    </a:cxn>
                    <a:cxn ang="0">
                      <a:pos x="connsiteX2" y="connsiteY2"/>
                    </a:cxn>
                    <a:cxn ang="0">
                      <a:pos x="connsiteX3" y="connsiteY3"/>
                    </a:cxn>
                  </a:cxnLst>
                  <a:rect l="l" t="t" r="r" b="b"/>
                  <a:pathLst>
                    <a:path w="413499" h="389352">
                      <a:moveTo>
                        <a:pt x="211163" y="0"/>
                      </a:moveTo>
                      <a:lnTo>
                        <a:pt x="413499" y="389352"/>
                      </a:lnTo>
                      <a:lnTo>
                        <a:pt x="0" y="389352"/>
                      </a:lnTo>
                      <a:lnTo>
                        <a:pt x="211163" y="0"/>
                      </a:lnTo>
                      <a:close/>
                    </a:path>
                  </a:pathLst>
                </a:custGeom>
                <a:noFill/>
                <a:ln w="41605" cap="flat">
                  <a:solidFill>
                    <a:srgbClr val="0092D2"/>
                  </a:solidFill>
                  <a:prstDash val="solid"/>
                  <a:miter/>
                </a:ln>
              </p:spPr>
              <p:txBody>
                <a:bodyPr rtlCol="0" anchor="ctr"/>
                <a:lstStyle/>
                <a:p>
                  <a:endParaRPr lang="en-US" dirty="0"/>
                </a:p>
              </p:txBody>
            </p:sp>
          </p:grpSp>
        </p:grpSp>
        <p:sp>
          <p:nvSpPr>
            <p:cNvPr id="25" name="Title 1">
              <a:extLst>
                <a:ext uri="{FF2B5EF4-FFF2-40B4-BE49-F238E27FC236}">
                  <a16:creationId xmlns:a16="http://schemas.microsoft.com/office/drawing/2014/main" id="{98B38301-95AD-A289-5175-1A3C09A6864E}"/>
                </a:ext>
              </a:extLst>
            </p:cNvPr>
            <p:cNvSpPr txBox="1">
              <a:spLocks/>
            </p:cNvSpPr>
            <p:nvPr/>
          </p:nvSpPr>
          <p:spPr>
            <a:xfrm>
              <a:off x="6618129" y="5438971"/>
              <a:ext cx="2427454" cy="1162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We embrace change with a </a:t>
              </a:r>
              <a:b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b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spirit of possibility, curiosity and adaptability. We lead the market because we anticipate our customers’ needs.</a:t>
              </a:r>
              <a:endParaRPr lang="en-US" sz="1150" dirty="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32" name="Group 31">
            <a:extLst>
              <a:ext uri="{FF2B5EF4-FFF2-40B4-BE49-F238E27FC236}">
                <a16:creationId xmlns:a16="http://schemas.microsoft.com/office/drawing/2014/main" id="{B9CEDDB9-596C-5D46-5FDC-95C5E95E758C}"/>
              </a:ext>
            </a:extLst>
          </p:cNvPr>
          <p:cNvGrpSpPr/>
          <p:nvPr userDrawn="1"/>
        </p:nvGrpSpPr>
        <p:grpSpPr>
          <a:xfrm>
            <a:off x="9354595" y="4380390"/>
            <a:ext cx="2427454" cy="2278457"/>
            <a:chOff x="9354595" y="4380390"/>
            <a:chExt cx="2427454" cy="2278457"/>
          </a:xfrm>
        </p:grpSpPr>
        <p:grpSp>
          <p:nvGrpSpPr>
            <p:cNvPr id="33" name="Group 32">
              <a:extLst>
                <a:ext uri="{FF2B5EF4-FFF2-40B4-BE49-F238E27FC236}">
                  <a16:creationId xmlns:a16="http://schemas.microsoft.com/office/drawing/2014/main" id="{0CBAA937-4336-82AD-1C75-ADAE90D09C1D}"/>
                </a:ext>
              </a:extLst>
            </p:cNvPr>
            <p:cNvGrpSpPr/>
            <p:nvPr/>
          </p:nvGrpSpPr>
          <p:grpSpPr>
            <a:xfrm>
              <a:off x="9448754" y="4380390"/>
              <a:ext cx="2213178" cy="1028919"/>
              <a:chOff x="9448754" y="4380390"/>
              <a:chExt cx="2213178" cy="1028919"/>
            </a:xfrm>
          </p:grpSpPr>
          <p:sp>
            <p:nvSpPr>
              <p:cNvPr id="35" name="Freeform: Shape 34">
                <a:extLst>
                  <a:ext uri="{FF2B5EF4-FFF2-40B4-BE49-F238E27FC236}">
                    <a16:creationId xmlns:a16="http://schemas.microsoft.com/office/drawing/2014/main" id="{40038C08-3205-CAE1-BD39-2B0B479CDAA7}"/>
                  </a:ext>
                </a:extLst>
              </p:cNvPr>
              <p:cNvSpPr/>
              <p:nvPr/>
            </p:nvSpPr>
            <p:spPr>
              <a:xfrm>
                <a:off x="9460210" y="5259431"/>
                <a:ext cx="2191896" cy="149878"/>
              </a:xfrm>
              <a:custGeom>
                <a:avLst/>
                <a:gdLst>
                  <a:gd name="connsiteX0" fmla="*/ 2191897 w 2191896"/>
                  <a:gd name="connsiteY0" fmla="*/ 146715 h 149878"/>
                  <a:gd name="connsiteX1" fmla="*/ 2191897 w 2191896"/>
                  <a:gd name="connsiteY1" fmla="*/ 124566 h 149878"/>
                  <a:gd name="connsiteX2" fmla="*/ 2141771 w 2191896"/>
                  <a:gd name="connsiteY2" fmla="*/ 124566 h 149878"/>
                  <a:gd name="connsiteX3" fmla="*/ 2141771 w 2191896"/>
                  <a:gd name="connsiteY3" fmla="*/ 82433 h 149878"/>
                  <a:gd name="connsiteX4" fmla="*/ 2186568 w 2191896"/>
                  <a:gd name="connsiteY4" fmla="*/ 82433 h 149878"/>
                  <a:gd name="connsiteX5" fmla="*/ 2186568 w 2191896"/>
                  <a:gd name="connsiteY5" fmla="*/ 60285 h 149878"/>
                  <a:gd name="connsiteX6" fmla="*/ 2141771 w 2191896"/>
                  <a:gd name="connsiteY6" fmla="*/ 60285 h 149878"/>
                  <a:gd name="connsiteX7" fmla="*/ 2141771 w 2191896"/>
                  <a:gd name="connsiteY7" fmla="*/ 24647 h 149878"/>
                  <a:gd name="connsiteX8" fmla="*/ 2190398 w 2191896"/>
                  <a:gd name="connsiteY8" fmla="*/ 24647 h 149878"/>
                  <a:gd name="connsiteX9" fmla="*/ 2190398 w 2191896"/>
                  <a:gd name="connsiteY9" fmla="*/ 2498 h 149878"/>
                  <a:gd name="connsiteX10" fmla="*/ 2111629 w 2191896"/>
                  <a:gd name="connsiteY10" fmla="*/ 2498 h 149878"/>
                  <a:gd name="connsiteX11" fmla="*/ 2111629 w 2191896"/>
                  <a:gd name="connsiteY11" fmla="*/ 146715 h 149878"/>
                  <a:gd name="connsiteX12" fmla="*/ 2191897 w 2191896"/>
                  <a:gd name="connsiteY12" fmla="*/ 146715 h 149878"/>
                  <a:gd name="connsiteX13" fmla="*/ 2024365 w 2191896"/>
                  <a:gd name="connsiteY13" fmla="*/ 146715 h 149878"/>
                  <a:gd name="connsiteX14" fmla="*/ 2059670 w 2191896"/>
                  <a:gd name="connsiteY14" fmla="*/ 146715 h 149878"/>
                  <a:gd name="connsiteX15" fmla="*/ 2097806 w 2191896"/>
                  <a:gd name="connsiteY15" fmla="*/ 2498 h 149878"/>
                  <a:gd name="connsiteX16" fmla="*/ 2067997 w 2191896"/>
                  <a:gd name="connsiteY16" fmla="*/ 2498 h 149878"/>
                  <a:gd name="connsiteX17" fmla="*/ 2042851 w 2191896"/>
                  <a:gd name="connsiteY17" fmla="*/ 107413 h 149878"/>
                  <a:gd name="connsiteX18" fmla="*/ 2042517 w 2191896"/>
                  <a:gd name="connsiteY18" fmla="*/ 107413 h 149878"/>
                  <a:gd name="connsiteX19" fmla="*/ 2020202 w 2191896"/>
                  <a:gd name="connsiteY19" fmla="*/ 2498 h 149878"/>
                  <a:gd name="connsiteX20" fmla="*/ 1988894 w 2191896"/>
                  <a:gd name="connsiteY20" fmla="*/ 2498 h 149878"/>
                  <a:gd name="connsiteX21" fmla="*/ 2024532 w 2191896"/>
                  <a:gd name="connsiteY21" fmla="*/ 146715 h 149878"/>
                  <a:gd name="connsiteX22" fmla="*/ 1975072 w 2191896"/>
                  <a:gd name="connsiteY22" fmla="*/ 2498 h 149878"/>
                  <a:gd name="connsiteX23" fmla="*/ 1944930 w 2191896"/>
                  <a:gd name="connsiteY23" fmla="*/ 2498 h 149878"/>
                  <a:gd name="connsiteX24" fmla="*/ 1944930 w 2191896"/>
                  <a:gd name="connsiteY24" fmla="*/ 146715 h 149878"/>
                  <a:gd name="connsiteX25" fmla="*/ 1975072 w 2191896"/>
                  <a:gd name="connsiteY25" fmla="*/ 146715 h 149878"/>
                  <a:gd name="connsiteX26" fmla="*/ 1975072 w 2191896"/>
                  <a:gd name="connsiteY26" fmla="*/ 2498 h 149878"/>
                  <a:gd name="connsiteX27" fmla="*/ 1833686 w 2191896"/>
                  <a:gd name="connsiteY27" fmla="*/ 2498 h 149878"/>
                  <a:gd name="connsiteX28" fmla="*/ 1833686 w 2191896"/>
                  <a:gd name="connsiteY28" fmla="*/ 26479 h 149878"/>
                  <a:gd name="connsiteX29" fmla="*/ 1867326 w 2191896"/>
                  <a:gd name="connsiteY29" fmla="*/ 26479 h 149878"/>
                  <a:gd name="connsiteX30" fmla="*/ 1867326 w 2191896"/>
                  <a:gd name="connsiteY30" fmla="*/ 146715 h 149878"/>
                  <a:gd name="connsiteX31" fmla="*/ 1897468 w 2191896"/>
                  <a:gd name="connsiteY31" fmla="*/ 146715 h 149878"/>
                  <a:gd name="connsiteX32" fmla="*/ 1897468 w 2191896"/>
                  <a:gd name="connsiteY32" fmla="*/ 26479 h 149878"/>
                  <a:gd name="connsiteX33" fmla="*/ 1931107 w 2191896"/>
                  <a:gd name="connsiteY33" fmla="*/ 26479 h 149878"/>
                  <a:gd name="connsiteX34" fmla="*/ 1931107 w 2191896"/>
                  <a:gd name="connsiteY34" fmla="*/ 2498 h 149878"/>
                  <a:gd name="connsiteX35" fmla="*/ 1833852 w 2191896"/>
                  <a:gd name="connsiteY35" fmla="*/ 2498 h 149878"/>
                  <a:gd name="connsiteX36" fmla="*/ 1782394 w 2191896"/>
                  <a:gd name="connsiteY36" fmla="*/ 149213 h 149878"/>
                  <a:gd name="connsiteX37" fmla="*/ 1826025 w 2191896"/>
                  <a:gd name="connsiteY37" fmla="*/ 98254 h 149878"/>
                  <a:gd name="connsiteX38" fmla="*/ 1796217 w 2191896"/>
                  <a:gd name="connsiteY38" fmla="*/ 98254 h 149878"/>
                  <a:gd name="connsiteX39" fmla="*/ 1782394 w 2191896"/>
                  <a:gd name="connsiteY39" fmla="*/ 127564 h 149878"/>
                  <a:gd name="connsiteX40" fmla="*/ 1763243 w 2191896"/>
                  <a:gd name="connsiteY40" fmla="*/ 74606 h 149878"/>
                  <a:gd name="connsiteX41" fmla="*/ 1782394 w 2191896"/>
                  <a:gd name="connsiteY41" fmla="*/ 21649 h 149878"/>
                  <a:gd name="connsiteX42" fmla="*/ 1794718 w 2191896"/>
                  <a:gd name="connsiteY42" fmla="*/ 47961 h 149878"/>
                  <a:gd name="connsiteX43" fmla="*/ 1824194 w 2191896"/>
                  <a:gd name="connsiteY43" fmla="*/ 47961 h 149878"/>
                  <a:gd name="connsiteX44" fmla="*/ 1782228 w 2191896"/>
                  <a:gd name="connsiteY44" fmla="*/ 0 h 149878"/>
                  <a:gd name="connsiteX45" fmla="*/ 1732434 w 2191896"/>
                  <a:gd name="connsiteY45" fmla="*/ 74440 h 149878"/>
                  <a:gd name="connsiteX46" fmla="*/ 1782228 w 2191896"/>
                  <a:gd name="connsiteY46" fmla="*/ 149046 h 149878"/>
                  <a:gd name="connsiteX47" fmla="*/ 1714282 w 2191896"/>
                  <a:gd name="connsiteY47" fmla="*/ 146715 h 149878"/>
                  <a:gd name="connsiteX48" fmla="*/ 1714282 w 2191896"/>
                  <a:gd name="connsiteY48" fmla="*/ 124566 h 149878"/>
                  <a:gd name="connsiteX49" fmla="*/ 1664156 w 2191896"/>
                  <a:gd name="connsiteY49" fmla="*/ 124566 h 149878"/>
                  <a:gd name="connsiteX50" fmla="*/ 1664156 w 2191896"/>
                  <a:gd name="connsiteY50" fmla="*/ 82433 h 149878"/>
                  <a:gd name="connsiteX51" fmla="*/ 1708953 w 2191896"/>
                  <a:gd name="connsiteY51" fmla="*/ 82433 h 149878"/>
                  <a:gd name="connsiteX52" fmla="*/ 1708953 w 2191896"/>
                  <a:gd name="connsiteY52" fmla="*/ 60285 h 149878"/>
                  <a:gd name="connsiteX53" fmla="*/ 1664156 w 2191896"/>
                  <a:gd name="connsiteY53" fmla="*/ 60285 h 149878"/>
                  <a:gd name="connsiteX54" fmla="*/ 1664156 w 2191896"/>
                  <a:gd name="connsiteY54" fmla="*/ 24647 h 149878"/>
                  <a:gd name="connsiteX55" fmla="*/ 1712784 w 2191896"/>
                  <a:gd name="connsiteY55" fmla="*/ 24647 h 149878"/>
                  <a:gd name="connsiteX56" fmla="*/ 1712784 w 2191896"/>
                  <a:gd name="connsiteY56" fmla="*/ 2498 h 149878"/>
                  <a:gd name="connsiteX57" fmla="*/ 1634014 w 2191896"/>
                  <a:gd name="connsiteY57" fmla="*/ 2498 h 149878"/>
                  <a:gd name="connsiteX58" fmla="*/ 1634014 w 2191896"/>
                  <a:gd name="connsiteY58" fmla="*/ 146715 h 149878"/>
                  <a:gd name="connsiteX59" fmla="*/ 1714282 w 2191896"/>
                  <a:gd name="connsiteY59" fmla="*/ 146715 h 149878"/>
                  <a:gd name="connsiteX60" fmla="*/ 1523103 w 2191896"/>
                  <a:gd name="connsiteY60" fmla="*/ 146715 h 149878"/>
                  <a:gd name="connsiteX61" fmla="*/ 1553246 w 2191896"/>
                  <a:gd name="connsiteY61" fmla="*/ 146715 h 149878"/>
                  <a:gd name="connsiteX62" fmla="*/ 1553246 w 2191896"/>
                  <a:gd name="connsiteY62" fmla="*/ 87929 h 149878"/>
                  <a:gd name="connsiteX63" fmla="*/ 1575728 w 2191896"/>
                  <a:gd name="connsiteY63" fmla="*/ 87929 h 149878"/>
                  <a:gd name="connsiteX64" fmla="*/ 1615862 w 2191896"/>
                  <a:gd name="connsiteY64" fmla="*/ 45630 h 149878"/>
                  <a:gd name="connsiteX65" fmla="*/ 1577560 w 2191896"/>
                  <a:gd name="connsiteY65" fmla="*/ 2498 h 149878"/>
                  <a:gd name="connsiteX66" fmla="*/ 1523270 w 2191896"/>
                  <a:gd name="connsiteY66" fmla="*/ 2498 h 149878"/>
                  <a:gd name="connsiteX67" fmla="*/ 1523270 w 2191896"/>
                  <a:gd name="connsiteY67" fmla="*/ 146715 h 149878"/>
                  <a:gd name="connsiteX68" fmla="*/ 1553246 w 2191896"/>
                  <a:gd name="connsiteY68" fmla="*/ 24647 h 149878"/>
                  <a:gd name="connsiteX69" fmla="*/ 1568400 w 2191896"/>
                  <a:gd name="connsiteY69" fmla="*/ 24647 h 149878"/>
                  <a:gd name="connsiteX70" fmla="*/ 1585220 w 2191896"/>
                  <a:gd name="connsiteY70" fmla="*/ 46463 h 149878"/>
                  <a:gd name="connsiteX71" fmla="*/ 1570066 w 2191896"/>
                  <a:gd name="connsiteY71" fmla="*/ 65947 h 149878"/>
                  <a:gd name="connsiteX72" fmla="*/ 1553246 w 2191896"/>
                  <a:gd name="connsiteY72" fmla="*/ 65947 h 149878"/>
                  <a:gd name="connsiteX73" fmla="*/ 1553246 w 2191896"/>
                  <a:gd name="connsiteY73" fmla="*/ 24813 h 149878"/>
                  <a:gd name="connsiteX74" fmla="*/ 1501288 w 2191896"/>
                  <a:gd name="connsiteY74" fmla="*/ 107413 h 149878"/>
                  <a:gd name="connsiteX75" fmla="*/ 1440504 w 2191896"/>
                  <a:gd name="connsiteY75" fmla="*/ 37137 h 149878"/>
                  <a:gd name="connsiteX76" fmla="*/ 1456158 w 2191896"/>
                  <a:gd name="connsiteY76" fmla="*/ 21816 h 149878"/>
                  <a:gd name="connsiteX77" fmla="*/ 1470146 w 2191896"/>
                  <a:gd name="connsiteY77" fmla="*/ 43632 h 149878"/>
                  <a:gd name="connsiteX78" fmla="*/ 1499456 w 2191896"/>
                  <a:gd name="connsiteY78" fmla="*/ 43632 h 149878"/>
                  <a:gd name="connsiteX79" fmla="*/ 1457490 w 2191896"/>
                  <a:gd name="connsiteY79" fmla="*/ 333 h 149878"/>
                  <a:gd name="connsiteX80" fmla="*/ 1409862 w 2191896"/>
                  <a:gd name="connsiteY80" fmla="*/ 40967 h 149878"/>
                  <a:gd name="connsiteX81" fmla="*/ 1470646 w 2191896"/>
                  <a:gd name="connsiteY81" fmla="*/ 111577 h 149878"/>
                  <a:gd name="connsiteX82" fmla="*/ 1455491 w 2191896"/>
                  <a:gd name="connsiteY82" fmla="*/ 127897 h 149878"/>
                  <a:gd name="connsiteX83" fmla="*/ 1438339 w 2191896"/>
                  <a:gd name="connsiteY83" fmla="*/ 102584 h 149878"/>
                  <a:gd name="connsiteX84" fmla="*/ 1408196 w 2191896"/>
                  <a:gd name="connsiteY84" fmla="*/ 102584 h 149878"/>
                  <a:gd name="connsiteX85" fmla="*/ 1450995 w 2191896"/>
                  <a:gd name="connsiteY85" fmla="*/ 149546 h 149878"/>
                  <a:gd name="connsiteX86" fmla="*/ 1501288 w 2191896"/>
                  <a:gd name="connsiteY86" fmla="*/ 107746 h 149878"/>
                  <a:gd name="connsiteX87" fmla="*/ 1330259 w 2191896"/>
                  <a:gd name="connsiteY87" fmla="*/ 87263 h 149878"/>
                  <a:gd name="connsiteX88" fmla="*/ 1338086 w 2191896"/>
                  <a:gd name="connsiteY88" fmla="*/ 87263 h 149878"/>
                  <a:gd name="connsiteX89" fmla="*/ 1359735 w 2191896"/>
                  <a:gd name="connsiteY89" fmla="*/ 119071 h 149878"/>
                  <a:gd name="connsiteX90" fmla="*/ 1362899 w 2191896"/>
                  <a:gd name="connsiteY90" fmla="*/ 147048 h 149878"/>
                  <a:gd name="connsiteX91" fmla="*/ 1392376 w 2191896"/>
                  <a:gd name="connsiteY91" fmla="*/ 147048 h 149878"/>
                  <a:gd name="connsiteX92" fmla="*/ 1389045 w 2191896"/>
                  <a:gd name="connsiteY92" fmla="*/ 104749 h 149878"/>
                  <a:gd name="connsiteX93" fmla="*/ 1362899 w 2191896"/>
                  <a:gd name="connsiteY93" fmla="*/ 76438 h 149878"/>
                  <a:gd name="connsiteX94" fmla="*/ 1362899 w 2191896"/>
                  <a:gd name="connsiteY94" fmla="*/ 76105 h 149878"/>
                  <a:gd name="connsiteX95" fmla="*/ 1389711 w 2191896"/>
                  <a:gd name="connsiteY95" fmla="*/ 40800 h 149878"/>
                  <a:gd name="connsiteX96" fmla="*/ 1355905 w 2191896"/>
                  <a:gd name="connsiteY96" fmla="*/ 2998 h 149878"/>
                  <a:gd name="connsiteX97" fmla="*/ 1300117 w 2191896"/>
                  <a:gd name="connsiteY97" fmla="*/ 2998 h 149878"/>
                  <a:gd name="connsiteX98" fmla="*/ 1300117 w 2191896"/>
                  <a:gd name="connsiteY98" fmla="*/ 147214 h 149878"/>
                  <a:gd name="connsiteX99" fmla="*/ 1330259 w 2191896"/>
                  <a:gd name="connsiteY99" fmla="*/ 147214 h 149878"/>
                  <a:gd name="connsiteX100" fmla="*/ 1330259 w 2191896"/>
                  <a:gd name="connsiteY100" fmla="*/ 87429 h 149878"/>
                  <a:gd name="connsiteX101" fmla="*/ 1330259 w 2191896"/>
                  <a:gd name="connsiteY101" fmla="*/ 24980 h 149878"/>
                  <a:gd name="connsiteX102" fmla="*/ 1343582 w 2191896"/>
                  <a:gd name="connsiteY102" fmla="*/ 24980 h 149878"/>
                  <a:gd name="connsiteX103" fmla="*/ 1359070 w 2191896"/>
                  <a:gd name="connsiteY103" fmla="*/ 43964 h 149878"/>
                  <a:gd name="connsiteX104" fmla="*/ 1343582 w 2191896"/>
                  <a:gd name="connsiteY104" fmla="*/ 65114 h 149878"/>
                  <a:gd name="connsiteX105" fmla="*/ 1330259 w 2191896"/>
                  <a:gd name="connsiteY105" fmla="*/ 65114 h 149878"/>
                  <a:gd name="connsiteX106" fmla="*/ 1330259 w 2191896"/>
                  <a:gd name="connsiteY106" fmla="*/ 24980 h 149878"/>
                  <a:gd name="connsiteX107" fmla="*/ 1281132 w 2191896"/>
                  <a:gd name="connsiteY107" fmla="*/ 147048 h 149878"/>
                  <a:gd name="connsiteX108" fmla="*/ 1281132 w 2191896"/>
                  <a:gd name="connsiteY108" fmla="*/ 124899 h 149878"/>
                  <a:gd name="connsiteX109" fmla="*/ 1231006 w 2191896"/>
                  <a:gd name="connsiteY109" fmla="*/ 124899 h 149878"/>
                  <a:gd name="connsiteX110" fmla="*/ 1231006 w 2191896"/>
                  <a:gd name="connsiteY110" fmla="*/ 82767 h 149878"/>
                  <a:gd name="connsiteX111" fmla="*/ 1275803 w 2191896"/>
                  <a:gd name="connsiteY111" fmla="*/ 82767 h 149878"/>
                  <a:gd name="connsiteX112" fmla="*/ 1275803 w 2191896"/>
                  <a:gd name="connsiteY112" fmla="*/ 60618 h 149878"/>
                  <a:gd name="connsiteX113" fmla="*/ 1231006 w 2191896"/>
                  <a:gd name="connsiteY113" fmla="*/ 60618 h 149878"/>
                  <a:gd name="connsiteX114" fmla="*/ 1231006 w 2191896"/>
                  <a:gd name="connsiteY114" fmla="*/ 24980 h 149878"/>
                  <a:gd name="connsiteX115" fmla="*/ 1279633 w 2191896"/>
                  <a:gd name="connsiteY115" fmla="*/ 24980 h 149878"/>
                  <a:gd name="connsiteX116" fmla="*/ 1279633 w 2191896"/>
                  <a:gd name="connsiteY116" fmla="*/ 2831 h 149878"/>
                  <a:gd name="connsiteX117" fmla="*/ 1200864 w 2191896"/>
                  <a:gd name="connsiteY117" fmla="*/ 2831 h 149878"/>
                  <a:gd name="connsiteX118" fmla="*/ 1200864 w 2191896"/>
                  <a:gd name="connsiteY118" fmla="*/ 147048 h 149878"/>
                  <a:gd name="connsiteX119" fmla="*/ 1281132 w 2191896"/>
                  <a:gd name="connsiteY119" fmla="*/ 147048 h 149878"/>
                  <a:gd name="connsiteX120" fmla="*/ 1089953 w 2191896"/>
                  <a:gd name="connsiteY120" fmla="*/ 147048 h 149878"/>
                  <a:gd name="connsiteX121" fmla="*/ 1120096 w 2191896"/>
                  <a:gd name="connsiteY121" fmla="*/ 147048 h 149878"/>
                  <a:gd name="connsiteX122" fmla="*/ 1120096 w 2191896"/>
                  <a:gd name="connsiteY122" fmla="*/ 88262 h 149878"/>
                  <a:gd name="connsiteX123" fmla="*/ 1142578 w 2191896"/>
                  <a:gd name="connsiteY123" fmla="*/ 88262 h 149878"/>
                  <a:gd name="connsiteX124" fmla="*/ 1182712 w 2191896"/>
                  <a:gd name="connsiteY124" fmla="*/ 45963 h 149878"/>
                  <a:gd name="connsiteX125" fmla="*/ 1144409 w 2191896"/>
                  <a:gd name="connsiteY125" fmla="*/ 2831 h 149878"/>
                  <a:gd name="connsiteX126" fmla="*/ 1090120 w 2191896"/>
                  <a:gd name="connsiteY126" fmla="*/ 2831 h 149878"/>
                  <a:gd name="connsiteX127" fmla="*/ 1090120 w 2191896"/>
                  <a:gd name="connsiteY127" fmla="*/ 147048 h 149878"/>
                  <a:gd name="connsiteX128" fmla="*/ 1120096 w 2191896"/>
                  <a:gd name="connsiteY128" fmla="*/ 24980 h 149878"/>
                  <a:gd name="connsiteX129" fmla="*/ 1135250 w 2191896"/>
                  <a:gd name="connsiteY129" fmla="*/ 24980 h 149878"/>
                  <a:gd name="connsiteX130" fmla="*/ 1152070 w 2191896"/>
                  <a:gd name="connsiteY130" fmla="*/ 46796 h 149878"/>
                  <a:gd name="connsiteX131" fmla="*/ 1136916 w 2191896"/>
                  <a:gd name="connsiteY131" fmla="*/ 66280 h 149878"/>
                  <a:gd name="connsiteX132" fmla="*/ 1120096 w 2191896"/>
                  <a:gd name="connsiteY132" fmla="*/ 66280 h 149878"/>
                  <a:gd name="connsiteX133" fmla="*/ 1120096 w 2191896"/>
                  <a:gd name="connsiteY133" fmla="*/ 25147 h 149878"/>
                  <a:gd name="connsiteX134" fmla="*/ 934412 w 2191896"/>
                  <a:gd name="connsiteY134" fmla="*/ 147048 h 149878"/>
                  <a:gd name="connsiteX135" fmla="*/ 964555 w 2191896"/>
                  <a:gd name="connsiteY135" fmla="*/ 147048 h 149878"/>
                  <a:gd name="connsiteX136" fmla="*/ 964555 w 2191896"/>
                  <a:gd name="connsiteY136" fmla="*/ 88262 h 149878"/>
                  <a:gd name="connsiteX137" fmla="*/ 987037 w 2191896"/>
                  <a:gd name="connsiteY137" fmla="*/ 88262 h 149878"/>
                  <a:gd name="connsiteX138" fmla="*/ 1027170 w 2191896"/>
                  <a:gd name="connsiteY138" fmla="*/ 45963 h 149878"/>
                  <a:gd name="connsiteX139" fmla="*/ 988868 w 2191896"/>
                  <a:gd name="connsiteY139" fmla="*/ 2831 h 149878"/>
                  <a:gd name="connsiteX140" fmla="*/ 934579 w 2191896"/>
                  <a:gd name="connsiteY140" fmla="*/ 2831 h 149878"/>
                  <a:gd name="connsiteX141" fmla="*/ 934579 w 2191896"/>
                  <a:gd name="connsiteY141" fmla="*/ 147048 h 149878"/>
                  <a:gd name="connsiteX142" fmla="*/ 964555 w 2191896"/>
                  <a:gd name="connsiteY142" fmla="*/ 24980 h 149878"/>
                  <a:gd name="connsiteX143" fmla="*/ 979709 w 2191896"/>
                  <a:gd name="connsiteY143" fmla="*/ 24980 h 149878"/>
                  <a:gd name="connsiteX144" fmla="*/ 996529 w 2191896"/>
                  <a:gd name="connsiteY144" fmla="*/ 46796 h 149878"/>
                  <a:gd name="connsiteX145" fmla="*/ 981374 w 2191896"/>
                  <a:gd name="connsiteY145" fmla="*/ 66280 h 149878"/>
                  <a:gd name="connsiteX146" fmla="*/ 964555 w 2191896"/>
                  <a:gd name="connsiteY146" fmla="*/ 66280 h 149878"/>
                  <a:gd name="connsiteX147" fmla="*/ 964555 w 2191896"/>
                  <a:gd name="connsiteY147" fmla="*/ 25147 h 149878"/>
                  <a:gd name="connsiteX148" fmla="*/ 908766 w 2191896"/>
                  <a:gd name="connsiteY148" fmla="*/ 2831 h 149878"/>
                  <a:gd name="connsiteX149" fmla="*/ 878624 w 2191896"/>
                  <a:gd name="connsiteY149" fmla="*/ 2831 h 149878"/>
                  <a:gd name="connsiteX150" fmla="*/ 878624 w 2191896"/>
                  <a:gd name="connsiteY150" fmla="*/ 147048 h 149878"/>
                  <a:gd name="connsiteX151" fmla="*/ 908766 w 2191896"/>
                  <a:gd name="connsiteY151" fmla="*/ 147048 h 149878"/>
                  <a:gd name="connsiteX152" fmla="*/ 908766 w 2191896"/>
                  <a:gd name="connsiteY152" fmla="*/ 2831 h 149878"/>
                  <a:gd name="connsiteX153" fmla="*/ 787698 w 2191896"/>
                  <a:gd name="connsiteY153" fmla="*/ 60618 h 149878"/>
                  <a:gd name="connsiteX154" fmla="*/ 787698 w 2191896"/>
                  <a:gd name="connsiteY154" fmla="*/ 2831 h 149878"/>
                  <a:gd name="connsiteX155" fmla="*/ 757555 w 2191896"/>
                  <a:gd name="connsiteY155" fmla="*/ 2831 h 149878"/>
                  <a:gd name="connsiteX156" fmla="*/ 757555 w 2191896"/>
                  <a:gd name="connsiteY156" fmla="*/ 147048 h 149878"/>
                  <a:gd name="connsiteX157" fmla="*/ 787698 w 2191896"/>
                  <a:gd name="connsiteY157" fmla="*/ 147048 h 149878"/>
                  <a:gd name="connsiteX158" fmla="*/ 787698 w 2191896"/>
                  <a:gd name="connsiteY158" fmla="*/ 82767 h 149878"/>
                  <a:gd name="connsiteX159" fmla="*/ 822336 w 2191896"/>
                  <a:gd name="connsiteY159" fmla="*/ 82767 h 149878"/>
                  <a:gd name="connsiteX160" fmla="*/ 822336 w 2191896"/>
                  <a:gd name="connsiteY160" fmla="*/ 147048 h 149878"/>
                  <a:gd name="connsiteX161" fmla="*/ 852478 w 2191896"/>
                  <a:gd name="connsiteY161" fmla="*/ 147048 h 149878"/>
                  <a:gd name="connsiteX162" fmla="*/ 852478 w 2191896"/>
                  <a:gd name="connsiteY162" fmla="*/ 2831 h 149878"/>
                  <a:gd name="connsiteX163" fmla="*/ 822336 w 2191896"/>
                  <a:gd name="connsiteY163" fmla="*/ 2831 h 149878"/>
                  <a:gd name="connsiteX164" fmla="*/ 822336 w 2191896"/>
                  <a:gd name="connsiteY164" fmla="*/ 60618 h 149878"/>
                  <a:gd name="connsiteX165" fmla="*/ 787698 w 2191896"/>
                  <a:gd name="connsiteY165" fmla="*/ 60618 h 149878"/>
                  <a:gd name="connsiteX166" fmla="*/ 734907 w 2191896"/>
                  <a:gd name="connsiteY166" fmla="*/ 107746 h 149878"/>
                  <a:gd name="connsiteX167" fmla="*/ 674123 w 2191896"/>
                  <a:gd name="connsiteY167" fmla="*/ 37470 h 149878"/>
                  <a:gd name="connsiteX168" fmla="*/ 689777 w 2191896"/>
                  <a:gd name="connsiteY168" fmla="*/ 22149 h 149878"/>
                  <a:gd name="connsiteX169" fmla="*/ 703765 w 2191896"/>
                  <a:gd name="connsiteY169" fmla="*/ 43964 h 149878"/>
                  <a:gd name="connsiteX170" fmla="*/ 733075 w 2191896"/>
                  <a:gd name="connsiteY170" fmla="*/ 43964 h 149878"/>
                  <a:gd name="connsiteX171" fmla="*/ 691109 w 2191896"/>
                  <a:gd name="connsiteY171" fmla="*/ 666 h 149878"/>
                  <a:gd name="connsiteX172" fmla="*/ 643481 w 2191896"/>
                  <a:gd name="connsiteY172" fmla="*/ 41300 h 149878"/>
                  <a:gd name="connsiteX173" fmla="*/ 704265 w 2191896"/>
                  <a:gd name="connsiteY173" fmla="*/ 111910 h 149878"/>
                  <a:gd name="connsiteX174" fmla="*/ 689110 w 2191896"/>
                  <a:gd name="connsiteY174" fmla="*/ 128230 h 149878"/>
                  <a:gd name="connsiteX175" fmla="*/ 671958 w 2191896"/>
                  <a:gd name="connsiteY175" fmla="*/ 102917 h 149878"/>
                  <a:gd name="connsiteX176" fmla="*/ 641815 w 2191896"/>
                  <a:gd name="connsiteY176" fmla="*/ 102917 h 149878"/>
                  <a:gd name="connsiteX177" fmla="*/ 684614 w 2191896"/>
                  <a:gd name="connsiteY177" fmla="*/ 149879 h 149878"/>
                  <a:gd name="connsiteX178" fmla="*/ 734907 w 2191896"/>
                  <a:gd name="connsiteY178" fmla="*/ 108079 h 149878"/>
                  <a:gd name="connsiteX179" fmla="*/ 563878 w 2191896"/>
                  <a:gd name="connsiteY179" fmla="*/ 87596 h 149878"/>
                  <a:gd name="connsiteX180" fmla="*/ 571705 w 2191896"/>
                  <a:gd name="connsiteY180" fmla="*/ 87596 h 149878"/>
                  <a:gd name="connsiteX181" fmla="*/ 593354 w 2191896"/>
                  <a:gd name="connsiteY181" fmla="*/ 119404 h 149878"/>
                  <a:gd name="connsiteX182" fmla="*/ 596518 w 2191896"/>
                  <a:gd name="connsiteY182" fmla="*/ 147381 h 149878"/>
                  <a:gd name="connsiteX183" fmla="*/ 625994 w 2191896"/>
                  <a:gd name="connsiteY183" fmla="*/ 147381 h 149878"/>
                  <a:gd name="connsiteX184" fmla="*/ 622664 w 2191896"/>
                  <a:gd name="connsiteY184" fmla="*/ 105082 h 149878"/>
                  <a:gd name="connsiteX185" fmla="*/ 596518 w 2191896"/>
                  <a:gd name="connsiteY185" fmla="*/ 76771 h 149878"/>
                  <a:gd name="connsiteX186" fmla="*/ 596518 w 2191896"/>
                  <a:gd name="connsiteY186" fmla="*/ 76438 h 149878"/>
                  <a:gd name="connsiteX187" fmla="*/ 623330 w 2191896"/>
                  <a:gd name="connsiteY187" fmla="*/ 41133 h 149878"/>
                  <a:gd name="connsiteX188" fmla="*/ 589524 w 2191896"/>
                  <a:gd name="connsiteY188" fmla="*/ 3331 h 149878"/>
                  <a:gd name="connsiteX189" fmla="*/ 533736 w 2191896"/>
                  <a:gd name="connsiteY189" fmla="*/ 3331 h 149878"/>
                  <a:gd name="connsiteX190" fmla="*/ 533736 w 2191896"/>
                  <a:gd name="connsiteY190" fmla="*/ 147548 h 149878"/>
                  <a:gd name="connsiteX191" fmla="*/ 563878 w 2191896"/>
                  <a:gd name="connsiteY191" fmla="*/ 147548 h 149878"/>
                  <a:gd name="connsiteX192" fmla="*/ 563878 w 2191896"/>
                  <a:gd name="connsiteY192" fmla="*/ 87763 h 149878"/>
                  <a:gd name="connsiteX193" fmla="*/ 563878 w 2191896"/>
                  <a:gd name="connsiteY193" fmla="*/ 25313 h 149878"/>
                  <a:gd name="connsiteX194" fmla="*/ 577201 w 2191896"/>
                  <a:gd name="connsiteY194" fmla="*/ 25313 h 149878"/>
                  <a:gd name="connsiteX195" fmla="*/ 592522 w 2191896"/>
                  <a:gd name="connsiteY195" fmla="*/ 44298 h 149878"/>
                  <a:gd name="connsiteX196" fmla="*/ 577201 w 2191896"/>
                  <a:gd name="connsiteY196" fmla="*/ 65447 h 149878"/>
                  <a:gd name="connsiteX197" fmla="*/ 563878 w 2191896"/>
                  <a:gd name="connsiteY197" fmla="*/ 65447 h 149878"/>
                  <a:gd name="connsiteX198" fmla="*/ 563878 w 2191896"/>
                  <a:gd name="connsiteY198" fmla="*/ 25313 h 149878"/>
                  <a:gd name="connsiteX199" fmla="*/ 514751 w 2191896"/>
                  <a:gd name="connsiteY199" fmla="*/ 147381 h 149878"/>
                  <a:gd name="connsiteX200" fmla="*/ 514751 w 2191896"/>
                  <a:gd name="connsiteY200" fmla="*/ 125232 h 149878"/>
                  <a:gd name="connsiteX201" fmla="*/ 464625 w 2191896"/>
                  <a:gd name="connsiteY201" fmla="*/ 125232 h 149878"/>
                  <a:gd name="connsiteX202" fmla="*/ 464625 w 2191896"/>
                  <a:gd name="connsiteY202" fmla="*/ 83100 h 149878"/>
                  <a:gd name="connsiteX203" fmla="*/ 509422 w 2191896"/>
                  <a:gd name="connsiteY203" fmla="*/ 83100 h 149878"/>
                  <a:gd name="connsiteX204" fmla="*/ 509422 w 2191896"/>
                  <a:gd name="connsiteY204" fmla="*/ 60951 h 149878"/>
                  <a:gd name="connsiteX205" fmla="*/ 464625 w 2191896"/>
                  <a:gd name="connsiteY205" fmla="*/ 60951 h 149878"/>
                  <a:gd name="connsiteX206" fmla="*/ 464625 w 2191896"/>
                  <a:gd name="connsiteY206" fmla="*/ 25313 h 149878"/>
                  <a:gd name="connsiteX207" fmla="*/ 513252 w 2191896"/>
                  <a:gd name="connsiteY207" fmla="*/ 25313 h 149878"/>
                  <a:gd name="connsiteX208" fmla="*/ 513252 w 2191896"/>
                  <a:gd name="connsiteY208" fmla="*/ 3164 h 149878"/>
                  <a:gd name="connsiteX209" fmla="*/ 434482 w 2191896"/>
                  <a:gd name="connsiteY209" fmla="*/ 3164 h 149878"/>
                  <a:gd name="connsiteX210" fmla="*/ 434482 w 2191896"/>
                  <a:gd name="connsiteY210" fmla="*/ 147381 h 149878"/>
                  <a:gd name="connsiteX211" fmla="*/ 514751 w 2191896"/>
                  <a:gd name="connsiteY211" fmla="*/ 147381 h 149878"/>
                  <a:gd name="connsiteX212" fmla="*/ 329567 w 2191896"/>
                  <a:gd name="connsiteY212" fmla="*/ 147381 h 149878"/>
                  <a:gd name="connsiteX213" fmla="*/ 329567 w 2191896"/>
                  <a:gd name="connsiteY213" fmla="*/ 41966 h 149878"/>
                  <a:gd name="connsiteX214" fmla="*/ 329900 w 2191896"/>
                  <a:gd name="connsiteY214" fmla="*/ 41966 h 149878"/>
                  <a:gd name="connsiteX215" fmla="*/ 369202 w 2191896"/>
                  <a:gd name="connsiteY215" fmla="*/ 147381 h 149878"/>
                  <a:gd name="connsiteX216" fmla="*/ 409003 w 2191896"/>
                  <a:gd name="connsiteY216" fmla="*/ 147381 h 149878"/>
                  <a:gd name="connsiteX217" fmla="*/ 409003 w 2191896"/>
                  <a:gd name="connsiteY217" fmla="*/ 3164 h 149878"/>
                  <a:gd name="connsiteX218" fmla="*/ 380859 w 2191896"/>
                  <a:gd name="connsiteY218" fmla="*/ 3164 h 149878"/>
                  <a:gd name="connsiteX219" fmla="*/ 380859 w 2191896"/>
                  <a:gd name="connsiteY219" fmla="*/ 103083 h 149878"/>
                  <a:gd name="connsiteX220" fmla="*/ 380526 w 2191896"/>
                  <a:gd name="connsiteY220" fmla="*/ 103083 h 149878"/>
                  <a:gd name="connsiteX221" fmla="*/ 342057 w 2191896"/>
                  <a:gd name="connsiteY221" fmla="*/ 3164 h 149878"/>
                  <a:gd name="connsiteX222" fmla="*/ 301257 w 2191896"/>
                  <a:gd name="connsiteY222" fmla="*/ 3164 h 149878"/>
                  <a:gd name="connsiteX223" fmla="*/ 301257 w 2191896"/>
                  <a:gd name="connsiteY223" fmla="*/ 147381 h 149878"/>
                  <a:gd name="connsiteX224" fmla="*/ 329401 w 2191896"/>
                  <a:gd name="connsiteY224" fmla="*/ 147381 h 149878"/>
                  <a:gd name="connsiteX225" fmla="*/ 142718 w 2191896"/>
                  <a:gd name="connsiteY225" fmla="*/ 147381 h 149878"/>
                  <a:gd name="connsiteX226" fmla="*/ 175525 w 2191896"/>
                  <a:gd name="connsiteY226" fmla="*/ 147381 h 149878"/>
                  <a:gd name="connsiteX227" fmla="*/ 200505 w 2191896"/>
                  <a:gd name="connsiteY227" fmla="*/ 41966 h 149878"/>
                  <a:gd name="connsiteX228" fmla="*/ 200838 w 2191896"/>
                  <a:gd name="connsiteY228" fmla="*/ 41966 h 149878"/>
                  <a:gd name="connsiteX229" fmla="*/ 223486 w 2191896"/>
                  <a:gd name="connsiteY229" fmla="*/ 147381 h 149878"/>
                  <a:gd name="connsiteX230" fmla="*/ 256793 w 2191896"/>
                  <a:gd name="connsiteY230" fmla="*/ 147381 h 149878"/>
                  <a:gd name="connsiteX231" fmla="*/ 288767 w 2191896"/>
                  <a:gd name="connsiteY231" fmla="*/ 3164 h 149878"/>
                  <a:gd name="connsiteX232" fmla="*/ 259124 w 2191896"/>
                  <a:gd name="connsiteY232" fmla="*/ 3164 h 149878"/>
                  <a:gd name="connsiteX233" fmla="*/ 241139 w 2191896"/>
                  <a:gd name="connsiteY233" fmla="*/ 104416 h 149878"/>
                  <a:gd name="connsiteX234" fmla="*/ 240805 w 2191896"/>
                  <a:gd name="connsiteY234" fmla="*/ 104416 h 149878"/>
                  <a:gd name="connsiteX235" fmla="*/ 219156 w 2191896"/>
                  <a:gd name="connsiteY235" fmla="*/ 3164 h 149878"/>
                  <a:gd name="connsiteX236" fmla="*/ 183519 w 2191896"/>
                  <a:gd name="connsiteY236" fmla="*/ 3164 h 149878"/>
                  <a:gd name="connsiteX237" fmla="*/ 160703 w 2191896"/>
                  <a:gd name="connsiteY237" fmla="*/ 104416 h 149878"/>
                  <a:gd name="connsiteX238" fmla="*/ 160371 w 2191896"/>
                  <a:gd name="connsiteY238" fmla="*/ 104416 h 149878"/>
                  <a:gd name="connsiteX239" fmla="*/ 141552 w 2191896"/>
                  <a:gd name="connsiteY239" fmla="*/ 3164 h 149878"/>
                  <a:gd name="connsiteX240" fmla="*/ 110578 w 2191896"/>
                  <a:gd name="connsiteY240" fmla="*/ 3164 h 149878"/>
                  <a:gd name="connsiteX241" fmla="*/ 142552 w 2191896"/>
                  <a:gd name="connsiteY241" fmla="*/ 147381 h 149878"/>
                  <a:gd name="connsiteX242" fmla="*/ 49793 w 2191896"/>
                  <a:gd name="connsiteY242" fmla="*/ 149713 h 149878"/>
                  <a:gd name="connsiteX243" fmla="*/ 99586 w 2191896"/>
                  <a:gd name="connsiteY243" fmla="*/ 75106 h 149878"/>
                  <a:gd name="connsiteX244" fmla="*/ 49793 w 2191896"/>
                  <a:gd name="connsiteY244" fmla="*/ 666 h 149878"/>
                  <a:gd name="connsiteX245" fmla="*/ 0 w 2191896"/>
                  <a:gd name="connsiteY245" fmla="*/ 75106 h 149878"/>
                  <a:gd name="connsiteX246" fmla="*/ 49793 w 2191896"/>
                  <a:gd name="connsiteY246" fmla="*/ 149713 h 149878"/>
                  <a:gd name="connsiteX247" fmla="*/ 49793 w 2191896"/>
                  <a:gd name="connsiteY247" fmla="*/ 128230 h 149878"/>
                  <a:gd name="connsiteX248" fmla="*/ 30642 w 2191896"/>
                  <a:gd name="connsiteY248" fmla="*/ 75273 h 149878"/>
                  <a:gd name="connsiteX249" fmla="*/ 49793 w 2191896"/>
                  <a:gd name="connsiteY249" fmla="*/ 22315 h 149878"/>
                  <a:gd name="connsiteX250" fmla="*/ 68945 w 2191896"/>
                  <a:gd name="connsiteY250" fmla="*/ 75273 h 149878"/>
                  <a:gd name="connsiteX251" fmla="*/ 49793 w 2191896"/>
                  <a:gd name="connsiteY251" fmla="*/ 128230 h 1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2191896" h="149878">
                    <a:moveTo>
                      <a:pt x="2191897" y="146715"/>
                    </a:moveTo>
                    <a:lnTo>
                      <a:pt x="2191897" y="124566"/>
                    </a:lnTo>
                    <a:lnTo>
                      <a:pt x="2141771" y="124566"/>
                    </a:lnTo>
                    <a:lnTo>
                      <a:pt x="2141771" y="82433"/>
                    </a:lnTo>
                    <a:lnTo>
                      <a:pt x="2186568" y="82433"/>
                    </a:lnTo>
                    <a:lnTo>
                      <a:pt x="2186568" y="60285"/>
                    </a:lnTo>
                    <a:lnTo>
                      <a:pt x="2141771" y="60285"/>
                    </a:lnTo>
                    <a:lnTo>
                      <a:pt x="2141771" y="24647"/>
                    </a:lnTo>
                    <a:lnTo>
                      <a:pt x="2190398" y="24647"/>
                    </a:lnTo>
                    <a:lnTo>
                      <a:pt x="2190398" y="2498"/>
                    </a:lnTo>
                    <a:lnTo>
                      <a:pt x="2111629" y="2498"/>
                    </a:lnTo>
                    <a:lnTo>
                      <a:pt x="2111629" y="146715"/>
                    </a:lnTo>
                    <a:lnTo>
                      <a:pt x="2191897" y="146715"/>
                    </a:lnTo>
                    <a:close/>
                    <a:moveTo>
                      <a:pt x="2024365" y="146715"/>
                    </a:moveTo>
                    <a:lnTo>
                      <a:pt x="2059670" y="146715"/>
                    </a:lnTo>
                    <a:lnTo>
                      <a:pt x="2097806" y="2498"/>
                    </a:lnTo>
                    <a:lnTo>
                      <a:pt x="2067997" y="2498"/>
                    </a:lnTo>
                    <a:lnTo>
                      <a:pt x="2042851" y="107413"/>
                    </a:lnTo>
                    <a:lnTo>
                      <a:pt x="2042517" y="107413"/>
                    </a:lnTo>
                    <a:lnTo>
                      <a:pt x="2020202" y="2498"/>
                    </a:lnTo>
                    <a:lnTo>
                      <a:pt x="1988894" y="2498"/>
                    </a:lnTo>
                    <a:lnTo>
                      <a:pt x="2024532" y="146715"/>
                    </a:lnTo>
                    <a:close/>
                    <a:moveTo>
                      <a:pt x="1975072" y="2498"/>
                    </a:moveTo>
                    <a:lnTo>
                      <a:pt x="1944930" y="2498"/>
                    </a:lnTo>
                    <a:lnTo>
                      <a:pt x="1944930" y="146715"/>
                    </a:lnTo>
                    <a:lnTo>
                      <a:pt x="1975072" y="146715"/>
                    </a:lnTo>
                    <a:lnTo>
                      <a:pt x="1975072" y="2498"/>
                    </a:lnTo>
                    <a:close/>
                    <a:moveTo>
                      <a:pt x="1833686" y="2498"/>
                    </a:moveTo>
                    <a:lnTo>
                      <a:pt x="1833686" y="26479"/>
                    </a:lnTo>
                    <a:lnTo>
                      <a:pt x="1867326" y="26479"/>
                    </a:lnTo>
                    <a:lnTo>
                      <a:pt x="1867326" y="146715"/>
                    </a:lnTo>
                    <a:lnTo>
                      <a:pt x="1897468" y="146715"/>
                    </a:lnTo>
                    <a:lnTo>
                      <a:pt x="1897468" y="26479"/>
                    </a:lnTo>
                    <a:lnTo>
                      <a:pt x="1931107" y="26479"/>
                    </a:lnTo>
                    <a:lnTo>
                      <a:pt x="1931107" y="2498"/>
                    </a:lnTo>
                    <a:lnTo>
                      <a:pt x="1833852" y="2498"/>
                    </a:lnTo>
                    <a:close/>
                    <a:moveTo>
                      <a:pt x="1782394" y="149213"/>
                    </a:moveTo>
                    <a:cubicBezTo>
                      <a:pt x="1810538" y="149213"/>
                      <a:pt x="1826025" y="136889"/>
                      <a:pt x="1826025" y="98254"/>
                    </a:cubicBezTo>
                    <a:lnTo>
                      <a:pt x="1796217" y="98254"/>
                    </a:lnTo>
                    <a:cubicBezTo>
                      <a:pt x="1795883" y="109578"/>
                      <a:pt x="1796383" y="127564"/>
                      <a:pt x="1782394" y="127564"/>
                    </a:cubicBezTo>
                    <a:cubicBezTo>
                      <a:pt x="1765408" y="127564"/>
                      <a:pt x="1763243" y="111577"/>
                      <a:pt x="1763243" y="74606"/>
                    </a:cubicBezTo>
                    <a:cubicBezTo>
                      <a:pt x="1763243" y="37636"/>
                      <a:pt x="1765408" y="21649"/>
                      <a:pt x="1782394" y="21649"/>
                    </a:cubicBezTo>
                    <a:cubicBezTo>
                      <a:pt x="1791387" y="21649"/>
                      <a:pt x="1794718" y="28810"/>
                      <a:pt x="1794718" y="47961"/>
                    </a:cubicBezTo>
                    <a:lnTo>
                      <a:pt x="1824194" y="47961"/>
                    </a:lnTo>
                    <a:cubicBezTo>
                      <a:pt x="1825360" y="16986"/>
                      <a:pt x="1813036" y="0"/>
                      <a:pt x="1782228" y="0"/>
                    </a:cubicBezTo>
                    <a:cubicBezTo>
                      <a:pt x="1732434" y="0"/>
                      <a:pt x="1732434" y="36304"/>
                      <a:pt x="1732434" y="74440"/>
                    </a:cubicBezTo>
                    <a:cubicBezTo>
                      <a:pt x="1732434" y="112576"/>
                      <a:pt x="1732434" y="149046"/>
                      <a:pt x="1782228" y="149046"/>
                    </a:cubicBezTo>
                    <a:moveTo>
                      <a:pt x="1714282" y="146715"/>
                    </a:moveTo>
                    <a:lnTo>
                      <a:pt x="1714282" y="124566"/>
                    </a:lnTo>
                    <a:lnTo>
                      <a:pt x="1664156" y="124566"/>
                    </a:lnTo>
                    <a:lnTo>
                      <a:pt x="1664156" y="82433"/>
                    </a:lnTo>
                    <a:lnTo>
                      <a:pt x="1708953" y="82433"/>
                    </a:lnTo>
                    <a:lnTo>
                      <a:pt x="1708953" y="60285"/>
                    </a:lnTo>
                    <a:lnTo>
                      <a:pt x="1664156" y="60285"/>
                    </a:lnTo>
                    <a:lnTo>
                      <a:pt x="1664156" y="24647"/>
                    </a:lnTo>
                    <a:lnTo>
                      <a:pt x="1712784" y="24647"/>
                    </a:lnTo>
                    <a:lnTo>
                      <a:pt x="1712784" y="2498"/>
                    </a:lnTo>
                    <a:lnTo>
                      <a:pt x="1634014" y="2498"/>
                    </a:lnTo>
                    <a:lnTo>
                      <a:pt x="1634014" y="146715"/>
                    </a:lnTo>
                    <a:lnTo>
                      <a:pt x="1714282" y="146715"/>
                    </a:lnTo>
                    <a:close/>
                    <a:moveTo>
                      <a:pt x="1523103" y="146715"/>
                    </a:moveTo>
                    <a:lnTo>
                      <a:pt x="1553246" y="146715"/>
                    </a:lnTo>
                    <a:lnTo>
                      <a:pt x="1553246" y="87929"/>
                    </a:lnTo>
                    <a:lnTo>
                      <a:pt x="1575728" y="87929"/>
                    </a:lnTo>
                    <a:cubicBezTo>
                      <a:pt x="1611033" y="87929"/>
                      <a:pt x="1615862" y="61950"/>
                      <a:pt x="1615862" y="45630"/>
                    </a:cubicBezTo>
                    <a:cubicBezTo>
                      <a:pt x="1615862" y="19318"/>
                      <a:pt x="1605037" y="2498"/>
                      <a:pt x="1577560" y="2498"/>
                    </a:cubicBezTo>
                    <a:lnTo>
                      <a:pt x="1523270" y="2498"/>
                    </a:lnTo>
                    <a:lnTo>
                      <a:pt x="1523270" y="146715"/>
                    </a:lnTo>
                    <a:close/>
                    <a:moveTo>
                      <a:pt x="1553246" y="24647"/>
                    </a:moveTo>
                    <a:lnTo>
                      <a:pt x="1568400" y="24647"/>
                    </a:lnTo>
                    <a:cubicBezTo>
                      <a:pt x="1582056" y="24647"/>
                      <a:pt x="1585220" y="34639"/>
                      <a:pt x="1585220" y="46463"/>
                    </a:cubicBezTo>
                    <a:cubicBezTo>
                      <a:pt x="1585220" y="56122"/>
                      <a:pt x="1579058" y="65947"/>
                      <a:pt x="1570066" y="65947"/>
                    </a:cubicBezTo>
                    <a:lnTo>
                      <a:pt x="1553246" y="65947"/>
                    </a:lnTo>
                    <a:lnTo>
                      <a:pt x="1553246" y="24813"/>
                    </a:lnTo>
                    <a:close/>
                    <a:moveTo>
                      <a:pt x="1501288" y="107413"/>
                    </a:moveTo>
                    <a:cubicBezTo>
                      <a:pt x="1501288" y="62116"/>
                      <a:pt x="1440504" y="64448"/>
                      <a:pt x="1440504" y="37137"/>
                    </a:cubicBezTo>
                    <a:cubicBezTo>
                      <a:pt x="1440504" y="27145"/>
                      <a:pt x="1446332" y="21816"/>
                      <a:pt x="1456158" y="21816"/>
                    </a:cubicBezTo>
                    <a:cubicBezTo>
                      <a:pt x="1468315" y="21816"/>
                      <a:pt x="1470146" y="32807"/>
                      <a:pt x="1470146" y="43632"/>
                    </a:cubicBezTo>
                    <a:lnTo>
                      <a:pt x="1499456" y="43632"/>
                    </a:lnTo>
                    <a:cubicBezTo>
                      <a:pt x="1501454" y="13489"/>
                      <a:pt x="1486799" y="333"/>
                      <a:pt x="1457490" y="333"/>
                    </a:cubicBezTo>
                    <a:cubicBezTo>
                      <a:pt x="1420686" y="333"/>
                      <a:pt x="1409862" y="18319"/>
                      <a:pt x="1409862" y="40967"/>
                    </a:cubicBezTo>
                    <a:cubicBezTo>
                      <a:pt x="1409862" y="83932"/>
                      <a:pt x="1470646" y="85598"/>
                      <a:pt x="1470646" y="111577"/>
                    </a:cubicBezTo>
                    <a:cubicBezTo>
                      <a:pt x="1470646" y="121402"/>
                      <a:pt x="1465650" y="127897"/>
                      <a:pt x="1455491" y="127897"/>
                    </a:cubicBezTo>
                    <a:cubicBezTo>
                      <a:pt x="1438838" y="127897"/>
                      <a:pt x="1438339" y="116239"/>
                      <a:pt x="1438339" y="102584"/>
                    </a:cubicBezTo>
                    <a:lnTo>
                      <a:pt x="1408196" y="102584"/>
                    </a:lnTo>
                    <a:cubicBezTo>
                      <a:pt x="1406531" y="127564"/>
                      <a:pt x="1413525" y="149546"/>
                      <a:pt x="1450995" y="149546"/>
                    </a:cubicBezTo>
                    <a:cubicBezTo>
                      <a:pt x="1473977" y="149546"/>
                      <a:pt x="1501288" y="145216"/>
                      <a:pt x="1501288" y="107746"/>
                    </a:cubicBezTo>
                    <a:moveTo>
                      <a:pt x="1330259" y="87263"/>
                    </a:moveTo>
                    <a:lnTo>
                      <a:pt x="1338086" y="87263"/>
                    </a:lnTo>
                    <a:cubicBezTo>
                      <a:pt x="1361235" y="87263"/>
                      <a:pt x="1359735" y="101918"/>
                      <a:pt x="1359735" y="119071"/>
                    </a:cubicBezTo>
                    <a:cubicBezTo>
                      <a:pt x="1359735" y="128396"/>
                      <a:pt x="1358903" y="138222"/>
                      <a:pt x="1362899" y="147048"/>
                    </a:cubicBezTo>
                    <a:lnTo>
                      <a:pt x="1392376" y="147048"/>
                    </a:lnTo>
                    <a:cubicBezTo>
                      <a:pt x="1389545" y="141053"/>
                      <a:pt x="1389045" y="113908"/>
                      <a:pt x="1389045" y="104749"/>
                    </a:cubicBezTo>
                    <a:cubicBezTo>
                      <a:pt x="1389045" y="78770"/>
                      <a:pt x="1369561" y="77271"/>
                      <a:pt x="1362899" y="76438"/>
                    </a:cubicBezTo>
                    <a:lnTo>
                      <a:pt x="1362899" y="76105"/>
                    </a:lnTo>
                    <a:cubicBezTo>
                      <a:pt x="1382384" y="72941"/>
                      <a:pt x="1389711" y="59119"/>
                      <a:pt x="1389711" y="40800"/>
                    </a:cubicBezTo>
                    <a:cubicBezTo>
                      <a:pt x="1389711" y="16154"/>
                      <a:pt x="1376555" y="2998"/>
                      <a:pt x="1355905" y="2998"/>
                    </a:cubicBezTo>
                    <a:lnTo>
                      <a:pt x="1300117" y="2998"/>
                    </a:lnTo>
                    <a:lnTo>
                      <a:pt x="1300117" y="147214"/>
                    </a:lnTo>
                    <a:lnTo>
                      <a:pt x="1330259" y="147214"/>
                    </a:lnTo>
                    <a:lnTo>
                      <a:pt x="1330259" y="87429"/>
                    </a:lnTo>
                    <a:close/>
                    <a:moveTo>
                      <a:pt x="1330259" y="24980"/>
                    </a:moveTo>
                    <a:lnTo>
                      <a:pt x="1343582" y="24980"/>
                    </a:lnTo>
                    <a:cubicBezTo>
                      <a:pt x="1353241" y="24980"/>
                      <a:pt x="1359070" y="30142"/>
                      <a:pt x="1359070" y="43964"/>
                    </a:cubicBezTo>
                    <a:cubicBezTo>
                      <a:pt x="1359070" y="53124"/>
                      <a:pt x="1355739" y="65114"/>
                      <a:pt x="1343582" y="65114"/>
                    </a:cubicBezTo>
                    <a:lnTo>
                      <a:pt x="1330259" y="65114"/>
                    </a:lnTo>
                    <a:lnTo>
                      <a:pt x="1330259" y="24980"/>
                    </a:lnTo>
                    <a:close/>
                    <a:moveTo>
                      <a:pt x="1281132" y="147048"/>
                    </a:moveTo>
                    <a:lnTo>
                      <a:pt x="1281132" y="124899"/>
                    </a:lnTo>
                    <a:lnTo>
                      <a:pt x="1231006" y="124899"/>
                    </a:lnTo>
                    <a:lnTo>
                      <a:pt x="1231006" y="82767"/>
                    </a:lnTo>
                    <a:lnTo>
                      <a:pt x="1275803" y="82767"/>
                    </a:lnTo>
                    <a:lnTo>
                      <a:pt x="1275803" y="60618"/>
                    </a:lnTo>
                    <a:lnTo>
                      <a:pt x="1231006" y="60618"/>
                    </a:lnTo>
                    <a:lnTo>
                      <a:pt x="1231006" y="24980"/>
                    </a:lnTo>
                    <a:lnTo>
                      <a:pt x="1279633" y="24980"/>
                    </a:lnTo>
                    <a:lnTo>
                      <a:pt x="1279633" y="2831"/>
                    </a:lnTo>
                    <a:lnTo>
                      <a:pt x="1200864" y="2831"/>
                    </a:lnTo>
                    <a:lnTo>
                      <a:pt x="1200864" y="147048"/>
                    </a:lnTo>
                    <a:lnTo>
                      <a:pt x="1281132" y="147048"/>
                    </a:lnTo>
                    <a:close/>
                    <a:moveTo>
                      <a:pt x="1089953" y="147048"/>
                    </a:moveTo>
                    <a:lnTo>
                      <a:pt x="1120096" y="147048"/>
                    </a:lnTo>
                    <a:lnTo>
                      <a:pt x="1120096" y="88262"/>
                    </a:lnTo>
                    <a:lnTo>
                      <a:pt x="1142578" y="88262"/>
                    </a:lnTo>
                    <a:cubicBezTo>
                      <a:pt x="1177882" y="88262"/>
                      <a:pt x="1182712" y="62283"/>
                      <a:pt x="1182712" y="45963"/>
                    </a:cubicBezTo>
                    <a:cubicBezTo>
                      <a:pt x="1182712" y="19651"/>
                      <a:pt x="1171887" y="2831"/>
                      <a:pt x="1144409" y="2831"/>
                    </a:cubicBezTo>
                    <a:lnTo>
                      <a:pt x="1090120" y="2831"/>
                    </a:lnTo>
                    <a:lnTo>
                      <a:pt x="1090120" y="147048"/>
                    </a:lnTo>
                    <a:close/>
                    <a:moveTo>
                      <a:pt x="1120096" y="24980"/>
                    </a:moveTo>
                    <a:lnTo>
                      <a:pt x="1135250" y="24980"/>
                    </a:lnTo>
                    <a:cubicBezTo>
                      <a:pt x="1148906" y="24980"/>
                      <a:pt x="1152070" y="34972"/>
                      <a:pt x="1152070" y="46796"/>
                    </a:cubicBezTo>
                    <a:cubicBezTo>
                      <a:pt x="1152070" y="56454"/>
                      <a:pt x="1145908" y="66280"/>
                      <a:pt x="1136916" y="66280"/>
                    </a:cubicBezTo>
                    <a:lnTo>
                      <a:pt x="1120096" y="66280"/>
                    </a:lnTo>
                    <a:lnTo>
                      <a:pt x="1120096" y="25147"/>
                    </a:lnTo>
                    <a:close/>
                    <a:moveTo>
                      <a:pt x="934412" y="147048"/>
                    </a:moveTo>
                    <a:lnTo>
                      <a:pt x="964555" y="147048"/>
                    </a:lnTo>
                    <a:lnTo>
                      <a:pt x="964555" y="88262"/>
                    </a:lnTo>
                    <a:lnTo>
                      <a:pt x="987037" y="88262"/>
                    </a:lnTo>
                    <a:cubicBezTo>
                      <a:pt x="1022341" y="88262"/>
                      <a:pt x="1027170" y="62283"/>
                      <a:pt x="1027170" y="45963"/>
                    </a:cubicBezTo>
                    <a:cubicBezTo>
                      <a:pt x="1027170" y="19651"/>
                      <a:pt x="1016346" y="2831"/>
                      <a:pt x="988868" y="2831"/>
                    </a:cubicBezTo>
                    <a:lnTo>
                      <a:pt x="934579" y="2831"/>
                    </a:lnTo>
                    <a:lnTo>
                      <a:pt x="934579" y="147048"/>
                    </a:lnTo>
                    <a:close/>
                    <a:moveTo>
                      <a:pt x="964555" y="24980"/>
                    </a:moveTo>
                    <a:lnTo>
                      <a:pt x="979709" y="24980"/>
                    </a:lnTo>
                    <a:cubicBezTo>
                      <a:pt x="993364" y="24980"/>
                      <a:pt x="996529" y="34972"/>
                      <a:pt x="996529" y="46796"/>
                    </a:cubicBezTo>
                    <a:cubicBezTo>
                      <a:pt x="996529" y="56454"/>
                      <a:pt x="990367" y="66280"/>
                      <a:pt x="981374" y="66280"/>
                    </a:cubicBezTo>
                    <a:lnTo>
                      <a:pt x="964555" y="66280"/>
                    </a:lnTo>
                    <a:lnTo>
                      <a:pt x="964555" y="25147"/>
                    </a:lnTo>
                    <a:close/>
                    <a:moveTo>
                      <a:pt x="908766" y="2831"/>
                    </a:moveTo>
                    <a:lnTo>
                      <a:pt x="878624" y="2831"/>
                    </a:lnTo>
                    <a:lnTo>
                      <a:pt x="878624" y="147048"/>
                    </a:lnTo>
                    <a:lnTo>
                      <a:pt x="908766" y="147048"/>
                    </a:lnTo>
                    <a:lnTo>
                      <a:pt x="908766" y="2831"/>
                    </a:lnTo>
                    <a:close/>
                    <a:moveTo>
                      <a:pt x="787698" y="60618"/>
                    </a:moveTo>
                    <a:lnTo>
                      <a:pt x="787698" y="2831"/>
                    </a:lnTo>
                    <a:lnTo>
                      <a:pt x="757555" y="2831"/>
                    </a:lnTo>
                    <a:lnTo>
                      <a:pt x="757555" y="147048"/>
                    </a:lnTo>
                    <a:lnTo>
                      <a:pt x="787698" y="147048"/>
                    </a:lnTo>
                    <a:lnTo>
                      <a:pt x="787698" y="82767"/>
                    </a:lnTo>
                    <a:lnTo>
                      <a:pt x="822336" y="82767"/>
                    </a:lnTo>
                    <a:lnTo>
                      <a:pt x="822336" y="147048"/>
                    </a:lnTo>
                    <a:lnTo>
                      <a:pt x="852478" y="147048"/>
                    </a:lnTo>
                    <a:lnTo>
                      <a:pt x="852478" y="2831"/>
                    </a:lnTo>
                    <a:lnTo>
                      <a:pt x="822336" y="2831"/>
                    </a:lnTo>
                    <a:lnTo>
                      <a:pt x="822336" y="60618"/>
                    </a:lnTo>
                    <a:lnTo>
                      <a:pt x="787698" y="60618"/>
                    </a:lnTo>
                    <a:close/>
                    <a:moveTo>
                      <a:pt x="734907" y="107746"/>
                    </a:moveTo>
                    <a:cubicBezTo>
                      <a:pt x="734907" y="62450"/>
                      <a:pt x="674123" y="64781"/>
                      <a:pt x="674123" y="37470"/>
                    </a:cubicBezTo>
                    <a:cubicBezTo>
                      <a:pt x="674123" y="27478"/>
                      <a:pt x="679951" y="22149"/>
                      <a:pt x="689777" y="22149"/>
                    </a:cubicBezTo>
                    <a:cubicBezTo>
                      <a:pt x="701933" y="22149"/>
                      <a:pt x="703765" y="33140"/>
                      <a:pt x="703765" y="43964"/>
                    </a:cubicBezTo>
                    <a:lnTo>
                      <a:pt x="733075" y="43964"/>
                    </a:lnTo>
                    <a:cubicBezTo>
                      <a:pt x="735073" y="13822"/>
                      <a:pt x="720418" y="666"/>
                      <a:pt x="691109" y="666"/>
                    </a:cubicBezTo>
                    <a:cubicBezTo>
                      <a:pt x="654305" y="666"/>
                      <a:pt x="643481" y="18652"/>
                      <a:pt x="643481" y="41300"/>
                    </a:cubicBezTo>
                    <a:cubicBezTo>
                      <a:pt x="643481" y="84265"/>
                      <a:pt x="704265" y="85931"/>
                      <a:pt x="704265" y="111910"/>
                    </a:cubicBezTo>
                    <a:cubicBezTo>
                      <a:pt x="704265" y="121735"/>
                      <a:pt x="699269" y="128230"/>
                      <a:pt x="689110" y="128230"/>
                    </a:cubicBezTo>
                    <a:cubicBezTo>
                      <a:pt x="672457" y="128230"/>
                      <a:pt x="671958" y="116573"/>
                      <a:pt x="671958" y="102917"/>
                    </a:cubicBezTo>
                    <a:lnTo>
                      <a:pt x="641815" y="102917"/>
                    </a:lnTo>
                    <a:cubicBezTo>
                      <a:pt x="640150" y="127897"/>
                      <a:pt x="647144" y="149879"/>
                      <a:pt x="684614" y="149879"/>
                    </a:cubicBezTo>
                    <a:cubicBezTo>
                      <a:pt x="707596" y="149879"/>
                      <a:pt x="734907" y="145549"/>
                      <a:pt x="734907" y="108079"/>
                    </a:cubicBezTo>
                    <a:moveTo>
                      <a:pt x="563878" y="87596"/>
                    </a:moveTo>
                    <a:lnTo>
                      <a:pt x="571705" y="87596"/>
                    </a:lnTo>
                    <a:cubicBezTo>
                      <a:pt x="594853" y="87596"/>
                      <a:pt x="593354" y="102251"/>
                      <a:pt x="593354" y="119404"/>
                    </a:cubicBezTo>
                    <a:cubicBezTo>
                      <a:pt x="593354" y="128729"/>
                      <a:pt x="592522" y="138555"/>
                      <a:pt x="596518" y="147381"/>
                    </a:cubicBezTo>
                    <a:lnTo>
                      <a:pt x="625994" y="147381"/>
                    </a:lnTo>
                    <a:cubicBezTo>
                      <a:pt x="623164" y="141386"/>
                      <a:pt x="622664" y="114241"/>
                      <a:pt x="622664" y="105082"/>
                    </a:cubicBezTo>
                    <a:cubicBezTo>
                      <a:pt x="622664" y="79103"/>
                      <a:pt x="603180" y="77604"/>
                      <a:pt x="596518" y="76771"/>
                    </a:cubicBezTo>
                    <a:lnTo>
                      <a:pt x="596518" y="76438"/>
                    </a:lnTo>
                    <a:cubicBezTo>
                      <a:pt x="616003" y="73274"/>
                      <a:pt x="623330" y="59452"/>
                      <a:pt x="623330" y="41133"/>
                    </a:cubicBezTo>
                    <a:cubicBezTo>
                      <a:pt x="623330" y="16487"/>
                      <a:pt x="610174" y="3331"/>
                      <a:pt x="589524" y="3331"/>
                    </a:cubicBezTo>
                    <a:lnTo>
                      <a:pt x="533736" y="3331"/>
                    </a:lnTo>
                    <a:lnTo>
                      <a:pt x="533736" y="147548"/>
                    </a:lnTo>
                    <a:lnTo>
                      <a:pt x="563878" y="147548"/>
                    </a:lnTo>
                    <a:lnTo>
                      <a:pt x="563878" y="87763"/>
                    </a:lnTo>
                    <a:close/>
                    <a:moveTo>
                      <a:pt x="563878" y="25313"/>
                    </a:moveTo>
                    <a:lnTo>
                      <a:pt x="577201" y="25313"/>
                    </a:lnTo>
                    <a:cubicBezTo>
                      <a:pt x="586860" y="25313"/>
                      <a:pt x="592522" y="30475"/>
                      <a:pt x="592522" y="44298"/>
                    </a:cubicBezTo>
                    <a:cubicBezTo>
                      <a:pt x="592522" y="53457"/>
                      <a:pt x="589191" y="65447"/>
                      <a:pt x="577201" y="65447"/>
                    </a:cubicBezTo>
                    <a:lnTo>
                      <a:pt x="563878" y="65447"/>
                    </a:lnTo>
                    <a:lnTo>
                      <a:pt x="563878" y="25313"/>
                    </a:lnTo>
                    <a:close/>
                    <a:moveTo>
                      <a:pt x="514751" y="147381"/>
                    </a:moveTo>
                    <a:lnTo>
                      <a:pt x="514751" y="125232"/>
                    </a:lnTo>
                    <a:lnTo>
                      <a:pt x="464625" y="125232"/>
                    </a:lnTo>
                    <a:lnTo>
                      <a:pt x="464625" y="83100"/>
                    </a:lnTo>
                    <a:lnTo>
                      <a:pt x="509422" y="83100"/>
                    </a:lnTo>
                    <a:lnTo>
                      <a:pt x="509422" y="60951"/>
                    </a:lnTo>
                    <a:lnTo>
                      <a:pt x="464625" y="60951"/>
                    </a:lnTo>
                    <a:lnTo>
                      <a:pt x="464625" y="25313"/>
                    </a:lnTo>
                    <a:lnTo>
                      <a:pt x="513252" y="25313"/>
                    </a:lnTo>
                    <a:lnTo>
                      <a:pt x="513252" y="3164"/>
                    </a:lnTo>
                    <a:lnTo>
                      <a:pt x="434482" y="3164"/>
                    </a:lnTo>
                    <a:lnTo>
                      <a:pt x="434482" y="147381"/>
                    </a:lnTo>
                    <a:lnTo>
                      <a:pt x="514751" y="147381"/>
                    </a:lnTo>
                    <a:close/>
                    <a:moveTo>
                      <a:pt x="329567" y="147381"/>
                    </a:moveTo>
                    <a:lnTo>
                      <a:pt x="329567" y="41966"/>
                    </a:lnTo>
                    <a:lnTo>
                      <a:pt x="329900" y="41966"/>
                    </a:lnTo>
                    <a:lnTo>
                      <a:pt x="369202" y="147381"/>
                    </a:lnTo>
                    <a:lnTo>
                      <a:pt x="409003" y="147381"/>
                    </a:lnTo>
                    <a:lnTo>
                      <a:pt x="409003" y="3164"/>
                    </a:lnTo>
                    <a:lnTo>
                      <a:pt x="380859" y="3164"/>
                    </a:lnTo>
                    <a:lnTo>
                      <a:pt x="380859" y="103083"/>
                    </a:lnTo>
                    <a:lnTo>
                      <a:pt x="380526" y="103083"/>
                    </a:lnTo>
                    <a:lnTo>
                      <a:pt x="342057" y="3164"/>
                    </a:lnTo>
                    <a:lnTo>
                      <a:pt x="301257" y="3164"/>
                    </a:lnTo>
                    <a:lnTo>
                      <a:pt x="301257" y="147381"/>
                    </a:lnTo>
                    <a:lnTo>
                      <a:pt x="329401" y="147381"/>
                    </a:lnTo>
                    <a:close/>
                    <a:moveTo>
                      <a:pt x="142718" y="147381"/>
                    </a:moveTo>
                    <a:lnTo>
                      <a:pt x="175525" y="147381"/>
                    </a:lnTo>
                    <a:lnTo>
                      <a:pt x="200505" y="41966"/>
                    </a:lnTo>
                    <a:lnTo>
                      <a:pt x="200838" y="41966"/>
                    </a:lnTo>
                    <a:lnTo>
                      <a:pt x="223486" y="147381"/>
                    </a:lnTo>
                    <a:lnTo>
                      <a:pt x="256793" y="147381"/>
                    </a:lnTo>
                    <a:lnTo>
                      <a:pt x="288767" y="3164"/>
                    </a:lnTo>
                    <a:lnTo>
                      <a:pt x="259124" y="3164"/>
                    </a:lnTo>
                    <a:lnTo>
                      <a:pt x="241139" y="104416"/>
                    </a:lnTo>
                    <a:lnTo>
                      <a:pt x="240805" y="104416"/>
                    </a:lnTo>
                    <a:lnTo>
                      <a:pt x="219156" y="3164"/>
                    </a:lnTo>
                    <a:lnTo>
                      <a:pt x="183519" y="3164"/>
                    </a:lnTo>
                    <a:lnTo>
                      <a:pt x="160703" y="104416"/>
                    </a:lnTo>
                    <a:lnTo>
                      <a:pt x="160371" y="104416"/>
                    </a:lnTo>
                    <a:lnTo>
                      <a:pt x="141552" y="3164"/>
                    </a:lnTo>
                    <a:lnTo>
                      <a:pt x="110578" y="3164"/>
                    </a:lnTo>
                    <a:lnTo>
                      <a:pt x="142552" y="147381"/>
                    </a:lnTo>
                    <a:close/>
                    <a:moveTo>
                      <a:pt x="49793" y="149713"/>
                    </a:moveTo>
                    <a:cubicBezTo>
                      <a:pt x="99586" y="149713"/>
                      <a:pt x="99586" y="112909"/>
                      <a:pt x="99586" y="75106"/>
                    </a:cubicBezTo>
                    <a:cubicBezTo>
                      <a:pt x="99586" y="37303"/>
                      <a:pt x="99586" y="666"/>
                      <a:pt x="49793" y="666"/>
                    </a:cubicBezTo>
                    <a:cubicBezTo>
                      <a:pt x="0" y="666"/>
                      <a:pt x="0" y="36970"/>
                      <a:pt x="0" y="75106"/>
                    </a:cubicBezTo>
                    <a:cubicBezTo>
                      <a:pt x="0" y="113242"/>
                      <a:pt x="0" y="149713"/>
                      <a:pt x="49793" y="149713"/>
                    </a:cubicBezTo>
                    <a:moveTo>
                      <a:pt x="49793" y="128230"/>
                    </a:moveTo>
                    <a:cubicBezTo>
                      <a:pt x="32807" y="128230"/>
                      <a:pt x="30642" y="112243"/>
                      <a:pt x="30642" y="75273"/>
                    </a:cubicBezTo>
                    <a:cubicBezTo>
                      <a:pt x="30642" y="38302"/>
                      <a:pt x="32807" y="22315"/>
                      <a:pt x="49793" y="22315"/>
                    </a:cubicBezTo>
                    <a:cubicBezTo>
                      <a:pt x="66780" y="22315"/>
                      <a:pt x="68945" y="38302"/>
                      <a:pt x="68945" y="75273"/>
                    </a:cubicBezTo>
                    <a:cubicBezTo>
                      <a:pt x="68945" y="112243"/>
                      <a:pt x="66780" y="128230"/>
                      <a:pt x="49793" y="128230"/>
                    </a:cubicBezTo>
                  </a:path>
                </a:pathLst>
              </a:custGeom>
              <a:solidFill>
                <a:schemeClr val="tx2"/>
              </a:solidFill>
              <a:ln w="0"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CCA9CE72-1295-296E-0B28-9E0D8E6E9DCB}"/>
                  </a:ext>
                </a:extLst>
              </p:cNvPr>
              <p:cNvSpPr/>
              <p:nvPr/>
            </p:nvSpPr>
            <p:spPr>
              <a:xfrm>
                <a:off x="9461709" y="5060902"/>
                <a:ext cx="1441052" cy="149212"/>
              </a:xfrm>
              <a:custGeom>
                <a:avLst/>
                <a:gdLst>
                  <a:gd name="connsiteX0" fmla="*/ 1343748 w 1441052"/>
                  <a:gd name="connsiteY0" fmla="*/ 146382 h 149212"/>
                  <a:gd name="connsiteX1" fmla="*/ 1392876 w 1441052"/>
                  <a:gd name="connsiteY1" fmla="*/ 146382 h 149212"/>
                  <a:gd name="connsiteX2" fmla="*/ 1441003 w 1441052"/>
                  <a:gd name="connsiteY2" fmla="*/ 73441 h 149212"/>
                  <a:gd name="connsiteX3" fmla="*/ 1394041 w 1441052"/>
                  <a:gd name="connsiteY3" fmla="*/ 2165 h 149212"/>
                  <a:gd name="connsiteX4" fmla="*/ 1343748 w 1441052"/>
                  <a:gd name="connsiteY4" fmla="*/ 2165 h 149212"/>
                  <a:gd name="connsiteX5" fmla="*/ 1343748 w 1441052"/>
                  <a:gd name="connsiteY5" fmla="*/ 146382 h 149212"/>
                  <a:gd name="connsiteX6" fmla="*/ 1373891 w 1441052"/>
                  <a:gd name="connsiteY6" fmla="*/ 24314 h 149212"/>
                  <a:gd name="connsiteX7" fmla="*/ 1389545 w 1441052"/>
                  <a:gd name="connsiteY7" fmla="*/ 24314 h 149212"/>
                  <a:gd name="connsiteX8" fmla="*/ 1410528 w 1441052"/>
                  <a:gd name="connsiteY8" fmla="*/ 74273 h 149212"/>
                  <a:gd name="connsiteX9" fmla="*/ 1388546 w 1441052"/>
                  <a:gd name="connsiteY9" fmla="*/ 124233 h 149212"/>
                  <a:gd name="connsiteX10" fmla="*/ 1373891 w 1441052"/>
                  <a:gd name="connsiteY10" fmla="*/ 124233 h 149212"/>
                  <a:gd name="connsiteX11" fmla="*/ 1373891 w 1441052"/>
                  <a:gd name="connsiteY11" fmla="*/ 24314 h 149212"/>
                  <a:gd name="connsiteX12" fmla="*/ 1238167 w 1441052"/>
                  <a:gd name="connsiteY12" fmla="*/ 146382 h 149212"/>
                  <a:gd name="connsiteX13" fmla="*/ 1238167 w 1441052"/>
                  <a:gd name="connsiteY13" fmla="*/ 40967 h 149212"/>
                  <a:gd name="connsiteX14" fmla="*/ 1238500 w 1441052"/>
                  <a:gd name="connsiteY14" fmla="*/ 40967 h 149212"/>
                  <a:gd name="connsiteX15" fmla="*/ 1277968 w 1441052"/>
                  <a:gd name="connsiteY15" fmla="*/ 146382 h 149212"/>
                  <a:gd name="connsiteX16" fmla="*/ 1317769 w 1441052"/>
                  <a:gd name="connsiteY16" fmla="*/ 146382 h 149212"/>
                  <a:gd name="connsiteX17" fmla="*/ 1317769 w 1441052"/>
                  <a:gd name="connsiteY17" fmla="*/ 2165 h 149212"/>
                  <a:gd name="connsiteX18" fmla="*/ 1289625 w 1441052"/>
                  <a:gd name="connsiteY18" fmla="*/ 2165 h 149212"/>
                  <a:gd name="connsiteX19" fmla="*/ 1289625 w 1441052"/>
                  <a:gd name="connsiteY19" fmla="*/ 102084 h 149212"/>
                  <a:gd name="connsiteX20" fmla="*/ 1289293 w 1441052"/>
                  <a:gd name="connsiteY20" fmla="*/ 102084 h 149212"/>
                  <a:gd name="connsiteX21" fmla="*/ 1250824 w 1441052"/>
                  <a:gd name="connsiteY21" fmla="*/ 2165 h 149212"/>
                  <a:gd name="connsiteX22" fmla="*/ 1210023 w 1441052"/>
                  <a:gd name="connsiteY22" fmla="*/ 2165 h 149212"/>
                  <a:gd name="connsiteX23" fmla="*/ 1210023 w 1441052"/>
                  <a:gd name="connsiteY23" fmla="*/ 146382 h 149212"/>
                  <a:gd name="connsiteX24" fmla="*/ 1238167 w 1441052"/>
                  <a:gd name="connsiteY24" fmla="*/ 146382 h 149212"/>
                  <a:gd name="connsiteX25" fmla="*/ 1149406 w 1441052"/>
                  <a:gd name="connsiteY25" fmla="*/ 92259 h 149212"/>
                  <a:gd name="connsiteX26" fmla="*/ 1120595 w 1441052"/>
                  <a:gd name="connsiteY26" fmla="*/ 92259 h 149212"/>
                  <a:gd name="connsiteX27" fmla="*/ 1134417 w 1441052"/>
                  <a:gd name="connsiteY27" fmla="*/ 29976 h 149212"/>
                  <a:gd name="connsiteX28" fmla="*/ 1134751 w 1441052"/>
                  <a:gd name="connsiteY28" fmla="*/ 29976 h 149212"/>
                  <a:gd name="connsiteX29" fmla="*/ 1149406 w 1441052"/>
                  <a:gd name="connsiteY29" fmla="*/ 92259 h 149212"/>
                  <a:gd name="connsiteX30" fmla="*/ 1106440 w 1441052"/>
                  <a:gd name="connsiteY30" fmla="*/ 146382 h 149212"/>
                  <a:gd name="connsiteX31" fmla="*/ 1114600 w 1441052"/>
                  <a:gd name="connsiteY31" fmla="*/ 114408 h 149212"/>
                  <a:gd name="connsiteX32" fmla="*/ 1155734 w 1441052"/>
                  <a:gd name="connsiteY32" fmla="*/ 114408 h 149212"/>
                  <a:gd name="connsiteX33" fmla="*/ 1163727 w 1441052"/>
                  <a:gd name="connsiteY33" fmla="*/ 146382 h 149212"/>
                  <a:gd name="connsiteX34" fmla="*/ 1195535 w 1441052"/>
                  <a:gd name="connsiteY34" fmla="*/ 146382 h 149212"/>
                  <a:gd name="connsiteX35" fmla="*/ 1156400 w 1441052"/>
                  <a:gd name="connsiteY35" fmla="*/ 2165 h 149212"/>
                  <a:gd name="connsiteX36" fmla="*/ 1116599 w 1441052"/>
                  <a:gd name="connsiteY36" fmla="*/ 2165 h 149212"/>
                  <a:gd name="connsiteX37" fmla="*/ 1076631 w 1441052"/>
                  <a:gd name="connsiteY37" fmla="*/ 146382 h 149212"/>
                  <a:gd name="connsiteX38" fmla="*/ 1106440 w 1441052"/>
                  <a:gd name="connsiteY38" fmla="*/ 146382 h 149212"/>
                  <a:gd name="connsiteX39" fmla="*/ 932414 w 1441052"/>
                  <a:gd name="connsiteY39" fmla="*/ 146382 h 149212"/>
                  <a:gd name="connsiteX40" fmla="*/ 962556 w 1441052"/>
                  <a:gd name="connsiteY40" fmla="*/ 146382 h 149212"/>
                  <a:gd name="connsiteX41" fmla="*/ 962556 w 1441052"/>
                  <a:gd name="connsiteY41" fmla="*/ 87596 h 149212"/>
                  <a:gd name="connsiteX42" fmla="*/ 985038 w 1441052"/>
                  <a:gd name="connsiteY42" fmla="*/ 87596 h 149212"/>
                  <a:gd name="connsiteX43" fmla="*/ 1025172 w 1441052"/>
                  <a:gd name="connsiteY43" fmla="*/ 45297 h 149212"/>
                  <a:gd name="connsiteX44" fmla="*/ 986870 w 1441052"/>
                  <a:gd name="connsiteY44" fmla="*/ 2165 h 149212"/>
                  <a:gd name="connsiteX45" fmla="*/ 932580 w 1441052"/>
                  <a:gd name="connsiteY45" fmla="*/ 2165 h 149212"/>
                  <a:gd name="connsiteX46" fmla="*/ 932580 w 1441052"/>
                  <a:gd name="connsiteY46" fmla="*/ 146382 h 149212"/>
                  <a:gd name="connsiteX47" fmla="*/ 962556 w 1441052"/>
                  <a:gd name="connsiteY47" fmla="*/ 24314 h 149212"/>
                  <a:gd name="connsiteX48" fmla="*/ 977711 w 1441052"/>
                  <a:gd name="connsiteY48" fmla="*/ 24314 h 149212"/>
                  <a:gd name="connsiteX49" fmla="*/ 994530 w 1441052"/>
                  <a:gd name="connsiteY49" fmla="*/ 46129 h 149212"/>
                  <a:gd name="connsiteX50" fmla="*/ 979376 w 1441052"/>
                  <a:gd name="connsiteY50" fmla="*/ 65447 h 149212"/>
                  <a:gd name="connsiteX51" fmla="*/ 962556 w 1441052"/>
                  <a:gd name="connsiteY51" fmla="*/ 65447 h 149212"/>
                  <a:gd name="connsiteX52" fmla="*/ 962556 w 1441052"/>
                  <a:gd name="connsiteY52" fmla="*/ 24314 h 149212"/>
                  <a:gd name="connsiteX53" fmla="*/ 906768 w 1441052"/>
                  <a:gd name="connsiteY53" fmla="*/ 2165 h 149212"/>
                  <a:gd name="connsiteX54" fmla="*/ 876626 w 1441052"/>
                  <a:gd name="connsiteY54" fmla="*/ 2165 h 149212"/>
                  <a:gd name="connsiteX55" fmla="*/ 876626 w 1441052"/>
                  <a:gd name="connsiteY55" fmla="*/ 146382 h 149212"/>
                  <a:gd name="connsiteX56" fmla="*/ 906768 w 1441052"/>
                  <a:gd name="connsiteY56" fmla="*/ 146382 h 149212"/>
                  <a:gd name="connsiteX57" fmla="*/ 906768 w 1441052"/>
                  <a:gd name="connsiteY57" fmla="*/ 2165 h 149212"/>
                  <a:gd name="connsiteX58" fmla="*/ 785699 w 1441052"/>
                  <a:gd name="connsiteY58" fmla="*/ 59951 h 149212"/>
                  <a:gd name="connsiteX59" fmla="*/ 785699 w 1441052"/>
                  <a:gd name="connsiteY59" fmla="*/ 2165 h 149212"/>
                  <a:gd name="connsiteX60" fmla="*/ 755557 w 1441052"/>
                  <a:gd name="connsiteY60" fmla="*/ 2165 h 149212"/>
                  <a:gd name="connsiteX61" fmla="*/ 755557 w 1441052"/>
                  <a:gd name="connsiteY61" fmla="*/ 146382 h 149212"/>
                  <a:gd name="connsiteX62" fmla="*/ 785699 w 1441052"/>
                  <a:gd name="connsiteY62" fmla="*/ 146382 h 149212"/>
                  <a:gd name="connsiteX63" fmla="*/ 785699 w 1441052"/>
                  <a:gd name="connsiteY63" fmla="*/ 82100 h 149212"/>
                  <a:gd name="connsiteX64" fmla="*/ 820338 w 1441052"/>
                  <a:gd name="connsiteY64" fmla="*/ 82100 h 149212"/>
                  <a:gd name="connsiteX65" fmla="*/ 820338 w 1441052"/>
                  <a:gd name="connsiteY65" fmla="*/ 146382 h 149212"/>
                  <a:gd name="connsiteX66" fmla="*/ 850480 w 1441052"/>
                  <a:gd name="connsiteY66" fmla="*/ 146382 h 149212"/>
                  <a:gd name="connsiteX67" fmla="*/ 850480 w 1441052"/>
                  <a:gd name="connsiteY67" fmla="*/ 2165 h 149212"/>
                  <a:gd name="connsiteX68" fmla="*/ 820338 w 1441052"/>
                  <a:gd name="connsiteY68" fmla="*/ 2165 h 149212"/>
                  <a:gd name="connsiteX69" fmla="*/ 820338 w 1441052"/>
                  <a:gd name="connsiteY69" fmla="*/ 59951 h 149212"/>
                  <a:gd name="connsiteX70" fmla="*/ 785699 w 1441052"/>
                  <a:gd name="connsiteY70" fmla="*/ 59951 h 149212"/>
                  <a:gd name="connsiteX71" fmla="*/ 732908 w 1441052"/>
                  <a:gd name="connsiteY71" fmla="*/ 107080 h 149212"/>
                  <a:gd name="connsiteX72" fmla="*/ 672124 w 1441052"/>
                  <a:gd name="connsiteY72" fmla="*/ 36803 h 149212"/>
                  <a:gd name="connsiteX73" fmla="*/ 687778 w 1441052"/>
                  <a:gd name="connsiteY73" fmla="*/ 21483 h 149212"/>
                  <a:gd name="connsiteX74" fmla="*/ 701767 w 1441052"/>
                  <a:gd name="connsiteY74" fmla="*/ 43298 h 149212"/>
                  <a:gd name="connsiteX75" fmla="*/ 731077 w 1441052"/>
                  <a:gd name="connsiteY75" fmla="*/ 43298 h 149212"/>
                  <a:gd name="connsiteX76" fmla="*/ 689110 w 1441052"/>
                  <a:gd name="connsiteY76" fmla="*/ 0 h 149212"/>
                  <a:gd name="connsiteX77" fmla="*/ 641649 w 1441052"/>
                  <a:gd name="connsiteY77" fmla="*/ 40634 h 149212"/>
                  <a:gd name="connsiteX78" fmla="*/ 702433 w 1441052"/>
                  <a:gd name="connsiteY78" fmla="*/ 111243 h 149212"/>
                  <a:gd name="connsiteX79" fmla="*/ 687279 w 1441052"/>
                  <a:gd name="connsiteY79" fmla="*/ 127563 h 149212"/>
                  <a:gd name="connsiteX80" fmla="*/ 670126 w 1441052"/>
                  <a:gd name="connsiteY80" fmla="*/ 102251 h 149212"/>
                  <a:gd name="connsiteX81" fmla="*/ 639984 w 1441052"/>
                  <a:gd name="connsiteY81" fmla="*/ 102251 h 149212"/>
                  <a:gd name="connsiteX82" fmla="*/ 682782 w 1441052"/>
                  <a:gd name="connsiteY82" fmla="*/ 149213 h 149212"/>
                  <a:gd name="connsiteX83" fmla="*/ 733075 w 1441052"/>
                  <a:gd name="connsiteY83" fmla="*/ 107413 h 149212"/>
                  <a:gd name="connsiteX84" fmla="*/ 562046 w 1441052"/>
                  <a:gd name="connsiteY84" fmla="*/ 87096 h 149212"/>
                  <a:gd name="connsiteX85" fmla="*/ 569873 w 1441052"/>
                  <a:gd name="connsiteY85" fmla="*/ 87096 h 149212"/>
                  <a:gd name="connsiteX86" fmla="*/ 591523 w 1441052"/>
                  <a:gd name="connsiteY86" fmla="*/ 118904 h 149212"/>
                  <a:gd name="connsiteX87" fmla="*/ 594687 w 1441052"/>
                  <a:gd name="connsiteY87" fmla="*/ 146881 h 149212"/>
                  <a:gd name="connsiteX88" fmla="*/ 624163 w 1441052"/>
                  <a:gd name="connsiteY88" fmla="*/ 146881 h 149212"/>
                  <a:gd name="connsiteX89" fmla="*/ 620832 w 1441052"/>
                  <a:gd name="connsiteY89" fmla="*/ 104582 h 149212"/>
                  <a:gd name="connsiteX90" fmla="*/ 594687 w 1441052"/>
                  <a:gd name="connsiteY90" fmla="*/ 76272 h 149212"/>
                  <a:gd name="connsiteX91" fmla="*/ 594687 w 1441052"/>
                  <a:gd name="connsiteY91" fmla="*/ 75939 h 149212"/>
                  <a:gd name="connsiteX92" fmla="*/ 621498 w 1441052"/>
                  <a:gd name="connsiteY92" fmla="*/ 40634 h 149212"/>
                  <a:gd name="connsiteX93" fmla="*/ 587692 w 1441052"/>
                  <a:gd name="connsiteY93" fmla="*/ 2831 h 149212"/>
                  <a:gd name="connsiteX94" fmla="*/ 531904 w 1441052"/>
                  <a:gd name="connsiteY94" fmla="*/ 2831 h 149212"/>
                  <a:gd name="connsiteX95" fmla="*/ 531904 w 1441052"/>
                  <a:gd name="connsiteY95" fmla="*/ 147048 h 149212"/>
                  <a:gd name="connsiteX96" fmla="*/ 562046 w 1441052"/>
                  <a:gd name="connsiteY96" fmla="*/ 147048 h 149212"/>
                  <a:gd name="connsiteX97" fmla="*/ 562046 w 1441052"/>
                  <a:gd name="connsiteY97" fmla="*/ 87263 h 149212"/>
                  <a:gd name="connsiteX98" fmla="*/ 562046 w 1441052"/>
                  <a:gd name="connsiteY98" fmla="*/ 24813 h 149212"/>
                  <a:gd name="connsiteX99" fmla="*/ 575369 w 1441052"/>
                  <a:gd name="connsiteY99" fmla="*/ 24813 h 149212"/>
                  <a:gd name="connsiteX100" fmla="*/ 590856 w 1441052"/>
                  <a:gd name="connsiteY100" fmla="*/ 43798 h 149212"/>
                  <a:gd name="connsiteX101" fmla="*/ 575369 w 1441052"/>
                  <a:gd name="connsiteY101" fmla="*/ 64947 h 149212"/>
                  <a:gd name="connsiteX102" fmla="*/ 562046 w 1441052"/>
                  <a:gd name="connsiteY102" fmla="*/ 64947 h 149212"/>
                  <a:gd name="connsiteX103" fmla="*/ 562046 w 1441052"/>
                  <a:gd name="connsiteY103" fmla="*/ 24813 h 149212"/>
                  <a:gd name="connsiteX104" fmla="*/ 512919 w 1441052"/>
                  <a:gd name="connsiteY104" fmla="*/ 146881 h 149212"/>
                  <a:gd name="connsiteX105" fmla="*/ 512919 w 1441052"/>
                  <a:gd name="connsiteY105" fmla="*/ 124732 h 149212"/>
                  <a:gd name="connsiteX106" fmla="*/ 462793 w 1441052"/>
                  <a:gd name="connsiteY106" fmla="*/ 124732 h 149212"/>
                  <a:gd name="connsiteX107" fmla="*/ 462793 w 1441052"/>
                  <a:gd name="connsiteY107" fmla="*/ 82600 h 149212"/>
                  <a:gd name="connsiteX108" fmla="*/ 507590 w 1441052"/>
                  <a:gd name="connsiteY108" fmla="*/ 82600 h 149212"/>
                  <a:gd name="connsiteX109" fmla="*/ 507590 w 1441052"/>
                  <a:gd name="connsiteY109" fmla="*/ 60451 h 149212"/>
                  <a:gd name="connsiteX110" fmla="*/ 462793 w 1441052"/>
                  <a:gd name="connsiteY110" fmla="*/ 60451 h 149212"/>
                  <a:gd name="connsiteX111" fmla="*/ 462793 w 1441052"/>
                  <a:gd name="connsiteY111" fmla="*/ 24813 h 149212"/>
                  <a:gd name="connsiteX112" fmla="*/ 511421 w 1441052"/>
                  <a:gd name="connsiteY112" fmla="*/ 24813 h 149212"/>
                  <a:gd name="connsiteX113" fmla="*/ 511421 w 1441052"/>
                  <a:gd name="connsiteY113" fmla="*/ 2664 h 149212"/>
                  <a:gd name="connsiteX114" fmla="*/ 432651 w 1441052"/>
                  <a:gd name="connsiteY114" fmla="*/ 2664 h 149212"/>
                  <a:gd name="connsiteX115" fmla="*/ 432651 w 1441052"/>
                  <a:gd name="connsiteY115" fmla="*/ 146881 h 149212"/>
                  <a:gd name="connsiteX116" fmla="*/ 512919 w 1441052"/>
                  <a:gd name="connsiteY116" fmla="*/ 146881 h 149212"/>
                  <a:gd name="connsiteX117" fmla="*/ 311083 w 1441052"/>
                  <a:gd name="connsiteY117" fmla="*/ 146881 h 149212"/>
                  <a:gd name="connsiteX118" fmla="*/ 360209 w 1441052"/>
                  <a:gd name="connsiteY118" fmla="*/ 146881 h 149212"/>
                  <a:gd name="connsiteX119" fmla="*/ 408337 w 1441052"/>
                  <a:gd name="connsiteY119" fmla="*/ 73940 h 149212"/>
                  <a:gd name="connsiteX120" fmla="*/ 361375 w 1441052"/>
                  <a:gd name="connsiteY120" fmla="*/ 2664 h 149212"/>
                  <a:gd name="connsiteX121" fmla="*/ 311083 w 1441052"/>
                  <a:gd name="connsiteY121" fmla="*/ 2664 h 149212"/>
                  <a:gd name="connsiteX122" fmla="*/ 311083 w 1441052"/>
                  <a:gd name="connsiteY122" fmla="*/ 146881 h 149212"/>
                  <a:gd name="connsiteX123" fmla="*/ 341225 w 1441052"/>
                  <a:gd name="connsiteY123" fmla="*/ 24813 h 149212"/>
                  <a:gd name="connsiteX124" fmla="*/ 356879 w 1441052"/>
                  <a:gd name="connsiteY124" fmla="*/ 24813 h 149212"/>
                  <a:gd name="connsiteX125" fmla="*/ 377862 w 1441052"/>
                  <a:gd name="connsiteY125" fmla="*/ 74773 h 149212"/>
                  <a:gd name="connsiteX126" fmla="*/ 355879 w 1441052"/>
                  <a:gd name="connsiteY126" fmla="*/ 124732 h 149212"/>
                  <a:gd name="connsiteX127" fmla="*/ 341225 w 1441052"/>
                  <a:gd name="connsiteY127" fmla="*/ 124732 h 149212"/>
                  <a:gd name="connsiteX128" fmla="*/ 341225 w 1441052"/>
                  <a:gd name="connsiteY128" fmla="*/ 24813 h 149212"/>
                  <a:gd name="connsiteX129" fmla="*/ 250132 w 1441052"/>
                  <a:gd name="connsiteY129" fmla="*/ 92758 h 149212"/>
                  <a:gd name="connsiteX130" fmla="*/ 221321 w 1441052"/>
                  <a:gd name="connsiteY130" fmla="*/ 92758 h 149212"/>
                  <a:gd name="connsiteX131" fmla="*/ 235143 w 1441052"/>
                  <a:gd name="connsiteY131" fmla="*/ 30475 h 149212"/>
                  <a:gd name="connsiteX132" fmla="*/ 235477 w 1441052"/>
                  <a:gd name="connsiteY132" fmla="*/ 30475 h 149212"/>
                  <a:gd name="connsiteX133" fmla="*/ 250132 w 1441052"/>
                  <a:gd name="connsiteY133" fmla="*/ 92758 h 149212"/>
                  <a:gd name="connsiteX134" fmla="*/ 207166 w 1441052"/>
                  <a:gd name="connsiteY134" fmla="*/ 146881 h 149212"/>
                  <a:gd name="connsiteX135" fmla="*/ 215327 w 1441052"/>
                  <a:gd name="connsiteY135" fmla="*/ 114907 h 149212"/>
                  <a:gd name="connsiteX136" fmla="*/ 256460 w 1441052"/>
                  <a:gd name="connsiteY136" fmla="*/ 114907 h 149212"/>
                  <a:gd name="connsiteX137" fmla="*/ 264453 w 1441052"/>
                  <a:gd name="connsiteY137" fmla="*/ 146881 h 149212"/>
                  <a:gd name="connsiteX138" fmla="*/ 296261 w 1441052"/>
                  <a:gd name="connsiteY138" fmla="*/ 146881 h 149212"/>
                  <a:gd name="connsiteX139" fmla="*/ 257126 w 1441052"/>
                  <a:gd name="connsiteY139" fmla="*/ 2664 h 149212"/>
                  <a:gd name="connsiteX140" fmla="*/ 217325 w 1441052"/>
                  <a:gd name="connsiteY140" fmla="*/ 2664 h 149212"/>
                  <a:gd name="connsiteX141" fmla="*/ 177357 w 1441052"/>
                  <a:gd name="connsiteY141" fmla="*/ 146881 h 149212"/>
                  <a:gd name="connsiteX142" fmla="*/ 207166 w 1441052"/>
                  <a:gd name="connsiteY142" fmla="*/ 146881 h 149212"/>
                  <a:gd name="connsiteX143" fmla="*/ 168864 w 1441052"/>
                  <a:gd name="connsiteY143" fmla="*/ 146881 h 149212"/>
                  <a:gd name="connsiteX144" fmla="*/ 168864 w 1441052"/>
                  <a:gd name="connsiteY144" fmla="*/ 124732 h 149212"/>
                  <a:gd name="connsiteX145" fmla="*/ 118738 w 1441052"/>
                  <a:gd name="connsiteY145" fmla="*/ 124732 h 149212"/>
                  <a:gd name="connsiteX146" fmla="*/ 118738 w 1441052"/>
                  <a:gd name="connsiteY146" fmla="*/ 82600 h 149212"/>
                  <a:gd name="connsiteX147" fmla="*/ 163535 w 1441052"/>
                  <a:gd name="connsiteY147" fmla="*/ 82600 h 149212"/>
                  <a:gd name="connsiteX148" fmla="*/ 163535 w 1441052"/>
                  <a:gd name="connsiteY148" fmla="*/ 60451 h 149212"/>
                  <a:gd name="connsiteX149" fmla="*/ 118738 w 1441052"/>
                  <a:gd name="connsiteY149" fmla="*/ 60451 h 149212"/>
                  <a:gd name="connsiteX150" fmla="*/ 118738 w 1441052"/>
                  <a:gd name="connsiteY150" fmla="*/ 24813 h 149212"/>
                  <a:gd name="connsiteX151" fmla="*/ 167365 w 1441052"/>
                  <a:gd name="connsiteY151" fmla="*/ 24813 h 149212"/>
                  <a:gd name="connsiteX152" fmla="*/ 167365 w 1441052"/>
                  <a:gd name="connsiteY152" fmla="*/ 2664 h 149212"/>
                  <a:gd name="connsiteX153" fmla="*/ 88595 w 1441052"/>
                  <a:gd name="connsiteY153" fmla="*/ 2664 h 149212"/>
                  <a:gd name="connsiteX154" fmla="*/ 88595 w 1441052"/>
                  <a:gd name="connsiteY154" fmla="*/ 146881 h 149212"/>
                  <a:gd name="connsiteX155" fmla="*/ 168864 w 1441052"/>
                  <a:gd name="connsiteY155" fmla="*/ 146881 h 149212"/>
                  <a:gd name="connsiteX156" fmla="*/ 75273 w 1441052"/>
                  <a:gd name="connsiteY156" fmla="*/ 146881 h 149212"/>
                  <a:gd name="connsiteX157" fmla="*/ 75273 w 1441052"/>
                  <a:gd name="connsiteY157" fmla="*/ 122901 h 149212"/>
                  <a:gd name="connsiteX158" fmla="*/ 30142 w 1441052"/>
                  <a:gd name="connsiteY158" fmla="*/ 122901 h 149212"/>
                  <a:gd name="connsiteX159" fmla="*/ 30142 w 1441052"/>
                  <a:gd name="connsiteY159" fmla="*/ 2664 h 149212"/>
                  <a:gd name="connsiteX160" fmla="*/ 0 w 1441052"/>
                  <a:gd name="connsiteY160" fmla="*/ 2664 h 149212"/>
                  <a:gd name="connsiteX161" fmla="*/ 0 w 1441052"/>
                  <a:gd name="connsiteY161" fmla="*/ 146881 h 149212"/>
                  <a:gd name="connsiteX162" fmla="*/ 75273 w 1441052"/>
                  <a:gd name="connsiteY162" fmla="*/ 146881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441052" h="149212">
                    <a:moveTo>
                      <a:pt x="1343748" y="146382"/>
                    </a:moveTo>
                    <a:lnTo>
                      <a:pt x="1392876" y="146382"/>
                    </a:lnTo>
                    <a:cubicBezTo>
                      <a:pt x="1444501" y="146382"/>
                      <a:pt x="1441003" y="95589"/>
                      <a:pt x="1441003" y="73441"/>
                    </a:cubicBezTo>
                    <a:cubicBezTo>
                      <a:pt x="1441003" y="28477"/>
                      <a:pt x="1433676" y="2165"/>
                      <a:pt x="1394041" y="2165"/>
                    </a:cubicBezTo>
                    <a:lnTo>
                      <a:pt x="1343748" y="2165"/>
                    </a:lnTo>
                    <a:lnTo>
                      <a:pt x="1343748" y="146382"/>
                    </a:lnTo>
                    <a:close/>
                    <a:moveTo>
                      <a:pt x="1373891" y="24314"/>
                    </a:moveTo>
                    <a:lnTo>
                      <a:pt x="1389545" y="24314"/>
                    </a:lnTo>
                    <a:cubicBezTo>
                      <a:pt x="1410528" y="24314"/>
                      <a:pt x="1410528" y="47628"/>
                      <a:pt x="1410528" y="74273"/>
                    </a:cubicBezTo>
                    <a:cubicBezTo>
                      <a:pt x="1410528" y="110411"/>
                      <a:pt x="1406864" y="124233"/>
                      <a:pt x="1388546" y="124233"/>
                    </a:cubicBezTo>
                    <a:lnTo>
                      <a:pt x="1373891" y="124233"/>
                    </a:lnTo>
                    <a:lnTo>
                      <a:pt x="1373891" y="24314"/>
                    </a:lnTo>
                    <a:close/>
                    <a:moveTo>
                      <a:pt x="1238167" y="146382"/>
                    </a:moveTo>
                    <a:lnTo>
                      <a:pt x="1238167" y="40967"/>
                    </a:lnTo>
                    <a:lnTo>
                      <a:pt x="1238500" y="40967"/>
                    </a:lnTo>
                    <a:lnTo>
                      <a:pt x="1277968" y="146382"/>
                    </a:lnTo>
                    <a:lnTo>
                      <a:pt x="1317769" y="146382"/>
                    </a:lnTo>
                    <a:lnTo>
                      <a:pt x="1317769" y="2165"/>
                    </a:lnTo>
                    <a:lnTo>
                      <a:pt x="1289625" y="2165"/>
                    </a:lnTo>
                    <a:lnTo>
                      <a:pt x="1289625" y="102084"/>
                    </a:lnTo>
                    <a:lnTo>
                      <a:pt x="1289293" y="102084"/>
                    </a:lnTo>
                    <a:lnTo>
                      <a:pt x="1250824" y="2165"/>
                    </a:lnTo>
                    <a:lnTo>
                      <a:pt x="1210023" y="2165"/>
                    </a:lnTo>
                    <a:lnTo>
                      <a:pt x="1210023" y="146382"/>
                    </a:lnTo>
                    <a:lnTo>
                      <a:pt x="1238167" y="146382"/>
                    </a:lnTo>
                    <a:close/>
                    <a:moveTo>
                      <a:pt x="1149406" y="92259"/>
                    </a:moveTo>
                    <a:lnTo>
                      <a:pt x="1120595" y="92259"/>
                    </a:lnTo>
                    <a:lnTo>
                      <a:pt x="1134417" y="29976"/>
                    </a:lnTo>
                    <a:lnTo>
                      <a:pt x="1134751" y="29976"/>
                    </a:lnTo>
                    <a:lnTo>
                      <a:pt x="1149406" y="92259"/>
                    </a:lnTo>
                    <a:close/>
                    <a:moveTo>
                      <a:pt x="1106440" y="146382"/>
                    </a:moveTo>
                    <a:lnTo>
                      <a:pt x="1114600" y="114408"/>
                    </a:lnTo>
                    <a:lnTo>
                      <a:pt x="1155734" y="114408"/>
                    </a:lnTo>
                    <a:lnTo>
                      <a:pt x="1163727" y="146382"/>
                    </a:lnTo>
                    <a:lnTo>
                      <a:pt x="1195535" y="146382"/>
                    </a:lnTo>
                    <a:lnTo>
                      <a:pt x="1156400" y="2165"/>
                    </a:lnTo>
                    <a:lnTo>
                      <a:pt x="1116599" y="2165"/>
                    </a:lnTo>
                    <a:lnTo>
                      <a:pt x="1076631" y="146382"/>
                    </a:lnTo>
                    <a:lnTo>
                      <a:pt x="1106440" y="146382"/>
                    </a:lnTo>
                    <a:close/>
                    <a:moveTo>
                      <a:pt x="932414" y="146382"/>
                    </a:moveTo>
                    <a:lnTo>
                      <a:pt x="962556" y="146382"/>
                    </a:lnTo>
                    <a:lnTo>
                      <a:pt x="962556" y="87596"/>
                    </a:lnTo>
                    <a:lnTo>
                      <a:pt x="985038" y="87596"/>
                    </a:lnTo>
                    <a:cubicBezTo>
                      <a:pt x="1020343" y="87596"/>
                      <a:pt x="1025172" y="61617"/>
                      <a:pt x="1025172" y="45297"/>
                    </a:cubicBezTo>
                    <a:cubicBezTo>
                      <a:pt x="1025172" y="18985"/>
                      <a:pt x="1014348" y="2165"/>
                      <a:pt x="986870" y="2165"/>
                    </a:cubicBezTo>
                    <a:lnTo>
                      <a:pt x="932580" y="2165"/>
                    </a:lnTo>
                    <a:lnTo>
                      <a:pt x="932580" y="146382"/>
                    </a:lnTo>
                    <a:close/>
                    <a:moveTo>
                      <a:pt x="962556" y="24314"/>
                    </a:moveTo>
                    <a:lnTo>
                      <a:pt x="977711" y="24314"/>
                    </a:lnTo>
                    <a:cubicBezTo>
                      <a:pt x="991366" y="24314"/>
                      <a:pt x="994530" y="34306"/>
                      <a:pt x="994530" y="46129"/>
                    </a:cubicBezTo>
                    <a:cubicBezTo>
                      <a:pt x="994530" y="55788"/>
                      <a:pt x="988369" y="65447"/>
                      <a:pt x="979376" y="65447"/>
                    </a:cubicBezTo>
                    <a:lnTo>
                      <a:pt x="962556" y="65447"/>
                    </a:lnTo>
                    <a:lnTo>
                      <a:pt x="962556" y="24314"/>
                    </a:lnTo>
                    <a:close/>
                    <a:moveTo>
                      <a:pt x="906768" y="2165"/>
                    </a:moveTo>
                    <a:lnTo>
                      <a:pt x="876626" y="2165"/>
                    </a:lnTo>
                    <a:lnTo>
                      <a:pt x="876626" y="146382"/>
                    </a:lnTo>
                    <a:lnTo>
                      <a:pt x="906768" y="146382"/>
                    </a:lnTo>
                    <a:lnTo>
                      <a:pt x="906768" y="2165"/>
                    </a:lnTo>
                    <a:close/>
                    <a:moveTo>
                      <a:pt x="785699" y="59951"/>
                    </a:moveTo>
                    <a:lnTo>
                      <a:pt x="785699" y="2165"/>
                    </a:lnTo>
                    <a:lnTo>
                      <a:pt x="755557" y="2165"/>
                    </a:lnTo>
                    <a:lnTo>
                      <a:pt x="755557" y="146382"/>
                    </a:lnTo>
                    <a:lnTo>
                      <a:pt x="785699" y="146382"/>
                    </a:lnTo>
                    <a:lnTo>
                      <a:pt x="785699" y="82100"/>
                    </a:lnTo>
                    <a:lnTo>
                      <a:pt x="820338" y="82100"/>
                    </a:lnTo>
                    <a:lnTo>
                      <a:pt x="820338" y="146382"/>
                    </a:lnTo>
                    <a:lnTo>
                      <a:pt x="850480" y="146382"/>
                    </a:lnTo>
                    <a:lnTo>
                      <a:pt x="850480" y="2165"/>
                    </a:lnTo>
                    <a:lnTo>
                      <a:pt x="820338" y="2165"/>
                    </a:lnTo>
                    <a:lnTo>
                      <a:pt x="820338" y="59951"/>
                    </a:lnTo>
                    <a:lnTo>
                      <a:pt x="785699" y="59951"/>
                    </a:lnTo>
                    <a:close/>
                    <a:moveTo>
                      <a:pt x="732908" y="107080"/>
                    </a:moveTo>
                    <a:cubicBezTo>
                      <a:pt x="732908" y="61783"/>
                      <a:pt x="672124" y="64115"/>
                      <a:pt x="672124" y="36803"/>
                    </a:cubicBezTo>
                    <a:cubicBezTo>
                      <a:pt x="672124" y="26811"/>
                      <a:pt x="677953" y="21483"/>
                      <a:pt x="687778" y="21483"/>
                    </a:cubicBezTo>
                    <a:cubicBezTo>
                      <a:pt x="699935" y="21483"/>
                      <a:pt x="701767" y="32474"/>
                      <a:pt x="701767" y="43298"/>
                    </a:cubicBezTo>
                    <a:lnTo>
                      <a:pt x="731077" y="43298"/>
                    </a:lnTo>
                    <a:cubicBezTo>
                      <a:pt x="733075" y="13156"/>
                      <a:pt x="718420" y="0"/>
                      <a:pt x="689110" y="0"/>
                    </a:cubicBezTo>
                    <a:cubicBezTo>
                      <a:pt x="652307" y="0"/>
                      <a:pt x="641649" y="17985"/>
                      <a:pt x="641649" y="40634"/>
                    </a:cubicBezTo>
                    <a:cubicBezTo>
                      <a:pt x="641649" y="83599"/>
                      <a:pt x="702433" y="85264"/>
                      <a:pt x="702433" y="111243"/>
                    </a:cubicBezTo>
                    <a:cubicBezTo>
                      <a:pt x="702433" y="121069"/>
                      <a:pt x="697437" y="127563"/>
                      <a:pt x="687279" y="127563"/>
                    </a:cubicBezTo>
                    <a:cubicBezTo>
                      <a:pt x="670625" y="127563"/>
                      <a:pt x="670126" y="115906"/>
                      <a:pt x="670126" y="102251"/>
                    </a:cubicBezTo>
                    <a:lnTo>
                      <a:pt x="639984" y="102251"/>
                    </a:lnTo>
                    <a:cubicBezTo>
                      <a:pt x="638318" y="127231"/>
                      <a:pt x="645312" y="149213"/>
                      <a:pt x="682782" y="149213"/>
                    </a:cubicBezTo>
                    <a:cubicBezTo>
                      <a:pt x="705764" y="149213"/>
                      <a:pt x="733075" y="144883"/>
                      <a:pt x="733075" y="107413"/>
                    </a:cubicBezTo>
                    <a:moveTo>
                      <a:pt x="562046" y="87096"/>
                    </a:moveTo>
                    <a:lnTo>
                      <a:pt x="569873" y="87096"/>
                    </a:lnTo>
                    <a:cubicBezTo>
                      <a:pt x="593021" y="87096"/>
                      <a:pt x="591523" y="101751"/>
                      <a:pt x="591523" y="118904"/>
                    </a:cubicBezTo>
                    <a:cubicBezTo>
                      <a:pt x="591523" y="128230"/>
                      <a:pt x="590690" y="138055"/>
                      <a:pt x="594687" y="146881"/>
                    </a:cubicBezTo>
                    <a:lnTo>
                      <a:pt x="624163" y="146881"/>
                    </a:lnTo>
                    <a:cubicBezTo>
                      <a:pt x="621332" y="140886"/>
                      <a:pt x="620832" y="113741"/>
                      <a:pt x="620832" y="104582"/>
                    </a:cubicBezTo>
                    <a:cubicBezTo>
                      <a:pt x="620832" y="78603"/>
                      <a:pt x="601348" y="77104"/>
                      <a:pt x="594687" y="76272"/>
                    </a:cubicBezTo>
                    <a:lnTo>
                      <a:pt x="594687" y="75939"/>
                    </a:lnTo>
                    <a:cubicBezTo>
                      <a:pt x="614171" y="72774"/>
                      <a:pt x="621498" y="58952"/>
                      <a:pt x="621498" y="40634"/>
                    </a:cubicBezTo>
                    <a:cubicBezTo>
                      <a:pt x="621498" y="15987"/>
                      <a:pt x="608342" y="2831"/>
                      <a:pt x="587692" y="2831"/>
                    </a:cubicBezTo>
                    <a:lnTo>
                      <a:pt x="531904" y="2831"/>
                    </a:lnTo>
                    <a:lnTo>
                      <a:pt x="531904" y="147048"/>
                    </a:lnTo>
                    <a:lnTo>
                      <a:pt x="562046" y="147048"/>
                    </a:lnTo>
                    <a:lnTo>
                      <a:pt x="562046" y="87263"/>
                    </a:lnTo>
                    <a:close/>
                    <a:moveTo>
                      <a:pt x="562046" y="24813"/>
                    </a:moveTo>
                    <a:lnTo>
                      <a:pt x="575369" y="24813"/>
                    </a:lnTo>
                    <a:cubicBezTo>
                      <a:pt x="585028" y="24813"/>
                      <a:pt x="590856" y="29976"/>
                      <a:pt x="590856" y="43798"/>
                    </a:cubicBezTo>
                    <a:cubicBezTo>
                      <a:pt x="590856" y="52957"/>
                      <a:pt x="587526" y="64947"/>
                      <a:pt x="575369" y="64947"/>
                    </a:cubicBezTo>
                    <a:lnTo>
                      <a:pt x="562046" y="64947"/>
                    </a:lnTo>
                    <a:lnTo>
                      <a:pt x="562046" y="24813"/>
                    </a:lnTo>
                    <a:close/>
                    <a:moveTo>
                      <a:pt x="512919" y="146881"/>
                    </a:moveTo>
                    <a:lnTo>
                      <a:pt x="512919" y="124732"/>
                    </a:lnTo>
                    <a:lnTo>
                      <a:pt x="462793" y="124732"/>
                    </a:lnTo>
                    <a:lnTo>
                      <a:pt x="462793" y="82600"/>
                    </a:lnTo>
                    <a:lnTo>
                      <a:pt x="507590" y="82600"/>
                    </a:lnTo>
                    <a:lnTo>
                      <a:pt x="507590" y="60451"/>
                    </a:lnTo>
                    <a:lnTo>
                      <a:pt x="462793" y="60451"/>
                    </a:lnTo>
                    <a:lnTo>
                      <a:pt x="462793" y="24813"/>
                    </a:lnTo>
                    <a:lnTo>
                      <a:pt x="511421" y="24813"/>
                    </a:lnTo>
                    <a:lnTo>
                      <a:pt x="511421" y="2664"/>
                    </a:lnTo>
                    <a:lnTo>
                      <a:pt x="432651" y="2664"/>
                    </a:lnTo>
                    <a:lnTo>
                      <a:pt x="432651" y="146881"/>
                    </a:lnTo>
                    <a:lnTo>
                      <a:pt x="512919" y="146881"/>
                    </a:lnTo>
                    <a:close/>
                    <a:moveTo>
                      <a:pt x="311083" y="146881"/>
                    </a:moveTo>
                    <a:lnTo>
                      <a:pt x="360209" y="146881"/>
                    </a:lnTo>
                    <a:cubicBezTo>
                      <a:pt x="411834" y="146881"/>
                      <a:pt x="408337" y="96089"/>
                      <a:pt x="408337" y="73940"/>
                    </a:cubicBezTo>
                    <a:cubicBezTo>
                      <a:pt x="408337" y="28976"/>
                      <a:pt x="401010" y="2664"/>
                      <a:pt x="361375" y="2664"/>
                    </a:cubicBezTo>
                    <a:lnTo>
                      <a:pt x="311083" y="2664"/>
                    </a:lnTo>
                    <a:lnTo>
                      <a:pt x="311083" y="146881"/>
                    </a:lnTo>
                    <a:close/>
                    <a:moveTo>
                      <a:pt x="341225" y="24813"/>
                    </a:moveTo>
                    <a:lnTo>
                      <a:pt x="356879" y="24813"/>
                    </a:lnTo>
                    <a:cubicBezTo>
                      <a:pt x="377862" y="24813"/>
                      <a:pt x="377862" y="48128"/>
                      <a:pt x="377862" y="74773"/>
                    </a:cubicBezTo>
                    <a:cubicBezTo>
                      <a:pt x="377862" y="110910"/>
                      <a:pt x="374198" y="124732"/>
                      <a:pt x="355879" y="124732"/>
                    </a:cubicBezTo>
                    <a:lnTo>
                      <a:pt x="341225" y="124732"/>
                    </a:lnTo>
                    <a:lnTo>
                      <a:pt x="341225" y="24813"/>
                    </a:lnTo>
                    <a:close/>
                    <a:moveTo>
                      <a:pt x="250132" y="92758"/>
                    </a:moveTo>
                    <a:lnTo>
                      <a:pt x="221321" y="92758"/>
                    </a:lnTo>
                    <a:lnTo>
                      <a:pt x="235143" y="30475"/>
                    </a:lnTo>
                    <a:lnTo>
                      <a:pt x="235477" y="30475"/>
                    </a:lnTo>
                    <a:lnTo>
                      <a:pt x="250132" y="92758"/>
                    </a:lnTo>
                    <a:close/>
                    <a:moveTo>
                      <a:pt x="207166" y="146881"/>
                    </a:moveTo>
                    <a:lnTo>
                      <a:pt x="215327" y="114907"/>
                    </a:lnTo>
                    <a:lnTo>
                      <a:pt x="256460" y="114907"/>
                    </a:lnTo>
                    <a:lnTo>
                      <a:pt x="264453" y="146881"/>
                    </a:lnTo>
                    <a:lnTo>
                      <a:pt x="296261" y="146881"/>
                    </a:lnTo>
                    <a:lnTo>
                      <a:pt x="257126" y="2664"/>
                    </a:lnTo>
                    <a:lnTo>
                      <a:pt x="217325" y="2664"/>
                    </a:lnTo>
                    <a:lnTo>
                      <a:pt x="177357" y="146881"/>
                    </a:lnTo>
                    <a:lnTo>
                      <a:pt x="207166" y="146881"/>
                    </a:lnTo>
                    <a:close/>
                    <a:moveTo>
                      <a:pt x="168864" y="146881"/>
                    </a:moveTo>
                    <a:lnTo>
                      <a:pt x="168864" y="124732"/>
                    </a:lnTo>
                    <a:lnTo>
                      <a:pt x="118738" y="124732"/>
                    </a:lnTo>
                    <a:lnTo>
                      <a:pt x="118738" y="82600"/>
                    </a:lnTo>
                    <a:lnTo>
                      <a:pt x="163535" y="82600"/>
                    </a:lnTo>
                    <a:lnTo>
                      <a:pt x="163535" y="60451"/>
                    </a:lnTo>
                    <a:lnTo>
                      <a:pt x="118738" y="60451"/>
                    </a:lnTo>
                    <a:lnTo>
                      <a:pt x="118738" y="24813"/>
                    </a:lnTo>
                    <a:lnTo>
                      <a:pt x="167365" y="24813"/>
                    </a:lnTo>
                    <a:lnTo>
                      <a:pt x="167365" y="2664"/>
                    </a:lnTo>
                    <a:lnTo>
                      <a:pt x="88595" y="2664"/>
                    </a:lnTo>
                    <a:lnTo>
                      <a:pt x="88595" y="146881"/>
                    </a:lnTo>
                    <a:lnTo>
                      <a:pt x="168864" y="146881"/>
                    </a:lnTo>
                    <a:close/>
                    <a:moveTo>
                      <a:pt x="75273" y="146881"/>
                    </a:moveTo>
                    <a:lnTo>
                      <a:pt x="75273" y="122901"/>
                    </a:lnTo>
                    <a:lnTo>
                      <a:pt x="30142" y="122901"/>
                    </a:lnTo>
                    <a:lnTo>
                      <a:pt x="30142" y="2664"/>
                    </a:lnTo>
                    <a:lnTo>
                      <a:pt x="0" y="2664"/>
                    </a:lnTo>
                    <a:lnTo>
                      <a:pt x="0" y="146881"/>
                    </a:lnTo>
                    <a:lnTo>
                      <a:pt x="75273" y="146881"/>
                    </a:lnTo>
                    <a:close/>
                  </a:path>
                </a:pathLst>
              </a:custGeom>
              <a:solidFill>
                <a:schemeClr val="tx2"/>
              </a:solidFill>
              <a:ln w="0"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BDA86E43-DF23-43A8-C993-321975612C9B}"/>
                  </a:ext>
                </a:extLst>
              </p:cNvPr>
              <p:cNvSpPr/>
              <p:nvPr/>
            </p:nvSpPr>
            <p:spPr>
              <a:xfrm>
                <a:off x="9448886" y="4927282"/>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dirty="0"/>
              </a:p>
            </p:txBody>
          </p:sp>
          <p:grpSp>
            <p:nvGrpSpPr>
              <p:cNvPr id="38" name="Group 37">
                <a:extLst>
                  <a:ext uri="{FF2B5EF4-FFF2-40B4-BE49-F238E27FC236}">
                    <a16:creationId xmlns:a16="http://schemas.microsoft.com/office/drawing/2014/main" id="{B0E29AE6-F83B-43CE-640D-AF96186F66C2}"/>
                  </a:ext>
                </a:extLst>
              </p:cNvPr>
              <p:cNvGrpSpPr/>
              <p:nvPr/>
            </p:nvGrpSpPr>
            <p:grpSpPr>
              <a:xfrm>
                <a:off x="9448754" y="4380390"/>
                <a:ext cx="439444" cy="454632"/>
                <a:chOff x="9148498" y="4148374"/>
                <a:chExt cx="439444" cy="454632"/>
              </a:xfrm>
            </p:grpSpPr>
            <p:sp>
              <p:nvSpPr>
                <p:cNvPr id="39" name="Freeform: Shape 38">
                  <a:extLst>
                    <a:ext uri="{FF2B5EF4-FFF2-40B4-BE49-F238E27FC236}">
                      <a16:creationId xmlns:a16="http://schemas.microsoft.com/office/drawing/2014/main" id="{515F8B62-9287-B3EF-B4EE-2424273D1AE4}"/>
                    </a:ext>
                  </a:extLst>
                </p:cNvPr>
                <p:cNvSpPr/>
                <p:nvPr/>
              </p:nvSpPr>
              <p:spPr>
                <a:xfrm>
                  <a:off x="9278393" y="4148374"/>
                  <a:ext cx="179653" cy="454466"/>
                </a:xfrm>
                <a:custGeom>
                  <a:avLst/>
                  <a:gdLst>
                    <a:gd name="connsiteX0" fmla="*/ 4129 w 179653"/>
                    <a:gd name="connsiteY0" fmla="*/ 113575 h 454466"/>
                    <a:gd name="connsiteX1" fmla="*/ 6960 w 179653"/>
                    <a:gd name="connsiteY1" fmla="*/ 139554 h 454466"/>
                    <a:gd name="connsiteX2" fmla="*/ 32939 w 179653"/>
                    <a:gd name="connsiteY2" fmla="*/ 136723 h 454466"/>
                    <a:gd name="connsiteX3" fmla="*/ 72741 w 179653"/>
                    <a:gd name="connsiteY3" fmla="*/ 82434 h 454466"/>
                    <a:gd name="connsiteX4" fmla="*/ 72741 w 179653"/>
                    <a:gd name="connsiteY4" fmla="*/ 437314 h 454466"/>
                    <a:gd name="connsiteX5" fmla="*/ 89893 w 179653"/>
                    <a:gd name="connsiteY5" fmla="*/ 454467 h 454466"/>
                    <a:gd name="connsiteX6" fmla="*/ 107046 w 179653"/>
                    <a:gd name="connsiteY6" fmla="*/ 437314 h 454466"/>
                    <a:gd name="connsiteX7" fmla="*/ 107046 w 179653"/>
                    <a:gd name="connsiteY7" fmla="*/ 82434 h 454466"/>
                    <a:gd name="connsiteX8" fmla="*/ 146847 w 179653"/>
                    <a:gd name="connsiteY8" fmla="*/ 136723 h 454466"/>
                    <a:gd name="connsiteX9" fmla="*/ 172827 w 179653"/>
                    <a:gd name="connsiteY9" fmla="*/ 139554 h 454466"/>
                    <a:gd name="connsiteX10" fmla="*/ 179654 w 179653"/>
                    <a:gd name="connsiteY10" fmla="*/ 125066 h 454466"/>
                    <a:gd name="connsiteX11" fmla="*/ 175491 w 179653"/>
                    <a:gd name="connsiteY11" fmla="*/ 113409 h 454466"/>
                    <a:gd name="connsiteX12" fmla="*/ 89727 w 179653"/>
                    <a:gd name="connsiteY12" fmla="*/ 0 h 454466"/>
                    <a:gd name="connsiteX13" fmla="*/ 3963 w 179653"/>
                    <a:gd name="connsiteY13" fmla="*/ 113409 h 4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53" h="454466">
                      <a:moveTo>
                        <a:pt x="4129" y="113575"/>
                      </a:moveTo>
                      <a:cubicBezTo>
                        <a:pt x="-2366" y="121569"/>
                        <a:pt x="-1033" y="133226"/>
                        <a:pt x="6960" y="139554"/>
                      </a:cubicBezTo>
                      <a:cubicBezTo>
                        <a:pt x="14954" y="146049"/>
                        <a:pt x="26611" y="144717"/>
                        <a:pt x="32939" y="136723"/>
                      </a:cubicBezTo>
                      <a:lnTo>
                        <a:pt x="72741" y="82434"/>
                      </a:lnTo>
                      <a:lnTo>
                        <a:pt x="72741" y="437314"/>
                      </a:lnTo>
                      <a:cubicBezTo>
                        <a:pt x="72741" y="446806"/>
                        <a:pt x="80401" y="454467"/>
                        <a:pt x="89893" y="454467"/>
                      </a:cubicBezTo>
                      <a:cubicBezTo>
                        <a:pt x="99386" y="454467"/>
                        <a:pt x="107046" y="446806"/>
                        <a:pt x="107046" y="437314"/>
                      </a:cubicBezTo>
                      <a:lnTo>
                        <a:pt x="107046" y="82434"/>
                      </a:lnTo>
                      <a:lnTo>
                        <a:pt x="146847" y="136723"/>
                      </a:lnTo>
                      <a:cubicBezTo>
                        <a:pt x="153342" y="144717"/>
                        <a:pt x="165000" y="145882"/>
                        <a:pt x="172827" y="139554"/>
                      </a:cubicBezTo>
                      <a:cubicBezTo>
                        <a:pt x="177323" y="135890"/>
                        <a:pt x="179654" y="130561"/>
                        <a:pt x="179654" y="125066"/>
                      </a:cubicBezTo>
                      <a:cubicBezTo>
                        <a:pt x="179654" y="121069"/>
                        <a:pt x="178322" y="116906"/>
                        <a:pt x="175491" y="113409"/>
                      </a:cubicBezTo>
                      <a:lnTo>
                        <a:pt x="89727" y="0"/>
                      </a:lnTo>
                      <a:lnTo>
                        <a:pt x="3963" y="113409"/>
                      </a:lnTo>
                      <a:close/>
                    </a:path>
                  </a:pathLst>
                </a:custGeom>
                <a:solidFill>
                  <a:schemeClr val="accent2"/>
                </a:solidFill>
                <a:ln w="0"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EAEEB90C-70D3-E5CB-FC7F-E371E295FE0D}"/>
                    </a:ext>
                  </a:extLst>
                </p:cNvPr>
                <p:cNvSpPr/>
                <p:nvPr/>
              </p:nvSpPr>
              <p:spPr>
                <a:xfrm>
                  <a:off x="9148498" y="4358371"/>
                  <a:ext cx="179654" cy="244635"/>
                </a:xfrm>
                <a:custGeom>
                  <a:avLst/>
                  <a:gdLst>
                    <a:gd name="connsiteX0" fmla="*/ 4129 w 179654"/>
                    <a:gd name="connsiteY0" fmla="*/ 113575 h 244635"/>
                    <a:gd name="connsiteX1" fmla="*/ 6960 w 179654"/>
                    <a:gd name="connsiteY1" fmla="*/ 139554 h 244635"/>
                    <a:gd name="connsiteX2" fmla="*/ 32939 w 179654"/>
                    <a:gd name="connsiteY2" fmla="*/ 136723 h 244635"/>
                    <a:gd name="connsiteX3" fmla="*/ 72740 w 179654"/>
                    <a:gd name="connsiteY3" fmla="*/ 82434 h 244635"/>
                    <a:gd name="connsiteX4" fmla="*/ 72740 w 179654"/>
                    <a:gd name="connsiteY4" fmla="*/ 227483 h 244635"/>
                    <a:gd name="connsiteX5" fmla="*/ 89893 w 179654"/>
                    <a:gd name="connsiteY5" fmla="*/ 244636 h 244635"/>
                    <a:gd name="connsiteX6" fmla="*/ 107046 w 179654"/>
                    <a:gd name="connsiteY6" fmla="*/ 227483 h 244635"/>
                    <a:gd name="connsiteX7" fmla="*/ 107046 w 179654"/>
                    <a:gd name="connsiteY7" fmla="*/ 82434 h 244635"/>
                    <a:gd name="connsiteX8" fmla="*/ 146847 w 179654"/>
                    <a:gd name="connsiteY8" fmla="*/ 136723 h 244635"/>
                    <a:gd name="connsiteX9" fmla="*/ 172826 w 179654"/>
                    <a:gd name="connsiteY9" fmla="*/ 139554 h 244635"/>
                    <a:gd name="connsiteX10" fmla="*/ 179654 w 179654"/>
                    <a:gd name="connsiteY10" fmla="*/ 125066 h 244635"/>
                    <a:gd name="connsiteX11" fmla="*/ 175491 w 179654"/>
                    <a:gd name="connsiteY11" fmla="*/ 113409 h 244635"/>
                    <a:gd name="connsiteX12" fmla="*/ 89727 w 179654"/>
                    <a:gd name="connsiteY12" fmla="*/ 0 h 244635"/>
                    <a:gd name="connsiteX13" fmla="*/ 3963 w 179654"/>
                    <a:gd name="connsiteY13" fmla="*/ 113409 h 2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54" h="244635">
                      <a:moveTo>
                        <a:pt x="4129" y="113575"/>
                      </a:moveTo>
                      <a:cubicBezTo>
                        <a:pt x="-2365" y="121569"/>
                        <a:pt x="-1033" y="133226"/>
                        <a:pt x="6960" y="139554"/>
                      </a:cubicBezTo>
                      <a:cubicBezTo>
                        <a:pt x="14954" y="146049"/>
                        <a:pt x="26611" y="144717"/>
                        <a:pt x="32939" y="136723"/>
                      </a:cubicBezTo>
                      <a:lnTo>
                        <a:pt x="72740" y="82434"/>
                      </a:lnTo>
                      <a:lnTo>
                        <a:pt x="72740" y="227483"/>
                      </a:lnTo>
                      <a:cubicBezTo>
                        <a:pt x="72740" y="236976"/>
                        <a:pt x="80401" y="244636"/>
                        <a:pt x="89893" y="244636"/>
                      </a:cubicBezTo>
                      <a:cubicBezTo>
                        <a:pt x="99386" y="244636"/>
                        <a:pt x="107046" y="236976"/>
                        <a:pt x="107046" y="227483"/>
                      </a:cubicBezTo>
                      <a:lnTo>
                        <a:pt x="107046" y="82434"/>
                      </a:lnTo>
                      <a:lnTo>
                        <a:pt x="146847" y="136723"/>
                      </a:lnTo>
                      <a:cubicBezTo>
                        <a:pt x="153342" y="144717"/>
                        <a:pt x="164999" y="145882"/>
                        <a:pt x="172826" y="139554"/>
                      </a:cubicBezTo>
                      <a:cubicBezTo>
                        <a:pt x="177323" y="135890"/>
                        <a:pt x="179654" y="130561"/>
                        <a:pt x="179654" y="125066"/>
                      </a:cubicBezTo>
                      <a:cubicBezTo>
                        <a:pt x="179654" y="121069"/>
                        <a:pt x="178322" y="116906"/>
                        <a:pt x="175491" y="113409"/>
                      </a:cubicBezTo>
                      <a:lnTo>
                        <a:pt x="89727" y="0"/>
                      </a:lnTo>
                      <a:lnTo>
                        <a:pt x="3963" y="113409"/>
                      </a:lnTo>
                      <a:close/>
                    </a:path>
                  </a:pathLst>
                </a:custGeom>
                <a:solidFill>
                  <a:schemeClr val="accent2"/>
                </a:solidFill>
                <a:ln w="0"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F9330E8B-3D27-1F96-E534-8EA7578815A2}"/>
                    </a:ext>
                  </a:extLst>
                </p:cNvPr>
                <p:cNvSpPr/>
                <p:nvPr/>
              </p:nvSpPr>
              <p:spPr>
                <a:xfrm>
                  <a:off x="9408288" y="4277437"/>
                  <a:ext cx="179654" cy="325404"/>
                </a:xfrm>
                <a:custGeom>
                  <a:avLst/>
                  <a:gdLst>
                    <a:gd name="connsiteX0" fmla="*/ 4129 w 179654"/>
                    <a:gd name="connsiteY0" fmla="*/ 113575 h 325404"/>
                    <a:gd name="connsiteX1" fmla="*/ 6960 w 179654"/>
                    <a:gd name="connsiteY1" fmla="*/ 139554 h 325404"/>
                    <a:gd name="connsiteX2" fmla="*/ 32939 w 179654"/>
                    <a:gd name="connsiteY2" fmla="*/ 136723 h 325404"/>
                    <a:gd name="connsiteX3" fmla="*/ 72740 w 179654"/>
                    <a:gd name="connsiteY3" fmla="*/ 82434 h 325404"/>
                    <a:gd name="connsiteX4" fmla="*/ 72740 w 179654"/>
                    <a:gd name="connsiteY4" fmla="*/ 308251 h 325404"/>
                    <a:gd name="connsiteX5" fmla="*/ 89893 w 179654"/>
                    <a:gd name="connsiteY5" fmla="*/ 325404 h 325404"/>
                    <a:gd name="connsiteX6" fmla="*/ 107046 w 179654"/>
                    <a:gd name="connsiteY6" fmla="*/ 308251 h 325404"/>
                    <a:gd name="connsiteX7" fmla="*/ 107046 w 179654"/>
                    <a:gd name="connsiteY7" fmla="*/ 82434 h 325404"/>
                    <a:gd name="connsiteX8" fmla="*/ 146847 w 179654"/>
                    <a:gd name="connsiteY8" fmla="*/ 136723 h 325404"/>
                    <a:gd name="connsiteX9" fmla="*/ 172826 w 179654"/>
                    <a:gd name="connsiteY9" fmla="*/ 139554 h 325404"/>
                    <a:gd name="connsiteX10" fmla="*/ 179654 w 179654"/>
                    <a:gd name="connsiteY10" fmla="*/ 125066 h 325404"/>
                    <a:gd name="connsiteX11" fmla="*/ 175491 w 179654"/>
                    <a:gd name="connsiteY11" fmla="*/ 113409 h 325404"/>
                    <a:gd name="connsiteX12" fmla="*/ 89727 w 179654"/>
                    <a:gd name="connsiteY12" fmla="*/ 0 h 325404"/>
                    <a:gd name="connsiteX13" fmla="*/ 3962 w 179654"/>
                    <a:gd name="connsiteY13" fmla="*/ 113409 h 32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54" h="325404">
                      <a:moveTo>
                        <a:pt x="4129" y="113575"/>
                      </a:moveTo>
                      <a:cubicBezTo>
                        <a:pt x="-2365" y="121569"/>
                        <a:pt x="-1033" y="133226"/>
                        <a:pt x="6960" y="139554"/>
                      </a:cubicBezTo>
                      <a:cubicBezTo>
                        <a:pt x="14954" y="146049"/>
                        <a:pt x="26611" y="144717"/>
                        <a:pt x="32939" y="136723"/>
                      </a:cubicBezTo>
                      <a:lnTo>
                        <a:pt x="72740" y="82434"/>
                      </a:lnTo>
                      <a:lnTo>
                        <a:pt x="72740" y="308251"/>
                      </a:lnTo>
                      <a:cubicBezTo>
                        <a:pt x="72740" y="317743"/>
                        <a:pt x="80401" y="325404"/>
                        <a:pt x="89893" y="325404"/>
                      </a:cubicBezTo>
                      <a:cubicBezTo>
                        <a:pt x="99386" y="325404"/>
                        <a:pt x="107046" y="317743"/>
                        <a:pt x="107046" y="308251"/>
                      </a:cubicBezTo>
                      <a:lnTo>
                        <a:pt x="107046" y="82434"/>
                      </a:lnTo>
                      <a:lnTo>
                        <a:pt x="146847" y="136723"/>
                      </a:lnTo>
                      <a:cubicBezTo>
                        <a:pt x="153342" y="144717"/>
                        <a:pt x="164999" y="145882"/>
                        <a:pt x="172826" y="139554"/>
                      </a:cubicBezTo>
                      <a:cubicBezTo>
                        <a:pt x="177323" y="135890"/>
                        <a:pt x="179654" y="130561"/>
                        <a:pt x="179654" y="125066"/>
                      </a:cubicBezTo>
                      <a:cubicBezTo>
                        <a:pt x="179654" y="121069"/>
                        <a:pt x="178322" y="116906"/>
                        <a:pt x="175491" y="113409"/>
                      </a:cubicBezTo>
                      <a:lnTo>
                        <a:pt x="89727" y="0"/>
                      </a:lnTo>
                      <a:lnTo>
                        <a:pt x="3962" y="113409"/>
                      </a:lnTo>
                      <a:close/>
                    </a:path>
                  </a:pathLst>
                </a:custGeom>
                <a:solidFill>
                  <a:schemeClr val="accent2"/>
                </a:solidFill>
                <a:ln w="0" cap="flat">
                  <a:noFill/>
                  <a:prstDash val="solid"/>
                  <a:miter/>
                </a:ln>
              </p:spPr>
              <p:txBody>
                <a:bodyPr rtlCol="0" anchor="ctr"/>
                <a:lstStyle/>
                <a:p>
                  <a:endParaRPr lang="en-US" dirty="0"/>
                </a:p>
              </p:txBody>
            </p:sp>
          </p:grpSp>
        </p:grpSp>
        <p:sp>
          <p:nvSpPr>
            <p:cNvPr id="34" name="Title 1">
              <a:extLst>
                <a:ext uri="{FF2B5EF4-FFF2-40B4-BE49-F238E27FC236}">
                  <a16:creationId xmlns:a16="http://schemas.microsoft.com/office/drawing/2014/main" id="{6F8B84F8-8FD2-68C2-EF8A-87C0892937FA}"/>
                </a:ext>
              </a:extLst>
            </p:cNvPr>
            <p:cNvSpPr txBox="1">
              <a:spLocks/>
            </p:cNvSpPr>
            <p:nvPr/>
          </p:nvSpPr>
          <p:spPr>
            <a:xfrm>
              <a:off x="9354595" y="5438971"/>
              <a:ext cx="2427454" cy="12198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Everyone is expected to be a leader and take ownership of their work as well as our mission. We are ALL empowered to take initiative and make decisions that serve our customers.</a:t>
              </a:r>
              <a:endParaRPr lang="en-US" sz="1150" dirty="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42" name="Group 41">
            <a:extLst>
              <a:ext uri="{FF2B5EF4-FFF2-40B4-BE49-F238E27FC236}">
                <a16:creationId xmlns:a16="http://schemas.microsoft.com/office/drawing/2014/main" id="{BA3B2D90-90EF-A473-D2F9-DBAD3F1563AB}"/>
              </a:ext>
            </a:extLst>
          </p:cNvPr>
          <p:cNvGrpSpPr/>
          <p:nvPr userDrawn="1"/>
        </p:nvGrpSpPr>
        <p:grpSpPr>
          <a:xfrm>
            <a:off x="3898024" y="2043203"/>
            <a:ext cx="2311856" cy="2006793"/>
            <a:chOff x="3898024" y="2043203"/>
            <a:chExt cx="2311856" cy="2006793"/>
          </a:xfrm>
        </p:grpSpPr>
        <p:sp>
          <p:nvSpPr>
            <p:cNvPr id="43" name="Title 1">
              <a:extLst>
                <a:ext uri="{FF2B5EF4-FFF2-40B4-BE49-F238E27FC236}">
                  <a16:creationId xmlns:a16="http://schemas.microsoft.com/office/drawing/2014/main" id="{319C020B-F307-47C9-CF1F-628CFE4E57BF}"/>
                </a:ext>
              </a:extLst>
            </p:cNvPr>
            <p:cNvSpPr txBox="1">
              <a:spLocks/>
            </p:cNvSpPr>
            <p:nvPr/>
          </p:nvSpPr>
          <p:spPr>
            <a:xfrm>
              <a:off x="3898024" y="3078515"/>
              <a:ext cx="2311856" cy="971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Our work impacts people’s lives. It’s an honor to serve each other, our customers and the community. </a:t>
              </a:r>
              <a:endParaRPr lang="en-US" sz="1150" dirty="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nvGrpSpPr>
            <p:cNvPr id="44" name="Group 43">
              <a:extLst>
                <a:ext uri="{FF2B5EF4-FFF2-40B4-BE49-F238E27FC236}">
                  <a16:creationId xmlns:a16="http://schemas.microsoft.com/office/drawing/2014/main" id="{A3CE9A67-9133-F63F-8AB3-0D7EDED27A90}"/>
                </a:ext>
              </a:extLst>
            </p:cNvPr>
            <p:cNvGrpSpPr/>
            <p:nvPr/>
          </p:nvGrpSpPr>
          <p:grpSpPr>
            <a:xfrm>
              <a:off x="3960932" y="2043203"/>
              <a:ext cx="2248948" cy="1008402"/>
              <a:chOff x="3960932" y="2043203"/>
              <a:chExt cx="2248948" cy="1008402"/>
            </a:xfrm>
          </p:grpSpPr>
          <p:sp>
            <p:nvSpPr>
              <p:cNvPr id="45" name="Freeform: Shape 44">
                <a:extLst>
                  <a:ext uri="{FF2B5EF4-FFF2-40B4-BE49-F238E27FC236}">
                    <a16:creationId xmlns:a16="http://schemas.microsoft.com/office/drawing/2014/main" id="{97367A4E-4E4C-0DD4-DF6D-22D32F848C0B}"/>
                  </a:ext>
                </a:extLst>
              </p:cNvPr>
              <p:cNvSpPr/>
              <p:nvPr/>
            </p:nvSpPr>
            <p:spPr>
              <a:xfrm>
                <a:off x="4008824" y="2907222"/>
                <a:ext cx="668793" cy="144383"/>
              </a:xfrm>
              <a:custGeom>
                <a:avLst/>
                <a:gdLst>
                  <a:gd name="connsiteX0" fmla="*/ 606510 w 668793"/>
                  <a:gd name="connsiteY0" fmla="*/ 84432 h 144383"/>
                  <a:gd name="connsiteX1" fmla="*/ 614337 w 668793"/>
                  <a:gd name="connsiteY1" fmla="*/ 84432 h 144383"/>
                  <a:gd name="connsiteX2" fmla="*/ 635986 w 668793"/>
                  <a:gd name="connsiteY2" fmla="*/ 116240 h 144383"/>
                  <a:gd name="connsiteX3" fmla="*/ 639151 w 668793"/>
                  <a:gd name="connsiteY3" fmla="*/ 144217 h 144383"/>
                  <a:gd name="connsiteX4" fmla="*/ 668793 w 668793"/>
                  <a:gd name="connsiteY4" fmla="*/ 144217 h 144383"/>
                  <a:gd name="connsiteX5" fmla="*/ 665463 w 668793"/>
                  <a:gd name="connsiteY5" fmla="*/ 101918 h 144383"/>
                  <a:gd name="connsiteX6" fmla="*/ 639317 w 668793"/>
                  <a:gd name="connsiteY6" fmla="*/ 73607 h 144383"/>
                  <a:gd name="connsiteX7" fmla="*/ 639317 w 668793"/>
                  <a:gd name="connsiteY7" fmla="*/ 73274 h 144383"/>
                  <a:gd name="connsiteX8" fmla="*/ 666129 w 668793"/>
                  <a:gd name="connsiteY8" fmla="*/ 37969 h 144383"/>
                  <a:gd name="connsiteX9" fmla="*/ 632323 w 668793"/>
                  <a:gd name="connsiteY9" fmla="*/ 167 h 144383"/>
                  <a:gd name="connsiteX10" fmla="*/ 576534 w 668793"/>
                  <a:gd name="connsiteY10" fmla="*/ 167 h 144383"/>
                  <a:gd name="connsiteX11" fmla="*/ 576534 w 668793"/>
                  <a:gd name="connsiteY11" fmla="*/ 144384 h 144383"/>
                  <a:gd name="connsiteX12" fmla="*/ 606677 w 668793"/>
                  <a:gd name="connsiteY12" fmla="*/ 144384 h 144383"/>
                  <a:gd name="connsiteX13" fmla="*/ 606677 w 668793"/>
                  <a:gd name="connsiteY13" fmla="*/ 84598 h 144383"/>
                  <a:gd name="connsiteX14" fmla="*/ 606510 w 668793"/>
                  <a:gd name="connsiteY14" fmla="*/ 22149 h 144383"/>
                  <a:gd name="connsiteX15" fmla="*/ 619999 w 668793"/>
                  <a:gd name="connsiteY15" fmla="*/ 22149 h 144383"/>
                  <a:gd name="connsiteX16" fmla="*/ 635320 w 668793"/>
                  <a:gd name="connsiteY16" fmla="*/ 41133 h 144383"/>
                  <a:gd name="connsiteX17" fmla="*/ 619999 w 668793"/>
                  <a:gd name="connsiteY17" fmla="*/ 62283 h 144383"/>
                  <a:gd name="connsiteX18" fmla="*/ 606510 w 668793"/>
                  <a:gd name="connsiteY18" fmla="*/ 62283 h 144383"/>
                  <a:gd name="connsiteX19" fmla="*/ 606510 w 668793"/>
                  <a:gd name="connsiteY19" fmla="*/ 22149 h 144383"/>
                  <a:gd name="connsiteX20" fmla="*/ 557383 w 668793"/>
                  <a:gd name="connsiteY20" fmla="*/ 144217 h 144383"/>
                  <a:gd name="connsiteX21" fmla="*/ 557383 w 668793"/>
                  <a:gd name="connsiteY21" fmla="*/ 122068 h 144383"/>
                  <a:gd name="connsiteX22" fmla="*/ 507257 w 668793"/>
                  <a:gd name="connsiteY22" fmla="*/ 122068 h 144383"/>
                  <a:gd name="connsiteX23" fmla="*/ 507257 w 668793"/>
                  <a:gd name="connsiteY23" fmla="*/ 79936 h 144383"/>
                  <a:gd name="connsiteX24" fmla="*/ 552054 w 668793"/>
                  <a:gd name="connsiteY24" fmla="*/ 79936 h 144383"/>
                  <a:gd name="connsiteX25" fmla="*/ 552054 w 668793"/>
                  <a:gd name="connsiteY25" fmla="*/ 57787 h 144383"/>
                  <a:gd name="connsiteX26" fmla="*/ 507257 w 668793"/>
                  <a:gd name="connsiteY26" fmla="*/ 57787 h 144383"/>
                  <a:gd name="connsiteX27" fmla="*/ 507257 w 668793"/>
                  <a:gd name="connsiteY27" fmla="*/ 22149 h 144383"/>
                  <a:gd name="connsiteX28" fmla="*/ 555884 w 668793"/>
                  <a:gd name="connsiteY28" fmla="*/ 22149 h 144383"/>
                  <a:gd name="connsiteX29" fmla="*/ 555884 w 668793"/>
                  <a:gd name="connsiteY29" fmla="*/ 0 h 144383"/>
                  <a:gd name="connsiteX30" fmla="*/ 477115 w 668793"/>
                  <a:gd name="connsiteY30" fmla="*/ 0 h 144383"/>
                  <a:gd name="connsiteX31" fmla="*/ 477115 w 668793"/>
                  <a:gd name="connsiteY31" fmla="*/ 144217 h 144383"/>
                  <a:gd name="connsiteX32" fmla="*/ 557383 w 668793"/>
                  <a:gd name="connsiteY32" fmla="*/ 144217 h 144383"/>
                  <a:gd name="connsiteX33" fmla="*/ 365705 w 668793"/>
                  <a:gd name="connsiteY33" fmla="*/ 0 h 144383"/>
                  <a:gd name="connsiteX34" fmla="*/ 365705 w 668793"/>
                  <a:gd name="connsiteY34" fmla="*/ 23981 h 144383"/>
                  <a:gd name="connsiteX35" fmla="*/ 399344 w 668793"/>
                  <a:gd name="connsiteY35" fmla="*/ 23981 h 144383"/>
                  <a:gd name="connsiteX36" fmla="*/ 399344 w 668793"/>
                  <a:gd name="connsiteY36" fmla="*/ 144217 h 144383"/>
                  <a:gd name="connsiteX37" fmla="*/ 429487 w 668793"/>
                  <a:gd name="connsiteY37" fmla="*/ 144217 h 144383"/>
                  <a:gd name="connsiteX38" fmla="*/ 429487 w 668793"/>
                  <a:gd name="connsiteY38" fmla="*/ 23981 h 144383"/>
                  <a:gd name="connsiteX39" fmla="*/ 463126 w 668793"/>
                  <a:gd name="connsiteY39" fmla="*/ 23981 h 144383"/>
                  <a:gd name="connsiteX40" fmla="*/ 463126 w 668793"/>
                  <a:gd name="connsiteY40" fmla="*/ 0 h 144383"/>
                  <a:gd name="connsiteX41" fmla="*/ 365871 w 668793"/>
                  <a:gd name="connsiteY41" fmla="*/ 0 h 144383"/>
                  <a:gd name="connsiteX42" fmla="*/ 265785 w 668793"/>
                  <a:gd name="connsiteY42" fmla="*/ 0 h 144383"/>
                  <a:gd name="connsiteX43" fmla="*/ 265785 w 668793"/>
                  <a:gd name="connsiteY43" fmla="*/ 23981 h 144383"/>
                  <a:gd name="connsiteX44" fmla="*/ 299425 w 668793"/>
                  <a:gd name="connsiteY44" fmla="*/ 23981 h 144383"/>
                  <a:gd name="connsiteX45" fmla="*/ 299425 w 668793"/>
                  <a:gd name="connsiteY45" fmla="*/ 144217 h 144383"/>
                  <a:gd name="connsiteX46" fmla="*/ 329567 w 668793"/>
                  <a:gd name="connsiteY46" fmla="*/ 144217 h 144383"/>
                  <a:gd name="connsiteX47" fmla="*/ 329567 w 668793"/>
                  <a:gd name="connsiteY47" fmla="*/ 23981 h 144383"/>
                  <a:gd name="connsiteX48" fmla="*/ 363207 w 668793"/>
                  <a:gd name="connsiteY48" fmla="*/ 23981 h 144383"/>
                  <a:gd name="connsiteX49" fmla="*/ 363207 w 668793"/>
                  <a:gd name="connsiteY49" fmla="*/ 0 h 144383"/>
                  <a:gd name="connsiteX50" fmla="*/ 265952 w 668793"/>
                  <a:gd name="connsiteY50" fmla="*/ 0 h 144383"/>
                  <a:gd name="connsiteX51" fmla="*/ 228815 w 668793"/>
                  <a:gd name="connsiteY51" fmla="*/ 90094 h 144383"/>
                  <a:gd name="connsiteX52" fmla="*/ 200005 w 668793"/>
                  <a:gd name="connsiteY52" fmla="*/ 90094 h 144383"/>
                  <a:gd name="connsiteX53" fmla="*/ 213827 w 668793"/>
                  <a:gd name="connsiteY53" fmla="*/ 27811 h 144383"/>
                  <a:gd name="connsiteX54" fmla="*/ 214160 w 668793"/>
                  <a:gd name="connsiteY54" fmla="*/ 27811 h 144383"/>
                  <a:gd name="connsiteX55" fmla="*/ 228815 w 668793"/>
                  <a:gd name="connsiteY55" fmla="*/ 90094 h 144383"/>
                  <a:gd name="connsiteX56" fmla="*/ 185850 w 668793"/>
                  <a:gd name="connsiteY56" fmla="*/ 144217 h 144383"/>
                  <a:gd name="connsiteX57" fmla="*/ 194010 w 668793"/>
                  <a:gd name="connsiteY57" fmla="*/ 112243 h 144383"/>
                  <a:gd name="connsiteX58" fmla="*/ 235143 w 668793"/>
                  <a:gd name="connsiteY58" fmla="*/ 112243 h 144383"/>
                  <a:gd name="connsiteX59" fmla="*/ 243137 w 668793"/>
                  <a:gd name="connsiteY59" fmla="*/ 144217 h 144383"/>
                  <a:gd name="connsiteX60" fmla="*/ 274945 w 668793"/>
                  <a:gd name="connsiteY60" fmla="*/ 144217 h 144383"/>
                  <a:gd name="connsiteX61" fmla="*/ 235810 w 668793"/>
                  <a:gd name="connsiteY61" fmla="*/ 0 h 144383"/>
                  <a:gd name="connsiteX62" fmla="*/ 196008 w 668793"/>
                  <a:gd name="connsiteY62" fmla="*/ 0 h 144383"/>
                  <a:gd name="connsiteX63" fmla="*/ 156041 w 668793"/>
                  <a:gd name="connsiteY63" fmla="*/ 144217 h 144383"/>
                  <a:gd name="connsiteX64" fmla="*/ 185850 w 668793"/>
                  <a:gd name="connsiteY64" fmla="*/ 144217 h 144383"/>
                  <a:gd name="connsiteX65" fmla="*/ 29310 w 668793"/>
                  <a:gd name="connsiteY65" fmla="*/ 144217 h 144383"/>
                  <a:gd name="connsiteX66" fmla="*/ 29310 w 668793"/>
                  <a:gd name="connsiteY66" fmla="*/ 32973 h 144383"/>
                  <a:gd name="connsiteX67" fmla="*/ 29643 w 668793"/>
                  <a:gd name="connsiteY67" fmla="*/ 32973 h 144383"/>
                  <a:gd name="connsiteX68" fmla="*/ 55955 w 668793"/>
                  <a:gd name="connsiteY68" fmla="*/ 144217 h 144383"/>
                  <a:gd name="connsiteX69" fmla="*/ 84765 w 668793"/>
                  <a:gd name="connsiteY69" fmla="*/ 144217 h 144383"/>
                  <a:gd name="connsiteX70" fmla="*/ 112576 w 668793"/>
                  <a:gd name="connsiteY70" fmla="*/ 32973 h 144383"/>
                  <a:gd name="connsiteX71" fmla="*/ 112909 w 668793"/>
                  <a:gd name="connsiteY71" fmla="*/ 32973 h 144383"/>
                  <a:gd name="connsiteX72" fmla="*/ 112909 w 668793"/>
                  <a:gd name="connsiteY72" fmla="*/ 144217 h 144383"/>
                  <a:gd name="connsiteX73" fmla="*/ 142219 w 668793"/>
                  <a:gd name="connsiteY73" fmla="*/ 144217 h 144383"/>
                  <a:gd name="connsiteX74" fmla="*/ 142219 w 668793"/>
                  <a:gd name="connsiteY74" fmla="*/ 0 h 144383"/>
                  <a:gd name="connsiteX75" fmla="*/ 95256 w 668793"/>
                  <a:gd name="connsiteY75" fmla="*/ 0 h 144383"/>
                  <a:gd name="connsiteX76" fmla="*/ 71276 w 668793"/>
                  <a:gd name="connsiteY76" fmla="*/ 98088 h 144383"/>
                  <a:gd name="connsiteX77" fmla="*/ 70943 w 668793"/>
                  <a:gd name="connsiteY77" fmla="*/ 98088 h 144383"/>
                  <a:gd name="connsiteX78" fmla="*/ 48294 w 668793"/>
                  <a:gd name="connsiteY78" fmla="*/ 0 h 144383"/>
                  <a:gd name="connsiteX79" fmla="*/ 0 w 668793"/>
                  <a:gd name="connsiteY79" fmla="*/ 0 h 144383"/>
                  <a:gd name="connsiteX80" fmla="*/ 0 w 668793"/>
                  <a:gd name="connsiteY80" fmla="*/ 144217 h 144383"/>
                  <a:gd name="connsiteX81" fmla="*/ 29310 w 668793"/>
                  <a:gd name="connsiteY81" fmla="*/ 144217 h 14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68793" h="144383">
                    <a:moveTo>
                      <a:pt x="606510" y="84432"/>
                    </a:moveTo>
                    <a:lnTo>
                      <a:pt x="614337" y="84432"/>
                    </a:lnTo>
                    <a:cubicBezTo>
                      <a:pt x="637485" y="84432"/>
                      <a:pt x="635986" y="99087"/>
                      <a:pt x="635986" y="116240"/>
                    </a:cubicBezTo>
                    <a:cubicBezTo>
                      <a:pt x="635986" y="125565"/>
                      <a:pt x="635154" y="135391"/>
                      <a:pt x="639151" y="144217"/>
                    </a:cubicBezTo>
                    <a:lnTo>
                      <a:pt x="668793" y="144217"/>
                    </a:lnTo>
                    <a:cubicBezTo>
                      <a:pt x="665962" y="138222"/>
                      <a:pt x="665463" y="111077"/>
                      <a:pt x="665463" y="101918"/>
                    </a:cubicBezTo>
                    <a:cubicBezTo>
                      <a:pt x="665463" y="75939"/>
                      <a:pt x="645978" y="74440"/>
                      <a:pt x="639317" y="73607"/>
                    </a:cubicBezTo>
                    <a:lnTo>
                      <a:pt x="639317" y="73274"/>
                    </a:lnTo>
                    <a:cubicBezTo>
                      <a:pt x="658801" y="70110"/>
                      <a:pt x="666129" y="56288"/>
                      <a:pt x="666129" y="37969"/>
                    </a:cubicBezTo>
                    <a:cubicBezTo>
                      <a:pt x="666129" y="13323"/>
                      <a:pt x="652973" y="167"/>
                      <a:pt x="632323" y="167"/>
                    </a:cubicBezTo>
                    <a:lnTo>
                      <a:pt x="576534" y="167"/>
                    </a:lnTo>
                    <a:lnTo>
                      <a:pt x="576534" y="144384"/>
                    </a:lnTo>
                    <a:lnTo>
                      <a:pt x="606677" y="144384"/>
                    </a:lnTo>
                    <a:lnTo>
                      <a:pt x="606677" y="84598"/>
                    </a:lnTo>
                    <a:close/>
                    <a:moveTo>
                      <a:pt x="606510" y="22149"/>
                    </a:moveTo>
                    <a:lnTo>
                      <a:pt x="619999" y="22149"/>
                    </a:lnTo>
                    <a:cubicBezTo>
                      <a:pt x="629658" y="22149"/>
                      <a:pt x="635320" y="27311"/>
                      <a:pt x="635320" y="41133"/>
                    </a:cubicBezTo>
                    <a:cubicBezTo>
                      <a:pt x="635320" y="50293"/>
                      <a:pt x="631990" y="62283"/>
                      <a:pt x="619999" y="62283"/>
                    </a:cubicBezTo>
                    <a:lnTo>
                      <a:pt x="606510" y="62283"/>
                    </a:lnTo>
                    <a:lnTo>
                      <a:pt x="606510" y="22149"/>
                    </a:lnTo>
                    <a:close/>
                    <a:moveTo>
                      <a:pt x="557383" y="144217"/>
                    </a:moveTo>
                    <a:lnTo>
                      <a:pt x="557383" y="122068"/>
                    </a:lnTo>
                    <a:lnTo>
                      <a:pt x="507257" y="122068"/>
                    </a:lnTo>
                    <a:lnTo>
                      <a:pt x="507257" y="79936"/>
                    </a:lnTo>
                    <a:lnTo>
                      <a:pt x="552054" y="79936"/>
                    </a:lnTo>
                    <a:lnTo>
                      <a:pt x="552054" y="57787"/>
                    </a:lnTo>
                    <a:lnTo>
                      <a:pt x="507257" y="57787"/>
                    </a:lnTo>
                    <a:lnTo>
                      <a:pt x="507257" y="22149"/>
                    </a:lnTo>
                    <a:lnTo>
                      <a:pt x="555884" y="22149"/>
                    </a:lnTo>
                    <a:lnTo>
                      <a:pt x="555884" y="0"/>
                    </a:lnTo>
                    <a:lnTo>
                      <a:pt x="477115" y="0"/>
                    </a:lnTo>
                    <a:lnTo>
                      <a:pt x="477115" y="144217"/>
                    </a:lnTo>
                    <a:lnTo>
                      <a:pt x="557383" y="144217"/>
                    </a:lnTo>
                    <a:close/>
                    <a:moveTo>
                      <a:pt x="365705" y="0"/>
                    </a:moveTo>
                    <a:lnTo>
                      <a:pt x="365705" y="23981"/>
                    </a:lnTo>
                    <a:lnTo>
                      <a:pt x="399344" y="23981"/>
                    </a:lnTo>
                    <a:lnTo>
                      <a:pt x="399344" y="144217"/>
                    </a:lnTo>
                    <a:lnTo>
                      <a:pt x="429487" y="144217"/>
                    </a:lnTo>
                    <a:lnTo>
                      <a:pt x="429487" y="23981"/>
                    </a:lnTo>
                    <a:lnTo>
                      <a:pt x="463126" y="23981"/>
                    </a:lnTo>
                    <a:lnTo>
                      <a:pt x="463126" y="0"/>
                    </a:lnTo>
                    <a:lnTo>
                      <a:pt x="365871" y="0"/>
                    </a:lnTo>
                    <a:close/>
                    <a:moveTo>
                      <a:pt x="265785" y="0"/>
                    </a:moveTo>
                    <a:lnTo>
                      <a:pt x="265785" y="23981"/>
                    </a:lnTo>
                    <a:lnTo>
                      <a:pt x="299425" y="23981"/>
                    </a:lnTo>
                    <a:lnTo>
                      <a:pt x="299425" y="144217"/>
                    </a:lnTo>
                    <a:lnTo>
                      <a:pt x="329567" y="144217"/>
                    </a:lnTo>
                    <a:lnTo>
                      <a:pt x="329567" y="23981"/>
                    </a:lnTo>
                    <a:lnTo>
                      <a:pt x="363207" y="23981"/>
                    </a:lnTo>
                    <a:lnTo>
                      <a:pt x="363207" y="0"/>
                    </a:lnTo>
                    <a:lnTo>
                      <a:pt x="265952" y="0"/>
                    </a:lnTo>
                    <a:close/>
                    <a:moveTo>
                      <a:pt x="228815" y="90094"/>
                    </a:moveTo>
                    <a:lnTo>
                      <a:pt x="200005" y="90094"/>
                    </a:lnTo>
                    <a:lnTo>
                      <a:pt x="213827" y="27811"/>
                    </a:lnTo>
                    <a:lnTo>
                      <a:pt x="214160" y="27811"/>
                    </a:lnTo>
                    <a:lnTo>
                      <a:pt x="228815" y="90094"/>
                    </a:lnTo>
                    <a:close/>
                    <a:moveTo>
                      <a:pt x="185850" y="144217"/>
                    </a:moveTo>
                    <a:lnTo>
                      <a:pt x="194010" y="112243"/>
                    </a:lnTo>
                    <a:lnTo>
                      <a:pt x="235143" y="112243"/>
                    </a:lnTo>
                    <a:lnTo>
                      <a:pt x="243137" y="144217"/>
                    </a:lnTo>
                    <a:lnTo>
                      <a:pt x="274945" y="144217"/>
                    </a:lnTo>
                    <a:lnTo>
                      <a:pt x="235810" y="0"/>
                    </a:lnTo>
                    <a:lnTo>
                      <a:pt x="196008" y="0"/>
                    </a:lnTo>
                    <a:lnTo>
                      <a:pt x="156041" y="144217"/>
                    </a:lnTo>
                    <a:lnTo>
                      <a:pt x="185850" y="144217"/>
                    </a:lnTo>
                    <a:close/>
                    <a:moveTo>
                      <a:pt x="29310" y="144217"/>
                    </a:moveTo>
                    <a:lnTo>
                      <a:pt x="29310" y="32973"/>
                    </a:lnTo>
                    <a:lnTo>
                      <a:pt x="29643" y="32973"/>
                    </a:lnTo>
                    <a:lnTo>
                      <a:pt x="55955" y="144217"/>
                    </a:lnTo>
                    <a:lnTo>
                      <a:pt x="84765" y="144217"/>
                    </a:lnTo>
                    <a:lnTo>
                      <a:pt x="112576" y="32973"/>
                    </a:lnTo>
                    <a:lnTo>
                      <a:pt x="112909" y="32973"/>
                    </a:lnTo>
                    <a:lnTo>
                      <a:pt x="112909" y="144217"/>
                    </a:lnTo>
                    <a:lnTo>
                      <a:pt x="142219" y="144217"/>
                    </a:lnTo>
                    <a:lnTo>
                      <a:pt x="142219" y="0"/>
                    </a:lnTo>
                    <a:lnTo>
                      <a:pt x="95256" y="0"/>
                    </a:lnTo>
                    <a:lnTo>
                      <a:pt x="71276" y="98088"/>
                    </a:lnTo>
                    <a:lnTo>
                      <a:pt x="70943" y="98088"/>
                    </a:lnTo>
                    <a:lnTo>
                      <a:pt x="48294" y="0"/>
                    </a:lnTo>
                    <a:lnTo>
                      <a:pt x="0" y="0"/>
                    </a:lnTo>
                    <a:lnTo>
                      <a:pt x="0" y="144217"/>
                    </a:lnTo>
                    <a:lnTo>
                      <a:pt x="29310" y="144217"/>
                    </a:lnTo>
                    <a:close/>
                  </a:path>
                </a:pathLst>
              </a:custGeom>
              <a:solidFill>
                <a:schemeClr val="tx2"/>
              </a:solidFill>
              <a:ln w="0" cap="flat">
                <a:noFill/>
                <a:prstDash val="solid"/>
                <a:miter/>
              </a:ln>
            </p:spPr>
            <p:txBody>
              <a:bodyPr rtlCol="0" anchor="ctr"/>
              <a:lstStyle/>
              <a:p>
                <a:endParaRPr lang="en-US" dirty="0">
                  <a:solidFill>
                    <a:schemeClr val="tx2"/>
                  </a:solidFill>
                </a:endParaRPr>
              </a:p>
            </p:txBody>
          </p:sp>
          <p:sp>
            <p:nvSpPr>
              <p:cNvPr id="46" name="Freeform: Shape 45">
                <a:extLst>
                  <a:ext uri="{FF2B5EF4-FFF2-40B4-BE49-F238E27FC236}">
                    <a16:creationId xmlns:a16="http://schemas.microsoft.com/office/drawing/2014/main" id="{0FA966FC-50B7-B8BF-33B1-2DD36EEC5692}"/>
                  </a:ext>
                </a:extLst>
              </p:cNvPr>
              <p:cNvSpPr/>
              <p:nvPr/>
            </p:nvSpPr>
            <p:spPr>
              <a:xfrm>
                <a:off x="4009656" y="2705861"/>
                <a:ext cx="613005" cy="149212"/>
              </a:xfrm>
              <a:custGeom>
                <a:avLst/>
                <a:gdLst>
                  <a:gd name="connsiteX0" fmla="*/ 613005 w 613005"/>
                  <a:gd name="connsiteY0" fmla="*/ 146715 h 149212"/>
                  <a:gd name="connsiteX1" fmla="*/ 613005 w 613005"/>
                  <a:gd name="connsiteY1" fmla="*/ 124566 h 149212"/>
                  <a:gd name="connsiteX2" fmla="*/ 562879 w 613005"/>
                  <a:gd name="connsiteY2" fmla="*/ 124566 h 149212"/>
                  <a:gd name="connsiteX3" fmla="*/ 562879 w 613005"/>
                  <a:gd name="connsiteY3" fmla="*/ 82433 h 149212"/>
                  <a:gd name="connsiteX4" fmla="*/ 607676 w 613005"/>
                  <a:gd name="connsiteY4" fmla="*/ 82433 h 149212"/>
                  <a:gd name="connsiteX5" fmla="*/ 607676 w 613005"/>
                  <a:gd name="connsiteY5" fmla="*/ 60285 h 149212"/>
                  <a:gd name="connsiteX6" fmla="*/ 562879 w 613005"/>
                  <a:gd name="connsiteY6" fmla="*/ 60285 h 149212"/>
                  <a:gd name="connsiteX7" fmla="*/ 562879 w 613005"/>
                  <a:gd name="connsiteY7" fmla="*/ 24647 h 149212"/>
                  <a:gd name="connsiteX8" fmla="*/ 611506 w 613005"/>
                  <a:gd name="connsiteY8" fmla="*/ 24647 h 149212"/>
                  <a:gd name="connsiteX9" fmla="*/ 611506 w 613005"/>
                  <a:gd name="connsiteY9" fmla="*/ 2498 h 149212"/>
                  <a:gd name="connsiteX10" fmla="*/ 532736 w 613005"/>
                  <a:gd name="connsiteY10" fmla="*/ 2498 h 149212"/>
                  <a:gd name="connsiteX11" fmla="*/ 532736 w 613005"/>
                  <a:gd name="connsiteY11" fmla="*/ 146715 h 149212"/>
                  <a:gd name="connsiteX12" fmla="*/ 613005 w 613005"/>
                  <a:gd name="connsiteY12" fmla="*/ 146715 h 149212"/>
                  <a:gd name="connsiteX13" fmla="*/ 519414 w 613005"/>
                  <a:gd name="connsiteY13" fmla="*/ 146715 h 149212"/>
                  <a:gd name="connsiteX14" fmla="*/ 519414 w 613005"/>
                  <a:gd name="connsiteY14" fmla="*/ 122734 h 149212"/>
                  <a:gd name="connsiteX15" fmla="*/ 474284 w 613005"/>
                  <a:gd name="connsiteY15" fmla="*/ 122734 h 149212"/>
                  <a:gd name="connsiteX16" fmla="*/ 474284 w 613005"/>
                  <a:gd name="connsiteY16" fmla="*/ 2498 h 149212"/>
                  <a:gd name="connsiteX17" fmla="*/ 444141 w 613005"/>
                  <a:gd name="connsiteY17" fmla="*/ 2498 h 149212"/>
                  <a:gd name="connsiteX18" fmla="*/ 444141 w 613005"/>
                  <a:gd name="connsiteY18" fmla="*/ 146715 h 149212"/>
                  <a:gd name="connsiteX19" fmla="*/ 519414 w 613005"/>
                  <a:gd name="connsiteY19" fmla="*/ 146715 h 149212"/>
                  <a:gd name="connsiteX20" fmla="*/ 333064 w 613005"/>
                  <a:gd name="connsiteY20" fmla="*/ 146715 h 149212"/>
                  <a:gd name="connsiteX21" fmla="*/ 363207 w 613005"/>
                  <a:gd name="connsiteY21" fmla="*/ 146715 h 149212"/>
                  <a:gd name="connsiteX22" fmla="*/ 363207 w 613005"/>
                  <a:gd name="connsiteY22" fmla="*/ 87929 h 149212"/>
                  <a:gd name="connsiteX23" fmla="*/ 385689 w 613005"/>
                  <a:gd name="connsiteY23" fmla="*/ 87929 h 149212"/>
                  <a:gd name="connsiteX24" fmla="*/ 425823 w 613005"/>
                  <a:gd name="connsiteY24" fmla="*/ 45630 h 149212"/>
                  <a:gd name="connsiteX25" fmla="*/ 387520 w 613005"/>
                  <a:gd name="connsiteY25" fmla="*/ 2498 h 149212"/>
                  <a:gd name="connsiteX26" fmla="*/ 333231 w 613005"/>
                  <a:gd name="connsiteY26" fmla="*/ 2498 h 149212"/>
                  <a:gd name="connsiteX27" fmla="*/ 333231 w 613005"/>
                  <a:gd name="connsiteY27" fmla="*/ 146715 h 149212"/>
                  <a:gd name="connsiteX28" fmla="*/ 363207 w 613005"/>
                  <a:gd name="connsiteY28" fmla="*/ 24647 h 149212"/>
                  <a:gd name="connsiteX29" fmla="*/ 378361 w 613005"/>
                  <a:gd name="connsiteY29" fmla="*/ 24647 h 149212"/>
                  <a:gd name="connsiteX30" fmla="*/ 395181 w 613005"/>
                  <a:gd name="connsiteY30" fmla="*/ 46462 h 149212"/>
                  <a:gd name="connsiteX31" fmla="*/ 380026 w 613005"/>
                  <a:gd name="connsiteY31" fmla="*/ 65947 h 149212"/>
                  <a:gd name="connsiteX32" fmla="*/ 363207 w 613005"/>
                  <a:gd name="connsiteY32" fmla="*/ 65947 h 149212"/>
                  <a:gd name="connsiteX33" fmla="*/ 363207 w 613005"/>
                  <a:gd name="connsiteY33" fmla="*/ 24813 h 149212"/>
                  <a:gd name="connsiteX34" fmla="*/ 259124 w 613005"/>
                  <a:gd name="connsiteY34" fmla="*/ 149213 h 149212"/>
                  <a:gd name="connsiteX35" fmla="*/ 308917 w 613005"/>
                  <a:gd name="connsiteY35" fmla="*/ 74606 h 149212"/>
                  <a:gd name="connsiteX36" fmla="*/ 259124 w 613005"/>
                  <a:gd name="connsiteY36" fmla="*/ 0 h 149212"/>
                  <a:gd name="connsiteX37" fmla="*/ 209331 w 613005"/>
                  <a:gd name="connsiteY37" fmla="*/ 74606 h 149212"/>
                  <a:gd name="connsiteX38" fmla="*/ 259124 w 613005"/>
                  <a:gd name="connsiteY38" fmla="*/ 149213 h 149212"/>
                  <a:gd name="connsiteX39" fmla="*/ 259124 w 613005"/>
                  <a:gd name="connsiteY39" fmla="*/ 127730 h 149212"/>
                  <a:gd name="connsiteX40" fmla="*/ 239973 w 613005"/>
                  <a:gd name="connsiteY40" fmla="*/ 74773 h 149212"/>
                  <a:gd name="connsiteX41" fmla="*/ 259124 w 613005"/>
                  <a:gd name="connsiteY41" fmla="*/ 21816 h 149212"/>
                  <a:gd name="connsiteX42" fmla="*/ 278275 w 613005"/>
                  <a:gd name="connsiteY42" fmla="*/ 74773 h 149212"/>
                  <a:gd name="connsiteX43" fmla="*/ 259124 w 613005"/>
                  <a:gd name="connsiteY43" fmla="*/ 127730 h 149212"/>
                  <a:gd name="connsiteX44" fmla="*/ 191179 w 613005"/>
                  <a:gd name="connsiteY44" fmla="*/ 146881 h 149212"/>
                  <a:gd name="connsiteX45" fmla="*/ 191179 w 613005"/>
                  <a:gd name="connsiteY45" fmla="*/ 124733 h 149212"/>
                  <a:gd name="connsiteX46" fmla="*/ 141053 w 613005"/>
                  <a:gd name="connsiteY46" fmla="*/ 124733 h 149212"/>
                  <a:gd name="connsiteX47" fmla="*/ 141053 w 613005"/>
                  <a:gd name="connsiteY47" fmla="*/ 82600 h 149212"/>
                  <a:gd name="connsiteX48" fmla="*/ 185850 w 613005"/>
                  <a:gd name="connsiteY48" fmla="*/ 82600 h 149212"/>
                  <a:gd name="connsiteX49" fmla="*/ 185850 w 613005"/>
                  <a:gd name="connsiteY49" fmla="*/ 60451 h 149212"/>
                  <a:gd name="connsiteX50" fmla="*/ 141053 w 613005"/>
                  <a:gd name="connsiteY50" fmla="*/ 60451 h 149212"/>
                  <a:gd name="connsiteX51" fmla="*/ 141053 w 613005"/>
                  <a:gd name="connsiteY51" fmla="*/ 24813 h 149212"/>
                  <a:gd name="connsiteX52" fmla="*/ 189680 w 613005"/>
                  <a:gd name="connsiteY52" fmla="*/ 24813 h 149212"/>
                  <a:gd name="connsiteX53" fmla="*/ 189680 w 613005"/>
                  <a:gd name="connsiteY53" fmla="*/ 2665 h 149212"/>
                  <a:gd name="connsiteX54" fmla="*/ 110910 w 613005"/>
                  <a:gd name="connsiteY54" fmla="*/ 2665 h 149212"/>
                  <a:gd name="connsiteX55" fmla="*/ 110910 w 613005"/>
                  <a:gd name="connsiteY55" fmla="*/ 146881 h 149212"/>
                  <a:gd name="connsiteX56" fmla="*/ 191179 w 613005"/>
                  <a:gd name="connsiteY56" fmla="*/ 146881 h 149212"/>
                  <a:gd name="connsiteX57" fmla="*/ 0 w 613005"/>
                  <a:gd name="connsiteY57" fmla="*/ 146881 h 149212"/>
                  <a:gd name="connsiteX58" fmla="*/ 30142 w 613005"/>
                  <a:gd name="connsiteY58" fmla="*/ 146881 h 149212"/>
                  <a:gd name="connsiteX59" fmla="*/ 30142 w 613005"/>
                  <a:gd name="connsiteY59" fmla="*/ 88095 h 149212"/>
                  <a:gd name="connsiteX60" fmla="*/ 52624 w 613005"/>
                  <a:gd name="connsiteY60" fmla="*/ 88095 h 149212"/>
                  <a:gd name="connsiteX61" fmla="*/ 92758 w 613005"/>
                  <a:gd name="connsiteY61" fmla="*/ 45796 h 149212"/>
                  <a:gd name="connsiteX62" fmla="*/ 54456 w 613005"/>
                  <a:gd name="connsiteY62" fmla="*/ 2665 h 149212"/>
                  <a:gd name="connsiteX63" fmla="*/ 0 w 613005"/>
                  <a:gd name="connsiteY63" fmla="*/ 2665 h 149212"/>
                  <a:gd name="connsiteX64" fmla="*/ 0 w 613005"/>
                  <a:gd name="connsiteY64" fmla="*/ 146881 h 149212"/>
                  <a:gd name="connsiteX65" fmla="*/ 30142 w 613005"/>
                  <a:gd name="connsiteY65" fmla="*/ 24813 h 149212"/>
                  <a:gd name="connsiteX66" fmla="*/ 45297 w 613005"/>
                  <a:gd name="connsiteY66" fmla="*/ 24813 h 149212"/>
                  <a:gd name="connsiteX67" fmla="*/ 62117 w 613005"/>
                  <a:gd name="connsiteY67" fmla="*/ 46629 h 149212"/>
                  <a:gd name="connsiteX68" fmla="*/ 46962 w 613005"/>
                  <a:gd name="connsiteY68" fmla="*/ 66113 h 149212"/>
                  <a:gd name="connsiteX69" fmla="*/ 30142 w 613005"/>
                  <a:gd name="connsiteY69" fmla="*/ 66113 h 149212"/>
                  <a:gd name="connsiteX70" fmla="*/ 30142 w 613005"/>
                  <a:gd name="connsiteY70" fmla="*/ 24980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13005" h="149212">
                    <a:moveTo>
                      <a:pt x="613005" y="146715"/>
                    </a:moveTo>
                    <a:lnTo>
                      <a:pt x="613005" y="124566"/>
                    </a:lnTo>
                    <a:lnTo>
                      <a:pt x="562879" y="124566"/>
                    </a:lnTo>
                    <a:lnTo>
                      <a:pt x="562879" y="82433"/>
                    </a:lnTo>
                    <a:lnTo>
                      <a:pt x="607676" y="82433"/>
                    </a:lnTo>
                    <a:lnTo>
                      <a:pt x="607676" y="60285"/>
                    </a:lnTo>
                    <a:lnTo>
                      <a:pt x="562879" y="60285"/>
                    </a:lnTo>
                    <a:lnTo>
                      <a:pt x="562879" y="24647"/>
                    </a:lnTo>
                    <a:lnTo>
                      <a:pt x="611506" y="24647"/>
                    </a:lnTo>
                    <a:lnTo>
                      <a:pt x="611506" y="2498"/>
                    </a:lnTo>
                    <a:lnTo>
                      <a:pt x="532736" y="2498"/>
                    </a:lnTo>
                    <a:lnTo>
                      <a:pt x="532736" y="146715"/>
                    </a:lnTo>
                    <a:lnTo>
                      <a:pt x="613005" y="146715"/>
                    </a:lnTo>
                    <a:close/>
                    <a:moveTo>
                      <a:pt x="519414" y="146715"/>
                    </a:moveTo>
                    <a:lnTo>
                      <a:pt x="519414" y="122734"/>
                    </a:lnTo>
                    <a:lnTo>
                      <a:pt x="474284" y="122734"/>
                    </a:lnTo>
                    <a:lnTo>
                      <a:pt x="474284" y="2498"/>
                    </a:lnTo>
                    <a:lnTo>
                      <a:pt x="444141" y="2498"/>
                    </a:lnTo>
                    <a:lnTo>
                      <a:pt x="444141" y="146715"/>
                    </a:lnTo>
                    <a:lnTo>
                      <a:pt x="519414" y="146715"/>
                    </a:lnTo>
                    <a:close/>
                    <a:moveTo>
                      <a:pt x="333064" y="146715"/>
                    </a:moveTo>
                    <a:lnTo>
                      <a:pt x="363207" y="146715"/>
                    </a:lnTo>
                    <a:lnTo>
                      <a:pt x="363207" y="87929"/>
                    </a:lnTo>
                    <a:lnTo>
                      <a:pt x="385689" y="87929"/>
                    </a:lnTo>
                    <a:cubicBezTo>
                      <a:pt x="420993" y="87929"/>
                      <a:pt x="425823" y="61950"/>
                      <a:pt x="425823" y="45630"/>
                    </a:cubicBezTo>
                    <a:cubicBezTo>
                      <a:pt x="425823" y="19318"/>
                      <a:pt x="414998" y="2498"/>
                      <a:pt x="387520" y="2498"/>
                    </a:cubicBezTo>
                    <a:lnTo>
                      <a:pt x="333231" y="2498"/>
                    </a:lnTo>
                    <a:lnTo>
                      <a:pt x="333231" y="146715"/>
                    </a:lnTo>
                    <a:close/>
                    <a:moveTo>
                      <a:pt x="363207" y="24647"/>
                    </a:moveTo>
                    <a:lnTo>
                      <a:pt x="378361" y="24647"/>
                    </a:lnTo>
                    <a:cubicBezTo>
                      <a:pt x="392017" y="24647"/>
                      <a:pt x="395181" y="34639"/>
                      <a:pt x="395181" y="46462"/>
                    </a:cubicBezTo>
                    <a:cubicBezTo>
                      <a:pt x="395181" y="56121"/>
                      <a:pt x="389019" y="65947"/>
                      <a:pt x="380026" y="65947"/>
                    </a:cubicBezTo>
                    <a:lnTo>
                      <a:pt x="363207" y="65947"/>
                    </a:lnTo>
                    <a:lnTo>
                      <a:pt x="363207" y="24813"/>
                    </a:lnTo>
                    <a:close/>
                    <a:moveTo>
                      <a:pt x="259124" y="149213"/>
                    </a:moveTo>
                    <a:cubicBezTo>
                      <a:pt x="308917" y="149213"/>
                      <a:pt x="308917" y="112409"/>
                      <a:pt x="308917" y="74606"/>
                    </a:cubicBezTo>
                    <a:cubicBezTo>
                      <a:pt x="308917" y="36804"/>
                      <a:pt x="308917" y="0"/>
                      <a:pt x="259124" y="0"/>
                    </a:cubicBezTo>
                    <a:cubicBezTo>
                      <a:pt x="209331" y="0"/>
                      <a:pt x="209331" y="36304"/>
                      <a:pt x="209331" y="74606"/>
                    </a:cubicBezTo>
                    <a:cubicBezTo>
                      <a:pt x="209331" y="112909"/>
                      <a:pt x="209331" y="149213"/>
                      <a:pt x="259124" y="149213"/>
                    </a:cubicBezTo>
                    <a:moveTo>
                      <a:pt x="259124" y="127730"/>
                    </a:moveTo>
                    <a:cubicBezTo>
                      <a:pt x="242138" y="127730"/>
                      <a:pt x="239973" y="111743"/>
                      <a:pt x="239973" y="74773"/>
                    </a:cubicBezTo>
                    <a:cubicBezTo>
                      <a:pt x="239973" y="37803"/>
                      <a:pt x="242138" y="21816"/>
                      <a:pt x="259124" y="21816"/>
                    </a:cubicBezTo>
                    <a:cubicBezTo>
                      <a:pt x="276110" y="21816"/>
                      <a:pt x="278275" y="37803"/>
                      <a:pt x="278275" y="74773"/>
                    </a:cubicBezTo>
                    <a:cubicBezTo>
                      <a:pt x="278275" y="111743"/>
                      <a:pt x="276110" y="127730"/>
                      <a:pt x="259124" y="127730"/>
                    </a:cubicBezTo>
                    <a:moveTo>
                      <a:pt x="191179" y="146881"/>
                    </a:moveTo>
                    <a:lnTo>
                      <a:pt x="191179" y="124733"/>
                    </a:lnTo>
                    <a:lnTo>
                      <a:pt x="141053" y="124733"/>
                    </a:lnTo>
                    <a:lnTo>
                      <a:pt x="141053" y="82600"/>
                    </a:lnTo>
                    <a:lnTo>
                      <a:pt x="185850" y="82600"/>
                    </a:lnTo>
                    <a:lnTo>
                      <a:pt x="185850" y="60451"/>
                    </a:lnTo>
                    <a:lnTo>
                      <a:pt x="141053" y="60451"/>
                    </a:lnTo>
                    <a:lnTo>
                      <a:pt x="141053" y="24813"/>
                    </a:lnTo>
                    <a:lnTo>
                      <a:pt x="189680" y="24813"/>
                    </a:lnTo>
                    <a:lnTo>
                      <a:pt x="189680" y="2665"/>
                    </a:lnTo>
                    <a:lnTo>
                      <a:pt x="110910" y="2665"/>
                    </a:lnTo>
                    <a:lnTo>
                      <a:pt x="110910" y="146881"/>
                    </a:lnTo>
                    <a:lnTo>
                      <a:pt x="191179" y="146881"/>
                    </a:lnTo>
                    <a:close/>
                    <a:moveTo>
                      <a:pt x="0" y="146881"/>
                    </a:moveTo>
                    <a:lnTo>
                      <a:pt x="30142" y="146881"/>
                    </a:lnTo>
                    <a:lnTo>
                      <a:pt x="30142" y="88095"/>
                    </a:lnTo>
                    <a:lnTo>
                      <a:pt x="52624" y="88095"/>
                    </a:lnTo>
                    <a:cubicBezTo>
                      <a:pt x="87929" y="88095"/>
                      <a:pt x="92758" y="62117"/>
                      <a:pt x="92758" y="45796"/>
                    </a:cubicBezTo>
                    <a:cubicBezTo>
                      <a:pt x="92758" y="19484"/>
                      <a:pt x="81934" y="2665"/>
                      <a:pt x="54456" y="2665"/>
                    </a:cubicBezTo>
                    <a:lnTo>
                      <a:pt x="0" y="2665"/>
                    </a:lnTo>
                    <a:lnTo>
                      <a:pt x="0" y="146881"/>
                    </a:lnTo>
                    <a:close/>
                    <a:moveTo>
                      <a:pt x="30142" y="24813"/>
                    </a:moveTo>
                    <a:lnTo>
                      <a:pt x="45297" y="24813"/>
                    </a:lnTo>
                    <a:cubicBezTo>
                      <a:pt x="58952" y="24813"/>
                      <a:pt x="62117" y="34805"/>
                      <a:pt x="62117" y="46629"/>
                    </a:cubicBezTo>
                    <a:cubicBezTo>
                      <a:pt x="62117" y="56288"/>
                      <a:pt x="55955" y="66113"/>
                      <a:pt x="46962" y="66113"/>
                    </a:cubicBezTo>
                    <a:lnTo>
                      <a:pt x="30142" y="66113"/>
                    </a:lnTo>
                    <a:lnTo>
                      <a:pt x="30142" y="24980"/>
                    </a:lnTo>
                    <a:close/>
                  </a:path>
                </a:pathLst>
              </a:custGeom>
              <a:solidFill>
                <a:schemeClr val="tx2"/>
              </a:solidFill>
              <a:ln w="0" cap="flat">
                <a:noFill/>
                <a:prstDash val="solid"/>
                <a:miter/>
              </a:ln>
            </p:spPr>
            <p:txBody>
              <a:bodyPr rtlCol="0" anchor="ctr"/>
              <a:lstStyle/>
              <a:p>
                <a:endParaRPr lang="en-US" dirty="0">
                  <a:solidFill>
                    <a:schemeClr val="tx2"/>
                  </a:solidFill>
                </a:endParaRPr>
              </a:p>
            </p:txBody>
          </p:sp>
          <p:sp>
            <p:nvSpPr>
              <p:cNvPr id="47" name="Freeform: Shape 46">
                <a:extLst>
                  <a:ext uri="{FF2B5EF4-FFF2-40B4-BE49-F238E27FC236}">
                    <a16:creationId xmlns:a16="http://schemas.microsoft.com/office/drawing/2014/main" id="{F1EA9698-D941-ECB8-4C52-C91534C7D2E3}"/>
                  </a:ext>
                </a:extLst>
              </p:cNvPr>
              <p:cNvSpPr/>
              <p:nvPr/>
            </p:nvSpPr>
            <p:spPr>
              <a:xfrm>
                <a:off x="3996834" y="2575239"/>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dirty="0"/>
              </a:p>
            </p:txBody>
          </p:sp>
          <p:pic>
            <p:nvPicPr>
              <p:cNvPr id="48" name="Graphic 47">
                <a:extLst>
                  <a:ext uri="{FF2B5EF4-FFF2-40B4-BE49-F238E27FC236}">
                    <a16:creationId xmlns:a16="http://schemas.microsoft.com/office/drawing/2014/main" id="{D04B9CBE-31CB-D69A-9291-3CE44968CA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0932" y="2043203"/>
                <a:ext cx="548785" cy="460271"/>
              </a:xfrm>
              <a:prstGeom prst="rect">
                <a:avLst/>
              </a:prstGeom>
            </p:spPr>
          </p:pic>
        </p:grpSp>
      </p:grpSp>
      <p:grpSp>
        <p:nvGrpSpPr>
          <p:cNvPr id="49" name="Group 48">
            <a:extLst>
              <a:ext uri="{FF2B5EF4-FFF2-40B4-BE49-F238E27FC236}">
                <a16:creationId xmlns:a16="http://schemas.microsoft.com/office/drawing/2014/main" id="{B8ADF69A-AED5-C02A-C2EF-25C0F12FDE35}"/>
              </a:ext>
            </a:extLst>
          </p:cNvPr>
          <p:cNvGrpSpPr/>
          <p:nvPr userDrawn="1"/>
        </p:nvGrpSpPr>
        <p:grpSpPr>
          <a:xfrm>
            <a:off x="9354595" y="1950277"/>
            <a:ext cx="2424160" cy="2337687"/>
            <a:chOff x="9354595" y="1950277"/>
            <a:chExt cx="2424160" cy="2337687"/>
          </a:xfrm>
        </p:grpSpPr>
        <p:sp>
          <p:nvSpPr>
            <p:cNvPr id="50" name="Title 1">
              <a:extLst>
                <a:ext uri="{FF2B5EF4-FFF2-40B4-BE49-F238E27FC236}">
                  <a16:creationId xmlns:a16="http://schemas.microsoft.com/office/drawing/2014/main" id="{8FD7AD61-B9F9-F113-2B6E-5CEE06B49671}"/>
                </a:ext>
              </a:extLst>
            </p:cNvPr>
            <p:cNvSpPr txBox="1">
              <a:spLocks/>
            </p:cNvSpPr>
            <p:nvPr/>
          </p:nvSpPr>
          <p:spPr>
            <a:xfrm>
              <a:off x="9354595" y="3068088"/>
              <a:ext cx="2424160" cy="12198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We value action and decision making over delay. We are </a:t>
              </a:r>
              <a:b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b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willing to take strategic risks and try new things. We collaborate and move forward with our customers’ needs in mind. </a:t>
              </a:r>
              <a:endParaRPr lang="en-US" sz="1150" dirty="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nvGrpSpPr>
            <p:cNvPr id="51" name="Group 50">
              <a:extLst>
                <a:ext uri="{FF2B5EF4-FFF2-40B4-BE49-F238E27FC236}">
                  <a16:creationId xmlns:a16="http://schemas.microsoft.com/office/drawing/2014/main" id="{BDFB8F57-E786-8E3D-03E6-49742592FCB1}"/>
                </a:ext>
              </a:extLst>
            </p:cNvPr>
            <p:cNvGrpSpPr/>
            <p:nvPr/>
          </p:nvGrpSpPr>
          <p:grpSpPr>
            <a:xfrm>
              <a:off x="9448887" y="1950277"/>
              <a:ext cx="2213046" cy="1103659"/>
              <a:chOff x="9448887" y="1950277"/>
              <a:chExt cx="2213046" cy="1103659"/>
            </a:xfrm>
          </p:grpSpPr>
          <p:sp>
            <p:nvSpPr>
              <p:cNvPr id="52" name="Freeform: Shape 51">
                <a:extLst>
                  <a:ext uri="{FF2B5EF4-FFF2-40B4-BE49-F238E27FC236}">
                    <a16:creationId xmlns:a16="http://schemas.microsoft.com/office/drawing/2014/main" id="{86A8BC47-52AB-EF04-953F-7FBBBC919FF5}"/>
                  </a:ext>
                </a:extLst>
              </p:cNvPr>
              <p:cNvSpPr/>
              <p:nvPr/>
            </p:nvSpPr>
            <p:spPr>
              <a:xfrm>
                <a:off x="9449720" y="2904724"/>
                <a:ext cx="896775" cy="149212"/>
              </a:xfrm>
              <a:custGeom>
                <a:avLst/>
                <a:gdLst>
                  <a:gd name="connsiteX0" fmla="*/ 817174 w 896775"/>
                  <a:gd name="connsiteY0" fmla="*/ 146715 h 149212"/>
                  <a:gd name="connsiteX1" fmla="*/ 817174 w 896775"/>
                  <a:gd name="connsiteY1" fmla="*/ 41133 h 149212"/>
                  <a:gd name="connsiteX2" fmla="*/ 817507 w 896775"/>
                  <a:gd name="connsiteY2" fmla="*/ 41133 h 149212"/>
                  <a:gd name="connsiteX3" fmla="*/ 856975 w 896775"/>
                  <a:gd name="connsiteY3" fmla="*/ 146715 h 149212"/>
                  <a:gd name="connsiteX4" fmla="*/ 896776 w 896775"/>
                  <a:gd name="connsiteY4" fmla="*/ 146715 h 149212"/>
                  <a:gd name="connsiteX5" fmla="*/ 896776 w 896775"/>
                  <a:gd name="connsiteY5" fmla="*/ 2498 h 149212"/>
                  <a:gd name="connsiteX6" fmla="*/ 868632 w 896775"/>
                  <a:gd name="connsiteY6" fmla="*/ 2498 h 149212"/>
                  <a:gd name="connsiteX7" fmla="*/ 868632 w 896775"/>
                  <a:gd name="connsiteY7" fmla="*/ 102417 h 149212"/>
                  <a:gd name="connsiteX8" fmla="*/ 868299 w 896775"/>
                  <a:gd name="connsiteY8" fmla="*/ 102417 h 149212"/>
                  <a:gd name="connsiteX9" fmla="*/ 829830 w 896775"/>
                  <a:gd name="connsiteY9" fmla="*/ 2498 h 149212"/>
                  <a:gd name="connsiteX10" fmla="*/ 789030 w 896775"/>
                  <a:gd name="connsiteY10" fmla="*/ 2498 h 149212"/>
                  <a:gd name="connsiteX11" fmla="*/ 789030 w 896775"/>
                  <a:gd name="connsiteY11" fmla="*/ 146715 h 149212"/>
                  <a:gd name="connsiteX12" fmla="*/ 817174 w 896775"/>
                  <a:gd name="connsiteY12" fmla="*/ 146715 h 149212"/>
                  <a:gd name="connsiteX13" fmla="*/ 715089 w 896775"/>
                  <a:gd name="connsiteY13" fmla="*/ 149046 h 149212"/>
                  <a:gd name="connsiteX14" fmla="*/ 764883 w 896775"/>
                  <a:gd name="connsiteY14" fmla="*/ 74606 h 149212"/>
                  <a:gd name="connsiteX15" fmla="*/ 715089 w 896775"/>
                  <a:gd name="connsiteY15" fmla="*/ 0 h 149212"/>
                  <a:gd name="connsiteX16" fmla="*/ 665296 w 896775"/>
                  <a:gd name="connsiteY16" fmla="*/ 74606 h 149212"/>
                  <a:gd name="connsiteX17" fmla="*/ 715089 w 896775"/>
                  <a:gd name="connsiteY17" fmla="*/ 149046 h 149212"/>
                  <a:gd name="connsiteX18" fmla="*/ 715089 w 896775"/>
                  <a:gd name="connsiteY18" fmla="*/ 127564 h 149212"/>
                  <a:gd name="connsiteX19" fmla="*/ 695938 w 896775"/>
                  <a:gd name="connsiteY19" fmla="*/ 74606 h 149212"/>
                  <a:gd name="connsiteX20" fmla="*/ 715089 w 896775"/>
                  <a:gd name="connsiteY20" fmla="*/ 21649 h 149212"/>
                  <a:gd name="connsiteX21" fmla="*/ 734240 w 896775"/>
                  <a:gd name="connsiteY21" fmla="*/ 74606 h 149212"/>
                  <a:gd name="connsiteX22" fmla="*/ 715089 w 896775"/>
                  <a:gd name="connsiteY22" fmla="*/ 127564 h 149212"/>
                  <a:gd name="connsiteX23" fmla="*/ 641316 w 896775"/>
                  <a:gd name="connsiteY23" fmla="*/ 2498 h 149212"/>
                  <a:gd name="connsiteX24" fmla="*/ 611173 w 896775"/>
                  <a:gd name="connsiteY24" fmla="*/ 2498 h 149212"/>
                  <a:gd name="connsiteX25" fmla="*/ 611173 w 896775"/>
                  <a:gd name="connsiteY25" fmla="*/ 146715 h 149212"/>
                  <a:gd name="connsiteX26" fmla="*/ 641316 w 896775"/>
                  <a:gd name="connsiteY26" fmla="*/ 146715 h 149212"/>
                  <a:gd name="connsiteX27" fmla="*/ 641316 w 896775"/>
                  <a:gd name="connsiteY27" fmla="*/ 2498 h 149212"/>
                  <a:gd name="connsiteX28" fmla="*/ 499930 w 896775"/>
                  <a:gd name="connsiteY28" fmla="*/ 2498 h 149212"/>
                  <a:gd name="connsiteX29" fmla="*/ 499930 w 896775"/>
                  <a:gd name="connsiteY29" fmla="*/ 26479 h 149212"/>
                  <a:gd name="connsiteX30" fmla="*/ 533569 w 896775"/>
                  <a:gd name="connsiteY30" fmla="*/ 26479 h 149212"/>
                  <a:gd name="connsiteX31" fmla="*/ 533569 w 896775"/>
                  <a:gd name="connsiteY31" fmla="*/ 146715 h 149212"/>
                  <a:gd name="connsiteX32" fmla="*/ 563712 w 896775"/>
                  <a:gd name="connsiteY32" fmla="*/ 146715 h 149212"/>
                  <a:gd name="connsiteX33" fmla="*/ 563712 w 896775"/>
                  <a:gd name="connsiteY33" fmla="*/ 26479 h 149212"/>
                  <a:gd name="connsiteX34" fmla="*/ 597351 w 896775"/>
                  <a:gd name="connsiteY34" fmla="*/ 26479 h 149212"/>
                  <a:gd name="connsiteX35" fmla="*/ 597351 w 896775"/>
                  <a:gd name="connsiteY35" fmla="*/ 2498 h 149212"/>
                  <a:gd name="connsiteX36" fmla="*/ 500096 w 896775"/>
                  <a:gd name="connsiteY36" fmla="*/ 2498 h 149212"/>
                  <a:gd name="connsiteX37" fmla="*/ 448472 w 896775"/>
                  <a:gd name="connsiteY37" fmla="*/ 149213 h 149212"/>
                  <a:gd name="connsiteX38" fmla="*/ 492103 w 896775"/>
                  <a:gd name="connsiteY38" fmla="*/ 98254 h 149212"/>
                  <a:gd name="connsiteX39" fmla="*/ 462294 w 896775"/>
                  <a:gd name="connsiteY39" fmla="*/ 98254 h 149212"/>
                  <a:gd name="connsiteX40" fmla="*/ 448472 w 896775"/>
                  <a:gd name="connsiteY40" fmla="*/ 127564 h 149212"/>
                  <a:gd name="connsiteX41" fmla="*/ 429320 w 896775"/>
                  <a:gd name="connsiteY41" fmla="*/ 74606 h 149212"/>
                  <a:gd name="connsiteX42" fmla="*/ 448472 w 896775"/>
                  <a:gd name="connsiteY42" fmla="*/ 21649 h 149212"/>
                  <a:gd name="connsiteX43" fmla="*/ 460795 w 896775"/>
                  <a:gd name="connsiteY43" fmla="*/ 47961 h 149212"/>
                  <a:gd name="connsiteX44" fmla="*/ 490271 w 896775"/>
                  <a:gd name="connsiteY44" fmla="*/ 47961 h 149212"/>
                  <a:gd name="connsiteX45" fmla="*/ 448305 w 896775"/>
                  <a:gd name="connsiteY45" fmla="*/ 0 h 149212"/>
                  <a:gd name="connsiteX46" fmla="*/ 398512 w 896775"/>
                  <a:gd name="connsiteY46" fmla="*/ 74606 h 149212"/>
                  <a:gd name="connsiteX47" fmla="*/ 448305 w 896775"/>
                  <a:gd name="connsiteY47" fmla="*/ 149046 h 149212"/>
                  <a:gd name="connsiteX48" fmla="*/ 339559 w 896775"/>
                  <a:gd name="connsiteY48" fmla="*/ 92592 h 149212"/>
                  <a:gd name="connsiteX49" fmla="*/ 310749 w 896775"/>
                  <a:gd name="connsiteY49" fmla="*/ 92592 h 149212"/>
                  <a:gd name="connsiteX50" fmla="*/ 324572 w 896775"/>
                  <a:gd name="connsiteY50" fmla="*/ 30309 h 149212"/>
                  <a:gd name="connsiteX51" fmla="*/ 324904 w 896775"/>
                  <a:gd name="connsiteY51" fmla="*/ 30309 h 149212"/>
                  <a:gd name="connsiteX52" fmla="*/ 339559 w 896775"/>
                  <a:gd name="connsiteY52" fmla="*/ 92592 h 149212"/>
                  <a:gd name="connsiteX53" fmla="*/ 296594 w 896775"/>
                  <a:gd name="connsiteY53" fmla="*/ 146715 h 149212"/>
                  <a:gd name="connsiteX54" fmla="*/ 304754 w 896775"/>
                  <a:gd name="connsiteY54" fmla="*/ 114741 h 149212"/>
                  <a:gd name="connsiteX55" fmla="*/ 345888 w 896775"/>
                  <a:gd name="connsiteY55" fmla="*/ 114741 h 149212"/>
                  <a:gd name="connsiteX56" fmla="*/ 353881 w 896775"/>
                  <a:gd name="connsiteY56" fmla="*/ 146715 h 149212"/>
                  <a:gd name="connsiteX57" fmla="*/ 385689 w 896775"/>
                  <a:gd name="connsiteY57" fmla="*/ 146715 h 149212"/>
                  <a:gd name="connsiteX58" fmla="*/ 346553 w 896775"/>
                  <a:gd name="connsiteY58" fmla="*/ 2498 h 149212"/>
                  <a:gd name="connsiteX59" fmla="*/ 306753 w 896775"/>
                  <a:gd name="connsiteY59" fmla="*/ 2498 h 149212"/>
                  <a:gd name="connsiteX60" fmla="*/ 266785 w 896775"/>
                  <a:gd name="connsiteY60" fmla="*/ 146715 h 149212"/>
                  <a:gd name="connsiteX61" fmla="*/ 296594 w 896775"/>
                  <a:gd name="connsiteY61" fmla="*/ 146715 h 149212"/>
                  <a:gd name="connsiteX62" fmla="*/ 159704 w 896775"/>
                  <a:gd name="connsiteY62" fmla="*/ 149046 h 149212"/>
                  <a:gd name="connsiteX63" fmla="*/ 209498 w 896775"/>
                  <a:gd name="connsiteY63" fmla="*/ 74606 h 149212"/>
                  <a:gd name="connsiteX64" fmla="*/ 159704 w 896775"/>
                  <a:gd name="connsiteY64" fmla="*/ 0 h 149212"/>
                  <a:gd name="connsiteX65" fmla="*/ 109911 w 896775"/>
                  <a:gd name="connsiteY65" fmla="*/ 74606 h 149212"/>
                  <a:gd name="connsiteX66" fmla="*/ 159704 w 896775"/>
                  <a:gd name="connsiteY66" fmla="*/ 149046 h 149212"/>
                  <a:gd name="connsiteX67" fmla="*/ 159704 w 896775"/>
                  <a:gd name="connsiteY67" fmla="*/ 127564 h 149212"/>
                  <a:gd name="connsiteX68" fmla="*/ 140553 w 896775"/>
                  <a:gd name="connsiteY68" fmla="*/ 74606 h 149212"/>
                  <a:gd name="connsiteX69" fmla="*/ 159704 w 896775"/>
                  <a:gd name="connsiteY69" fmla="*/ 21649 h 149212"/>
                  <a:gd name="connsiteX70" fmla="*/ 178856 w 896775"/>
                  <a:gd name="connsiteY70" fmla="*/ 74606 h 149212"/>
                  <a:gd name="connsiteX71" fmla="*/ 159704 w 896775"/>
                  <a:gd name="connsiteY71" fmla="*/ 127564 h 149212"/>
                  <a:gd name="connsiteX72" fmla="*/ 0 w 896775"/>
                  <a:gd name="connsiteY72" fmla="*/ 2498 h 149212"/>
                  <a:gd name="connsiteX73" fmla="*/ 0 w 896775"/>
                  <a:gd name="connsiteY73" fmla="*/ 26479 h 149212"/>
                  <a:gd name="connsiteX74" fmla="*/ 33640 w 896775"/>
                  <a:gd name="connsiteY74" fmla="*/ 26479 h 149212"/>
                  <a:gd name="connsiteX75" fmla="*/ 33640 w 896775"/>
                  <a:gd name="connsiteY75" fmla="*/ 146715 h 149212"/>
                  <a:gd name="connsiteX76" fmla="*/ 63782 w 896775"/>
                  <a:gd name="connsiteY76" fmla="*/ 146715 h 149212"/>
                  <a:gd name="connsiteX77" fmla="*/ 63782 w 896775"/>
                  <a:gd name="connsiteY77" fmla="*/ 26479 h 149212"/>
                  <a:gd name="connsiteX78" fmla="*/ 97255 w 896775"/>
                  <a:gd name="connsiteY78" fmla="*/ 26479 h 149212"/>
                  <a:gd name="connsiteX79" fmla="*/ 97255 w 896775"/>
                  <a:gd name="connsiteY79" fmla="*/ 2498 h 149212"/>
                  <a:gd name="connsiteX80" fmla="*/ 0 w 896775"/>
                  <a:gd name="connsiteY80" fmla="*/ 2498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96775" h="149212">
                    <a:moveTo>
                      <a:pt x="817174" y="146715"/>
                    </a:moveTo>
                    <a:lnTo>
                      <a:pt x="817174" y="41133"/>
                    </a:lnTo>
                    <a:lnTo>
                      <a:pt x="817507" y="41133"/>
                    </a:lnTo>
                    <a:lnTo>
                      <a:pt x="856975" y="146715"/>
                    </a:lnTo>
                    <a:lnTo>
                      <a:pt x="896776" y="146715"/>
                    </a:lnTo>
                    <a:lnTo>
                      <a:pt x="896776" y="2498"/>
                    </a:lnTo>
                    <a:lnTo>
                      <a:pt x="868632" y="2498"/>
                    </a:lnTo>
                    <a:lnTo>
                      <a:pt x="868632" y="102417"/>
                    </a:lnTo>
                    <a:lnTo>
                      <a:pt x="868299" y="102417"/>
                    </a:lnTo>
                    <a:lnTo>
                      <a:pt x="829830" y="2498"/>
                    </a:lnTo>
                    <a:lnTo>
                      <a:pt x="789030" y="2498"/>
                    </a:lnTo>
                    <a:lnTo>
                      <a:pt x="789030" y="146715"/>
                    </a:lnTo>
                    <a:lnTo>
                      <a:pt x="817174" y="146715"/>
                    </a:lnTo>
                    <a:close/>
                    <a:moveTo>
                      <a:pt x="715089" y="149046"/>
                    </a:moveTo>
                    <a:cubicBezTo>
                      <a:pt x="764883" y="149046"/>
                      <a:pt x="764883" y="112243"/>
                      <a:pt x="764883" y="74606"/>
                    </a:cubicBezTo>
                    <a:cubicBezTo>
                      <a:pt x="764883" y="36970"/>
                      <a:pt x="764883" y="0"/>
                      <a:pt x="715089" y="0"/>
                    </a:cubicBezTo>
                    <a:cubicBezTo>
                      <a:pt x="665296" y="0"/>
                      <a:pt x="665296" y="36304"/>
                      <a:pt x="665296" y="74606"/>
                    </a:cubicBezTo>
                    <a:cubicBezTo>
                      <a:pt x="665296" y="112909"/>
                      <a:pt x="665296" y="149046"/>
                      <a:pt x="715089" y="149046"/>
                    </a:cubicBezTo>
                    <a:moveTo>
                      <a:pt x="715089" y="127564"/>
                    </a:moveTo>
                    <a:cubicBezTo>
                      <a:pt x="698103" y="127564"/>
                      <a:pt x="695938" y="111577"/>
                      <a:pt x="695938" y="74606"/>
                    </a:cubicBezTo>
                    <a:cubicBezTo>
                      <a:pt x="695938" y="37636"/>
                      <a:pt x="698103" y="21649"/>
                      <a:pt x="715089" y="21649"/>
                    </a:cubicBezTo>
                    <a:cubicBezTo>
                      <a:pt x="732076" y="21649"/>
                      <a:pt x="734240" y="37636"/>
                      <a:pt x="734240" y="74606"/>
                    </a:cubicBezTo>
                    <a:cubicBezTo>
                      <a:pt x="734240" y="111577"/>
                      <a:pt x="732076" y="127564"/>
                      <a:pt x="715089" y="127564"/>
                    </a:cubicBezTo>
                    <a:moveTo>
                      <a:pt x="641316" y="2498"/>
                    </a:moveTo>
                    <a:lnTo>
                      <a:pt x="611173" y="2498"/>
                    </a:lnTo>
                    <a:lnTo>
                      <a:pt x="611173" y="146715"/>
                    </a:lnTo>
                    <a:lnTo>
                      <a:pt x="641316" y="146715"/>
                    </a:lnTo>
                    <a:lnTo>
                      <a:pt x="641316" y="2498"/>
                    </a:lnTo>
                    <a:close/>
                    <a:moveTo>
                      <a:pt x="499930" y="2498"/>
                    </a:moveTo>
                    <a:lnTo>
                      <a:pt x="499930" y="26479"/>
                    </a:lnTo>
                    <a:lnTo>
                      <a:pt x="533569" y="26479"/>
                    </a:lnTo>
                    <a:lnTo>
                      <a:pt x="533569" y="146715"/>
                    </a:lnTo>
                    <a:lnTo>
                      <a:pt x="563712" y="146715"/>
                    </a:lnTo>
                    <a:lnTo>
                      <a:pt x="563712" y="26479"/>
                    </a:lnTo>
                    <a:lnTo>
                      <a:pt x="597351" y="26479"/>
                    </a:lnTo>
                    <a:lnTo>
                      <a:pt x="597351" y="2498"/>
                    </a:lnTo>
                    <a:lnTo>
                      <a:pt x="500096" y="2498"/>
                    </a:lnTo>
                    <a:close/>
                    <a:moveTo>
                      <a:pt x="448472" y="149213"/>
                    </a:moveTo>
                    <a:cubicBezTo>
                      <a:pt x="476616" y="149213"/>
                      <a:pt x="492103" y="136889"/>
                      <a:pt x="492103" y="98254"/>
                    </a:cubicBezTo>
                    <a:lnTo>
                      <a:pt x="462294" y="98254"/>
                    </a:lnTo>
                    <a:cubicBezTo>
                      <a:pt x="461961" y="109578"/>
                      <a:pt x="462460" y="127564"/>
                      <a:pt x="448472" y="127564"/>
                    </a:cubicBezTo>
                    <a:cubicBezTo>
                      <a:pt x="431485" y="127564"/>
                      <a:pt x="429320" y="111577"/>
                      <a:pt x="429320" y="74606"/>
                    </a:cubicBezTo>
                    <a:cubicBezTo>
                      <a:pt x="429320" y="37636"/>
                      <a:pt x="431485" y="21649"/>
                      <a:pt x="448472" y="21649"/>
                    </a:cubicBezTo>
                    <a:cubicBezTo>
                      <a:pt x="457464" y="21649"/>
                      <a:pt x="460795" y="28810"/>
                      <a:pt x="460795" y="47961"/>
                    </a:cubicBezTo>
                    <a:lnTo>
                      <a:pt x="490271" y="47961"/>
                    </a:lnTo>
                    <a:cubicBezTo>
                      <a:pt x="491437" y="16986"/>
                      <a:pt x="479113" y="0"/>
                      <a:pt x="448305" y="0"/>
                    </a:cubicBezTo>
                    <a:cubicBezTo>
                      <a:pt x="398512" y="0"/>
                      <a:pt x="398512" y="36304"/>
                      <a:pt x="398512" y="74606"/>
                    </a:cubicBezTo>
                    <a:cubicBezTo>
                      <a:pt x="398512" y="112909"/>
                      <a:pt x="398512" y="149046"/>
                      <a:pt x="448305" y="149046"/>
                    </a:cubicBezTo>
                    <a:moveTo>
                      <a:pt x="339559" y="92592"/>
                    </a:moveTo>
                    <a:lnTo>
                      <a:pt x="310749" y="92592"/>
                    </a:lnTo>
                    <a:lnTo>
                      <a:pt x="324572" y="30309"/>
                    </a:lnTo>
                    <a:lnTo>
                      <a:pt x="324904" y="30309"/>
                    </a:lnTo>
                    <a:lnTo>
                      <a:pt x="339559" y="92592"/>
                    </a:lnTo>
                    <a:close/>
                    <a:moveTo>
                      <a:pt x="296594" y="146715"/>
                    </a:moveTo>
                    <a:lnTo>
                      <a:pt x="304754" y="114741"/>
                    </a:lnTo>
                    <a:lnTo>
                      <a:pt x="345888" y="114741"/>
                    </a:lnTo>
                    <a:lnTo>
                      <a:pt x="353881" y="146715"/>
                    </a:lnTo>
                    <a:lnTo>
                      <a:pt x="385689" y="146715"/>
                    </a:lnTo>
                    <a:lnTo>
                      <a:pt x="346553" y="2498"/>
                    </a:lnTo>
                    <a:lnTo>
                      <a:pt x="306753" y="2498"/>
                    </a:lnTo>
                    <a:lnTo>
                      <a:pt x="266785" y="146715"/>
                    </a:lnTo>
                    <a:lnTo>
                      <a:pt x="296594" y="146715"/>
                    </a:lnTo>
                    <a:close/>
                    <a:moveTo>
                      <a:pt x="159704" y="149046"/>
                    </a:moveTo>
                    <a:cubicBezTo>
                      <a:pt x="209498" y="149046"/>
                      <a:pt x="209498" y="112243"/>
                      <a:pt x="209498" y="74606"/>
                    </a:cubicBezTo>
                    <a:cubicBezTo>
                      <a:pt x="209498" y="36970"/>
                      <a:pt x="209498" y="0"/>
                      <a:pt x="159704" y="0"/>
                    </a:cubicBezTo>
                    <a:cubicBezTo>
                      <a:pt x="109911" y="0"/>
                      <a:pt x="109911" y="36304"/>
                      <a:pt x="109911" y="74606"/>
                    </a:cubicBezTo>
                    <a:cubicBezTo>
                      <a:pt x="109911" y="112909"/>
                      <a:pt x="109911" y="149046"/>
                      <a:pt x="159704" y="149046"/>
                    </a:cubicBezTo>
                    <a:moveTo>
                      <a:pt x="159704" y="127564"/>
                    </a:moveTo>
                    <a:cubicBezTo>
                      <a:pt x="142718" y="127564"/>
                      <a:pt x="140553" y="111577"/>
                      <a:pt x="140553" y="74606"/>
                    </a:cubicBezTo>
                    <a:cubicBezTo>
                      <a:pt x="140553" y="37636"/>
                      <a:pt x="142718" y="21649"/>
                      <a:pt x="159704" y="21649"/>
                    </a:cubicBezTo>
                    <a:cubicBezTo>
                      <a:pt x="176691" y="21649"/>
                      <a:pt x="178856" y="37636"/>
                      <a:pt x="178856" y="74606"/>
                    </a:cubicBezTo>
                    <a:cubicBezTo>
                      <a:pt x="178856" y="111577"/>
                      <a:pt x="176691" y="127564"/>
                      <a:pt x="159704" y="127564"/>
                    </a:cubicBezTo>
                    <a:moveTo>
                      <a:pt x="0" y="2498"/>
                    </a:moveTo>
                    <a:lnTo>
                      <a:pt x="0" y="26479"/>
                    </a:lnTo>
                    <a:lnTo>
                      <a:pt x="33640" y="26479"/>
                    </a:lnTo>
                    <a:lnTo>
                      <a:pt x="33640" y="146715"/>
                    </a:lnTo>
                    <a:lnTo>
                      <a:pt x="63782" y="146715"/>
                    </a:lnTo>
                    <a:lnTo>
                      <a:pt x="63782" y="26479"/>
                    </a:lnTo>
                    <a:lnTo>
                      <a:pt x="97255" y="26479"/>
                    </a:lnTo>
                    <a:lnTo>
                      <a:pt x="97255" y="2498"/>
                    </a:lnTo>
                    <a:lnTo>
                      <a:pt x="0" y="2498"/>
                    </a:lnTo>
                    <a:close/>
                  </a:path>
                </a:pathLst>
              </a:custGeom>
              <a:solidFill>
                <a:schemeClr val="tx2"/>
              </a:solidFill>
              <a:ln w="0"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8F6FCC8F-7D39-1F74-F8F5-D3870996BAC2}"/>
                  </a:ext>
                </a:extLst>
              </p:cNvPr>
              <p:cNvSpPr/>
              <p:nvPr/>
            </p:nvSpPr>
            <p:spPr>
              <a:xfrm>
                <a:off x="9462209" y="2708359"/>
                <a:ext cx="713757" cy="146548"/>
              </a:xfrm>
              <a:custGeom>
                <a:avLst/>
                <a:gdLst>
                  <a:gd name="connsiteX0" fmla="*/ 616336 w 713757"/>
                  <a:gd name="connsiteY0" fmla="*/ 0 h 146548"/>
                  <a:gd name="connsiteX1" fmla="*/ 616336 w 713757"/>
                  <a:gd name="connsiteY1" fmla="*/ 23981 h 146548"/>
                  <a:gd name="connsiteX2" fmla="*/ 649975 w 713757"/>
                  <a:gd name="connsiteY2" fmla="*/ 23981 h 146548"/>
                  <a:gd name="connsiteX3" fmla="*/ 649975 w 713757"/>
                  <a:gd name="connsiteY3" fmla="*/ 144217 h 146548"/>
                  <a:gd name="connsiteX4" fmla="*/ 680117 w 713757"/>
                  <a:gd name="connsiteY4" fmla="*/ 144217 h 146548"/>
                  <a:gd name="connsiteX5" fmla="*/ 680117 w 713757"/>
                  <a:gd name="connsiteY5" fmla="*/ 23981 h 146548"/>
                  <a:gd name="connsiteX6" fmla="*/ 713757 w 713757"/>
                  <a:gd name="connsiteY6" fmla="*/ 23981 h 146548"/>
                  <a:gd name="connsiteX7" fmla="*/ 713757 w 713757"/>
                  <a:gd name="connsiteY7" fmla="*/ 0 h 146548"/>
                  <a:gd name="connsiteX8" fmla="*/ 616503 w 713757"/>
                  <a:gd name="connsiteY8" fmla="*/ 0 h 146548"/>
                  <a:gd name="connsiteX9" fmla="*/ 626161 w 713757"/>
                  <a:gd name="connsiteY9" fmla="*/ 144217 h 146548"/>
                  <a:gd name="connsiteX10" fmla="*/ 626161 w 713757"/>
                  <a:gd name="connsiteY10" fmla="*/ 120236 h 146548"/>
                  <a:gd name="connsiteX11" fmla="*/ 581031 w 713757"/>
                  <a:gd name="connsiteY11" fmla="*/ 120236 h 146548"/>
                  <a:gd name="connsiteX12" fmla="*/ 581031 w 713757"/>
                  <a:gd name="connsiteY12" fmla="*/ 0 h 146548"/>
                  <a:gd name="connsiteX13" fmla="*/ 550889 w 713757"/>
                  <a:gd name="connsiteY13" fmla="*/ 0 h 146548"/>
                  <a:gd name="connsiteX14" fmla="*/ 550889 w 713757"/>
                  <a:gd name="connsiteY14" fmla="*/ 144217 h 146548"/>
                  <a:gd name="connsiteX15" fmla="*/ 626161 w 713757"/>
                  <a:gd name="connsiteY15" fmla="*/ 144217 h 146548"/>
                  <a:gd name="connsiteX16" fmla="*/ 495933 w 713757"/>
                  <a:gd name="connsiteY16" fmla="*/ 0 h 146548"/>
                  <a:gd name="connsiteX17" fmla="*/ 495933 w 713757"/>
                  <a:gd name="connsiteY17" fmla="*/ 100252 h 146548"/>
                  <a:gd name="connsiteX18" fmla="*/ 476782 w 713757"/>
                  <a:gd name="connsiteY18" fmla="*/ 125066 h 146548"/>
                  <a:gd name="connsiteX19" fmla="*/ 458130 w 713757"/>
                  <a:gd name="connsiteY19" fmla="*/ 100252 h 146548"/>
                  <a:gd name="connsiteX20" fmla="*/ 458130 w 713757"/>
                  <a:gd name="connsiteY20" fmla="*/ 0 h 146548"/>
                  <a:gd name="connsiteX21" fmla="*/ 427988 w 713757"/>
                  <a:gd name="connsiteY21" fmla="*/ 0 h 146548"/>
                  <a:gd name="connsiteX22" fmla="*/ 427988 w 713757"/>
                  <a:gd name="connsiteY22" fmla="*/ 102251 h 146548"/>
                  <a:gd name="connsiteX23" fmla="*/ 477115 w 713757"/>
                  <a:gd name="connsiteY23" fmla="*/ 146548 h 146548"/>
                  <a:gd name="connsiteX24" fmla="*/ 526075 w 713757"/>
                  <a:gd name="connsiteY24" fmla="*/ 102251 h 146548"/>
                  <a:gd name="connsiteX25" fmla="*/ 526075 w 713757"/>
                  <a:gd name="connsiteY25" fmla="*/ 0 h 146548"/>
                  <a:gd name="connsiteX26" fmla="*/ 495933 w 713757"/>
                  <a:gd name="connsiteY26" fmla="*/ 0 h 146548"/>
                  <a:gd name="connsiteX27" fmla="*/ 368203 w 713757"/>
                  <a:gd name="connsiteY27" fmla="*/ 90094 h 146548"/>
                  <a:gd name="connsiteX28" fmla="*/ 339393 w 713757"/>
                  <a:gd name="connsiteY28" fmla="*/ 90094 h 146548"/>
                  <a:gd name="connsiteX29" fmla="*/ 353215 w 713757"/>
                  <a:gd name="connsiteY29" fmla="*/ 27644 h 146548"/>
                  <a:gd name="connsiteX30" fmla="*/ 353548 w 713757"/>
                  <a:gd name="connsiteY30" fmla="*/ 27644 h 146548"/>
                  <a:gd name="connsiteX31" fmla="*/ 368203 w 713757"/>
                  <a:gd name="connsiteY31" fmla="*/ 90094 h 146548"/>
                  <a:gd name="connsiteX32" fmla="*/ 325237 w 713757"/>
                  <a:gd name="connsiteY32" fmla="*/ 144217 h 146548"/>
                  <a:gd name="connsiteX33" fmla="*/ 333398 w 713757"/>
                  <a:gd name="connsiteY33" fmla="*/ 112243 h 146548"/>
                  <a:gd name="connsiteX34" fmla="*/ 374531 w 713757"/>
                  <a:gd name="connsiteY34" fmla="*/ 112243 h 146548"/>
                  <a:gd name="connsiteX35" fmla="*/ 382524 w 713757"/>
                  <a:gd name="connsiteY35" fmla="*/ 144217 h 146548"/>
                  <a:gd name="connsiteX36" fmla="*/ 414332 w 713757"/>
                  <a:gd name="connsiteY36" fmla="*/ 144217 h 146548"/>
                  <a:gd name="connsiteX37" fmla="*/ 375197 w 713757"/>
                  <a:gd name="connsiteY37" fmla="*/ 0 h 146548"/>
                  <a:gd name="connsiteX38" fmla="*/ 335396 w 713757"/>
                  <a:gd name="connsiteY38" fmla="*/ 0 h 146548"/>
                  <a:gd name="connsiteX39" fmla="*/ 295428 w 713757"/>
                  <a:gd name="connsiteY39" fmla="*/ 144217 h 146548"/>
                  <a:gd name="connsiteX40" fmla="*/ 325237 w 713757"/>
                  <a:gd name="connsiteY40" fmla="*/ 144217 h 146548"/>
                  <a:gd name="connsiteX41" fmla="*/ 250964 w 713757"/>
                  <a:gd name="connsiteY41" fmla="*/ 144217 h 146548"/>
                  <a:gd name="connsiteX42" fmla="*/ 250964 w 713757"/>
                  <a:gd name="connsiteY42" fmla="*/ 81268 h 146548"/>
                  <a:gd name="connsiteX43" fmla="*/ 293763 w 713757"/>
                  <a:gd name="connsiteY43" fmla="*/ 81268 h 146548"/>
                  <a:gd name="connsiteX44" fmla="*/ 293763 w 713757"/>
                  <a:gd name="connsiteY44" fmla="*/ 59119 h 146548"/>
                  <a:gd name="connsiteX45" fmla="*/ 250964 w 713757"/>
                  <a:gd name="connsiteY45" fmla="*/ 59119 h 146548"/>
                  <a:gd name="connsiteX46" fmla="*/ 250964 w 713757"/>
                  <a:gd name="connsiteY46" fmla="*/ 22149 h 146548"/>
                  <a:gd name="connsiteX47" fmla="*/ 295761 w 713757"/>
                  <a:gd name="connsiteY47" fmla="*/ 22149 h 146548"/>
                  <a:gd name="connsiteX48" fmla="*/ 295761 w 713757"/>
                  <a:gd name="connsiteY48" fmla="*/ 0 h 146548"/>
                  <a:gd name="connsiteX49" fmla="*/ 220822 w 713757"/>
                  <a:gd name="connsiteY49" fmla="*/ 0 h 146548"/>
                  <a:gd name="connsiteX50" fmla="*/ 220822 w 713757"/>
                  <a:gd name="connsiteY50" fmla="*/ 144217 h 146548"/>
                  <a:gd name="connsiteX51" fmla="*/ 250964 w 713757"/>
                  <a:gd name="connsiteY51" fmla="*/ 144217 h 146548"/>
                  <a:gd name="connsiteX52" fmla="*/ 201837 w 713757"/>
                  <a:gd name="connsiteY52" fmla="*/ 144217 h 146548"/>
                  <a:gd name="connsiteX53" fmla="*/ 201837 w 713757"/>
                  <a:gd name="connsiteY53" fmla="*/ 122068 h 146548"/>
                  <a:gd name="connsiteX54" fmla="*/ 151711 w 713757"/>
                  <a:gd name="connsiteY54" fmla="*/ 122068 h 146548"/>
                  <a:gd name="connsiteX55" fmla="*/ 151711 w 713757"/>
                  <a:gd name="connsiteY55" fmla="*/ 79935 h 146548"/>
                  <a:gd name="connsiteX56" fmla="*/ 196508 w 713757"/>
                  <a:gd name="connsiteY56" fmla="*/ 79935 h 146548"/>
                  <a:gd name="connsiteX57" fmla="*/ 196508 w 713757"/>
                  <a:gd name="connsiteY57" fmla="*/ 57787 h 146548"/>
                  <a:gd name="connsiteX58" fmla="*/ 151711 w 713757"/>
                  <a:gd name="connsiteY58" fmla="*/ 57787 h 146548"/>
                  <a:gd name="connsiteX59" fmla="*/ 151711 w 713757"/>
                  <a:gd name="connsiteY59" fmla="*/ 22149 h 146548"/>
                  <a:gd name="connsiteX60" fmla="*/ 200338 w 713757"/>
                  <a:gd name="connsiteY60" fmla="*/ 22149 h 146548"/>
                  <a:gd name="connsiteX61" fmla="*/ 200338 w 713757"/>
                  <a:gd name="connsiteY61" fmla="*/ 0 h 146548"/>
                  <a:gd name="connsiteX62" fmla="*/ 121569 w 713757"/>
                  <a:gd name="connsiteY62" fmla="*/ 0 h 146548"/>
                  <a:gd name="connsiteX63" fmla="*/ 121569 w 713757"/>
                  <a:gd name="connsiteY63" fmla="*/ 144217 h 146548"/>
                  <a:gd name="connsiteX64" fmla="*/ 201837 w 713757"/>
                  <a:gd name="connsiteY64" fmla="*/ 144217 h 146548"/>
                  <a:gd name="connsiteX65" fmla="*/ 0 w 713757"/>
                  <a:gd name="connsiteY65" fmla="*/ 144217 h 146548"/>
                  <a:gd name="connsiteX66" fmla="*/ 49127 w 713757"/>
                  <a:gd name="connsiteY66" fmla="*/ 144217 h 146548"/>
                  <a:gd name="connsiteX67" fmla="*/ 97255 w 713757"/>
                  <a:gd name="connsiteY67" fmla="*/ 71276 h 146548"/>
                  <a:gd name="connsiteX68" fmla="*/ 50293 w 713757"/>
                  <a:gd name="connsiteY68" fmla="*/ 0 h 146548"/>
                  <a:gd name="connsiteX69" fmla="*/ 0 w 713757"/>
                  <a:gd name="connsiteY69" fmla="*/ 0 h 146548"/>
                  <a:gd name="connsiteX70" fmla="*/ 0 w 713757"/>
                  <a:gd name="connsiteY70" fmla="*/ 144217 h 146548"/>
                  <a:gd name="connsiteX71" fmla="*/ 30142 w 713757"/>
                  <a:gd name="connsiteY71" fmla="*/ 22149 h 146548"/>
                  <a:gd name="connsiteX72" fmla="*/ 45796 w 713757"/>
                  <a:gd name="connsiteY72" fmla="*/ 22149 h 146548"/>
                  <a:gd name="connsiteX73" fmla="*/ 66780 w 713757"/>
                  <a:gd name="connsiteY73" fmla="*/ 72108 h 146548"/>
                  <a:gd name="connsiteX74" fmla="*/ 44797 w 713757"/>
                  <a:gd name="connsiteY74" fmla="*/ 122068 h 146548"/>
                  <a:gd name="connsiteX75" fmla="*/ 30142 w 713757"/>
                  <a:gd name="connsiteY75" fmla="*/ 122068 h 146548"/>
                  <a:gd name="connsiteX76" fmla="*/ 30142 w 713757"/>
                  <a:gd name="connsiteY76" fmla="*/ 22149 h 14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13757" h="146548">
                    <a:moveTo>
                      <a:pt x="616336" y="0"/>
                    </a:moveTo>
                    <a:lnTo>
                      <a:pt x="616336" y="23981"/>
                    </a:lnTo>
                    <a:lnTo>
                      <a:pt x="649975" y="23981"/>
                    </a:lnTo>
                    <a:lnTo>
                      <a:pt x="649975" y="144217"/>
                    </a:lnTo>
                    <a:lnTo>
                      <a:pt x="680117" y="144217"/>
                    </a:lnTo>
                    <a:lnTo>
                      <a:pt x="680117" y="23981"/>
                    </a:lnTo>
                    <a:lnTo>
                      <a:pt x="713757" y="23981"/>
                    </a:lnTo>
                    <a:lnTo>
                      <a:pt x="713757" y="0"/>
                    </a:lnTo>
                    <a:lnTo>
                      <a:pt x="616503" y="0"/>
                    </a:lnTo>
                    <a:close/>
                    <a:moveTo>
                      <a:pt x="626161" y="144217"/>
                    </a:moveTo>
                    <a:lnTo>
                      <a:pt x="626161" y="120236"/>
                    </a:lnTo>
                    <a:lnTo>
                      <a:pt x="581031" y="120236"/>
                    </a:lnTo>
                    <a:lnTo>
                      <a:pt x="581031" y="0"/>
                    </a:lnTo>
                    <a:lnTo>
                      <a:pt x="550889" y="0"/>
                    </a:lnTo>
                    <a:lnTo>
                      <a:pt x="550889" y="144217"/>
                    </a:lnTo>
                    <a:lnTo>
                      <a:pt x="626161" y="144217"/>
                    </a:lnTo>
                    <a:close/>
                    <a:moveTo>
                      <a:pt x="495933" y="0"/>
                    </a:moveTo>
                    <a:lnTo>
                      <a:pt x="495933" y="100252"/>
                    </a:lnTo>
                    <a:cubicBezTo>
                      <a:pt x="495933" y="116239"/>
                      <a:pt x="489938" y="125066"/>
                      <a:pt x="476782" y="125066"/>
                    </a:cubicBezTo>
                    <a:cubicBezTo>
                      <a:pt x="465791" y="125066"/>
                      <a:pt x="458130" y="118071"/>
                      <a:pt x="458130" y="100252"/>
                    </a:cubicBezTo>
                    <a:lnTo>
                      <a:pt x="458130" y="0"/>
                    </a:lnTo>
                    <a:lnTo>
                      <a:pt x="427988" y="0"/>
                    </a:lnTo>
                    <a:lnTo>
                      <a:pt x="427988" y="102251"/>
                    </a:lnTo>
                    <a:cubicBezTo>
                      <a:pt x="427988" y="129396"/>
                      <a:pt x="443975" y="146548"/>
                      <a:pt x="477115" y="146548"/>
                    </a:cubicBezTo>
                    <a:cubicBezTo>
                      <a:pt x="513919" y="146548"/>
                      <a:pt x="526075" y="123733"/>
                      <a:pt x="526075" y="102251"/>
                    </a:cubicBezTo>
                    <a:lnTo>
                      <a:pt x="526075" y="0"/>
                    </a:lnTo>
                    <a:lnTo>
                      <a:pt x="495933" y="0"/>
                    </a:lnTo>
                    <a:close/>
                    <a:moveTo>
                      <a:pt x="368203" y="90094"/>
                    </a:moveTo>
                    <a:lnTo>
                      <a:pt x="339393" y="90094"/>
                    </a:lnTo>
                    <a:lnTo>
                      <a:pt x="353215" y="27644"/>
                    </a:lnTo>
                    <a:lnTo>
                      <a:pt x="353548" y="27644"/>
                    </a:lnTo>
                    <a:lnTo>
                      <a:pt x="368203" y="90094"/>
                    </a:lnTo>
                    <a:close/>
                    <a:moveTo>
                      <a:pt x="325237" y="144217"/>
                    </a:moveTo>
                    <a:lnTo>
                      <a:pt x="333398" y="112243"/>
                    </a:lnTo>
                    <a:lnTo>
                      <a:pt x="374531" y="112243"/>
                    </a:lnTo>
                    <a:lnTo>
                      <a:pt x="382524" y="144217"/>
                    </a:lnTo>
                    <a:lnTo>
                      <a:pt x="414332" y="144217"/>
                    </a:lnTo>
                    <a:lnTo>
                      <a:pt x="375197" y="0"/>
                    </a:lnTo>
                    <a:lnTo>
                      <a:pt x="335396" y="0"/>
                    </a:lnTo>
                    <a:lnTo>
                      <a:pt x="295428" y="144217"/>
                    </a:lnTo>
                    <a:lnTo>
                      <a:pt x="325237" y="144217"/>
                    </a:lnTo>
                    <a:close/>
                    <a:moveTo>
                      <a:pt x="250964" y="144217"/>
                    </a:moveTo>
                    <a:lnTo>
                      <a:pt x="250964" y="81268"/>
                    </a:lnTo>
                    <a:lnTo>
                      <a:pt x="293763" y="81268"/>
                    </a:lnTo>
                    <a:lnTo>
                      <a:pt x="293763" y="59119"/>
                    </a:lnTo>
                    <a:lnTo>
                      <a:pt x="250964" y="59119"/>
                    </a:lnTo>
                    <a:lnTo>
                      <a:pt x="250964" y="22149"/>
                    </a:lnTo>
                    <a:lnTo>
                      <a:pt x="295761" y="22149"/>
                    </a:lnTo>
                    <a:lnTo>
                      <a:pt x="295761" y="0"/>
                    </a:lnTo>
                    <a:lnTo>
                      <a:pt x="220822" y="0"/>
                    </a:lnTo>
                    <a:lnTo>
                      <a:pt x="220822" y="144217"/>
                    </a:lnTo>
                    <a:lnTo>
                      <a:pt x="250964" y="144217"/>
                    </a:lnTo>
                    <a:close/>
                    <a:moveTo>
                      <a:pt x="201837" y="144217"/>
                    </a:moveTo>
                    <a:lnTo>
                      <a:pt x="201837" y="122068"/>
                    </a:lnTo>
                    <a:lnTo>
                      <a:pt x="151711" y="122068"/>
                    </a:lnTo>
                    <a:lnTo>
                      <a:pt x="151711" y="79935"/>
                    </a:lnTo>
                    <a:lnTo>
                      <a:pt x="196508" y="79935"/>
                    </a:lnTo>
                    <a:lnTo>
                      <a:pt x="196508" y="57787"/>
                    </a:lnTo>
                    <a:lnTo>
                      <a:pt x="151711" y="57787"/>
                    </a:lnTo>
                    <a:lnTo>
                      <a:pt x="151711" y="22149"/>
                    </a:lnTo>
                    <a:lnTo>
                      <a:pt x="200338" y="22149"/>
                    </a:lnTo>
                    <a:lnTo>
                      <a:pt x="200338" y="0"/>
                    </a:lnTo>
                    <a:lnTo>
                      <a:pt x="121569" y="0"/>
                    </a:lnTo>
                    <a:lnTo>
                      <a:pt x="121569" y="144217"/>
                    </a:lnTo>
                    <a:lnTo>
                      <a:pt x="201837" y="144217"/>
                    </a:lnTo>
                    <a:close/>
                    <a:moveTo>
                      <a:pt x="0" y="144217"/>
                    </a:moveTo>
                    <a:lnTo>
                      <a:pt x="49127" y="144217"/>
                    </a:lnTo>
                    <a:cubicBezTo>
                      <a:pt x="100752" y="144217"/>
                      <a:pt x="97255" y="93425"/>
                      <a:pt x="97255" y="71276"/>
                    </a:cubicBezTo>
                    <a:cubicBezTo>
                      <a:pt x="97255" y="26312"/>
                      <a:pt x="89928" y="0"/>
                      <a:pt x="50293" y="0"/>
                    </a:cubicBezTo>
                    <a:lnTo>
                      <a:pt x="0" y="0"/>
                    </a:lnTo>
                    <a:lnTo>
                      <a:pt x="0" y="144217"/>
                    </a:lnTo>
                    <a:close/>
                    <a:moveTo>
                      <a:pt x="30142" y="22149"/>
                    </a:moveTo>
                    <a:lnTo>
                      <a:pt x="45796" y="22149"/>
                    </a:lnTo>
                    <a:cubicBezTo>
                      <a:pt x="66780" y="22149"/>
                      <a:pt x="66780" y="45463"/>
                      <a:pt x="66780" y="72108"/>
                    </a:cubicBezTo>
                    <a:cubicBezTo>
                      <a:pt x="66780" y="108246"/>
                      <a:pt x="63116" y="122068"/>
                      <a:pt x="44797" y="122068"/>
                    </a:cubicBezTo>
                    <a:lnTo>
                      <a:pt x="30142" y="122068"/>
                    </a:lnTo>
                    <a:lnTo>
                      <a:pt x="30142" y="22149"/>
                    </a:lnTo>
                    <a:close/>
                  </a:path>
                </a:pathLst>
              </a:custGeom>
              <a:solidFill>
                <a:schemeClr val="tx2"/>
              </a:solidFill>
              <a:ln w="0"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8053E283-906B-5FAE-5A5D-D1085331CEA2}"/>
                  </a:ext>
                </a:extLst>
              </p:cNvPr>
              <p:cNvSpPr/>
              <p:nvPr/>
            </p:nvSpPr>
            <p:spPr>
              <a:xfrm>
                <a:off x="9448887" y="2575239"/>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dirty="0"/>
              </a:p>
            </p:txBody>
          </p:sp>
          <p:pic>
            <p:nvPicPr>
              <p:cNvPr id="55" name="Graphic 54">
                <a:extLst>
                  <a:ext uri="{FF2B5EF4-FFF2-40B4-BE49-F238E27FC236}">
                    <a16:creationId xmlns:a16="http://schemas.microsoft.com/office/drawing/2014/main" id="{FFAD2D66-CAFE-CD72-4621-1203CD67E4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0536" y="1950277"/>
                <a:ext cx="524279" cy="524279"/>
              </a:xfrm>
              <a:prstGeom prst="rect">
                <a:avLst/>
              </a:prstGeom>
            </p:spPr>
          </p:pic>
        </p:grpSp>
      </p:grpSp>
      <p:sp>
        <p:nvSpPr>
          <p:cNvPr id="56" name="Rectangle 55">
            <a:extLst>
              <a:ext uri="{FF2B5EF4-FFF2-40B4-BE49-F238E27FC236}">
                <a16:creationId xmlns:a16="http://schemas.microsoft.com/office/drawing/2014/main" id="{6685DA01-5750-514A-5617-59A5C514FDCC}"/>
              </a:ext>
            </a:extLst>
          </p:cNvPr>
          <p:cNvSpPr/>
          <p:nvPr userDrawn="1"/>
        </p:nvSpPr>
        <p:spPr>
          <a:xfrm>
            <a:off x="0" y="0"/>
            <a:ext cx="12192000" cy="11108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Graphic 56">
            <a:extLst>
              <a:ext uri="{FF2B5EF4-FFF2-40B4-BE49-F238E27FC236}">
                <a16:creationId xmlns:a16="http://schemas.microsoft.com/office/drawing/2014/main" id="{0DAC10B5-0B84-8065-7B3B-D0A817CF664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0844" y="455741"/>
            <a:ext cx="5768687" cy="665618"/>
          </a:xfrm>
          <a:prstGeom prst="rect">
            <a:avLst/>
          </a:prstGeom>
        </p:spPr>
      </p:pic>
      <p:sp>
        <p:nvSpPr>
          <p:cNvPr id="58" name="Freeform: Shape 57">
            <a:extLst>
              <a:ext uri="{FF2B5EF4-FFF2-40B4-BE49-F238E27FC236}">
                <a16:creationId xmlns:a16="http://schemas.microsoft.com/office/drawing/2014/main" id="{92D8057B-0F96-5D55-48ED-8F76469A7E8F}"/>
              </a:ext>
            </a:extLst>
          </p:cNvPr>
          <p:cNvSpPr/>
          <p:nvPr userDrawn="1"/>
        </p:nvSpPr>
        <p:spPr>
          <a:xfrm>
            <a:off x="504492" y="1531217"/>
            <a:ext cx="1097681" cy="268588"/>
          </a:xfrm>
          <a:custGeom>
            <a:avLst/>
            <a:gdLst>
              <a:gd name="connsiteX0" fmla="*/ 968908 w 1097681"/>
              <a:gd name="connsiteY0" fmla="*/ 266381 h 268588"/>
              <a:gd name="connsiteX1" fmla="*/ 1001067 w 1097681"/>
              <a:gd name="connsiteY1" fmla="*/ 266381 h 268588"/>
              <a:gd name="connsiteX2" fmla="*/ 1001067 w 1097681"/>
              <a:gd name="connsiteY2" fmla="*/ 40992 h 268588"/>
              <a:gd name="connsiteX3" fmla="*/ 1001757 w 1097681"/>
              <a:gd name="connsiteY3" fmla="*/ 40992 h 268588"/>
              <a:gd name="connsiteX4" fmla="*/ 1044958 w 1097681"/>
              <a:gd name="connsiteY4" fmla="*/ 266381 h 268588"/>
              <a:gd name="connsiteX5" fmla="*/ 1097682 w 1097681"/>
              <a:gd name="connsiteY5" fmla="*/ 266381 h 268588"/>
              <a:gd name="connsiteX6" fmla="*/ 1097682 w 1097681"/>
              <a:gd name="connsiteY6" fmla="*/ 2208 h 268588"/>
              <a:gd name="connsiteX7" fmla="*/ 1063314 w 1097681"/>
              <a:gd name="connsiteY7" fmla="*/ 2208 h 268588"/>
              <a:gd name="connsiteX8" fmla="*/ 1063314 w 1097681"/>
              <a:gd name="connsiteY8" fmla="*/ 221800 h 268588"/>
              <a:gd name="connsiteX9" fmla="*/ 1062624 w 1097681"/>
              <a:gd name="connsiteY9" fmla="*/ 221800 h 268588"/>
              <a:gd name="connsiteX10" fmla="*/ 1019424 w 1097681"/>
              <a:gd name="connsiteY10" fmla="*/ 2208 h 268588"/>
              <a:gd name="connsiteX11" fmla="*/ 968908 w 1097681"/>
              <a:gd name="connsiteY11" fmla="*/ 2208 h 268588"/>
              <a:gd name="connsiteX12" fmla="*/ 968908 w 1097681"/>
              <a:gd name="connsiteY12" fmla="*/ 266381 h 268588"/>
              <a:gd name="connsiteX13" fmla="*/ 783960 w 1097681"/>
              <a:gd name="connsiteY13" fmla="*/ 203029 h 268588"/>
              <a:gd name="connsiteX14" fmla="*/ 845793 w 1097681"/>
              <a:gd name="connsiteY14" fmla="*/ 268589 h 268588"/>
              <a:gd name="connsiteX15" fmla="*/ 908041 w 1097681"/>
              <a:gd name="connsiteY15" fmla="*/ 199026 h 268588"/>
              <a:gd name="connsiteX16" fmla="*/ 908041 w 1097681"/>
              <a:gd name="connsiteY16" fmla="*/ 65560 h 268588"/>
              <a:gd name="connsiteX17" fmla="*/ 845793 w 1097681"/>
              <a:gd name="connsiteY17" fmla="*/ 0 h 268588"/>
              <a:gd name="connsiteX18" fmla="*/ 783960 w 1097681"/>
              <a:gd name="connsiteY18" fmla="*/ 69563 h 268588"/>
              <a:gd name="connsiteX19" fmla="*/ 783960 w 1097681"/>
              <a:gd name="connsiteY19" fmla="*/ 203167 h 268588"/>
              <a:gd name="connsiteX20" fmla="*/ 820535 w 1097681"/>
              <a:gd name="connsiteY20" fmla="*/ 66526 h 268588"/>
              <a:gd name="connsiteX21" fmla="*/ 845793 w 1097681"/>
              <a:gd name="connsiteY21" fmla="*/ 28432 h 268588"/>
              <a:gd name="connsiteX22" fmla="*/ 871465 w 1097681"/>
              <a:gd name="connsiteY22" fmla="*/ 66526 h 268588"/>
              <a:gd name="connsiteX23" fmla="*/ 871465 w 1097681"/>
              <a:gd name="connsiteY23" fmla="*/ 205237 h 268588"/>
              <a:gd name="connsiteX24" fmla="*/ 845793 w 1097681"/>
              <a:gd name="connsiteY24" fmla="*/ 240019 h 268588"/>
              <a:gd name="connsiteX25" fmla="*/ 820535 w 1097681"/>
              <a:gd name="connsiteY25" fmla="*/ 205237 h 268588"/>
              <a:gd name="connsiteX26" fmla="*/ 820535 w 1097681"/>
              <a:gd name="connsiteY26" fmla="*/ 66664 h 268588"/>
              <a:gd name="connsiteX27" fmla="*/ 687345 w 1097681"/>
              <a:gd name="connsiteY27" fmla="*/ 266243 h 268588"/>
              <a:gd name="connsiteX28" fmla="*/ 723921 w 1097681"/>
              <a:gd name="connsiteY28" fmla="*/ 266243 h 268588"/>
              <a:gd name="connsiteX29" fmla="*/ 723921 w 1097681"/>
              <a:gd name="connsiteY29" fmla="*/ 2208 h 268588"/>
              <a:gd name="connsiteX30" fmla="*/ 687345 w 1097681"/>
              <a:gd name="connsiteY30" fmla="*/ 2208 h 268588"/>
              <a:gd name="connsiteX31" fmla="*/ 687345 w 1097681"/>
              <a:gd name="connsiteY31" fmla="*/ 266381 h 268588"/>
              <a:gd name="connsiteX32" fmla="*/ 512472 w 1097681"/>
              <a:gd name="connsiteY32" fmla="*/ 221248 h 268588"/>
              <a:gd name="connsiteX33" fmla="*/ 569199 w 1097681"/>
              <a:gd name="connsiteY33" fmla="*/ 268451 h 268588"/>
              <a:gd name="connsiteX34" fmla="*/ 628824 w 1097681"/>
              <a:gd name="connsiteY34" fmla="*/ 203305 h 268588"/>
              <a:gd name="connsiteX35" fmla="*/ 586452 w 1097681"/>
              <a:gd name="connsiteY35" fmla="*/ 121321 h 268588"/>
              <a:gd name="connsiteX36" fmla="*/ 549186 w 1097681"/>
              <a:gd name="connsiteY36" fmla="*/ 57279 h 268588"/>
              <a:gd name="connsiteX37" fmla="*/ 571131 w 1097681"/>
              <a:gd name="connsiteY37" fmla="*/ 28294 h 268588"/>
              <a:gd name="connsiteX38" fmla="*/ 591696 w 1097681"/>
              <a:gd name="connsiteY38" fmla="*/ 52034 h 268588"/>
              <a:gd name="connsiteX39" fmla="*/ 591696 w 1097681"/>
              <a:gd name="connsiteY39" fmla="*/ 72875 h 268588"/>
              <a:gd name="connsiteX40" fmla="*/ 626064 w 1097681"/>
              <a:gd name="connsiteY40" fmla="*/ 72875 h 268588"/>
              <a:gd name="connsiteX41" fmla="*/ 626064 w 1097681"/>
              <a:gd name="connsiteY41" fmla="*/ 48031 h 268588"/>
              <a:gd name="connsiteX42" fmla="*/ 615436 w 1097681"/>
              <a:gd name="connsiteY42" fmla="*/ 14354 h 268588"/>
              <a:gd name="connsiteX43" fmla="*/ 572511 w 1097681"/>
              <a:gd name="connsiteY43" fmla="*/ 0 h 268588"/>
              <a:gd name="connsiteX44" fmla="*/ 512472 w 1097681"/>
              <a:gd name="connsiteY44" fmla="*/ 61833 h 268588"/>
              <a:gd name="connsiteX45" fmla="*/ 555259 w 1097681"/>
              <a:gd name="connsiteY45" fmla="*/ 142300 h 268588"/>
              <a:gd name="connsiteX46" fmla="*/ 594457 w 1097681"/>
              <a:gd name="connsiteY46" fmla="*/ 209654 h 268588"/>
              <a:gd name="connsiteX47" fmla="*/ 570303 w 1097681"/>
              <a:gd name="connsiteY47" fmla="*/ 240019 h 268588"/>
              <a:gd name="connsiteX48" fmla="*/ 549048 w 1097681"/>
              <a:gd name="connsiteY48" fmla="*/ 211448 h 268588"/>
              <a:gd name="connsiteX49" fmla="*/ 549048 w 1097681"/>
              <a:gd name="connsiteY49" fmla="*/ 189917 h 268588"/>
              <a:gd name="connsiteX50" fmla="*/ 512472 w 1097681"/>
              <a:gd name="connsiteY50" fmla="*/ 189917 h 268588"/>
              <a:gd name="connsiteX51" fmla="*/ 512472 w 1097681"/>
              <a:gd name="connsiteY51" fmla="*/ 221386 h 268588"/>
              <a:gd name="connsiteX52" fmla="*/ 339118 w 1097681"/>
              <a:gd name="connsiteY52" fmla="*/ 221248 h 268588"/>
              <a:gd name="connsiteX53" fmla="*/ 395844 w 1097681"/>
              <a:gd name="connsiteY53" fmla="*/ 268451 h 268588"/>
              <a:gd name="connsiteX54" fmla="*/ 455470 w 1097681"/>
              <a:gd name="connsiteY54" fmla="*/ 203305 h 268588"/>
              <a:gd name="connsiteX55" fmla="*/ 413097 w 1097681"/>
              <a:gd name="connsiteY55" fmla="*/ 121321 h 268588"/>
              <a:gd name="connsiteX56" fmla="*/ 375831 w 1097681"/>
              <a:gd name="connsiteY56" fmla="*/ 57279 h 268588"/>
              <a:gd name="connsiteX57" fmla="*/ 397777 w 1097681"/>
              <a:gd name="connsiteY57" fmla="*/ 28294 h 268588"/>
              <a:gd name="connsiteX58" fmla="*/ 418204 w 1097681"/>
              <a:gd name="connsiteY58" fmla="*/ 52034 h 268588"/>
              <a:gd name="connsiteX59" fmla="*/ 418204 w 1097681"/>
              <a:gd name="connsiteY59" fmla="*/ 72875 h 268588"/>
              <a:gd name="connsiteX60" fmla="*/ 452571 w 1097681"/>
              <a:gd name="connsiteY60" fmla="*/ 72875 h 268588"/>
              <a:gd name="connsiteX61" fmla="*/ 452571 w 1097681"/>
              <a:gd name="connsiteY61" fmla="*/ 48031 h 268588"/>
              <a:gd name="connsiteX62" fmla="*/ 441943 w 1097681"/>
              <a:gd name="connsiteY62" fmla="*/ 14354 h 268588"/>
              <a:gd name="connsiteX63" fmla="*/ 399157 w 1097681"/>
              <a:gd name="connsiteY63" fmla="*/ 0 h 268588"/>
              <a:gd name="connsiteX64" fmla="*/ 339118 w 1097681"/>
              <a:gd name="connsiteY64" fmla="*/ 61833 h 268588"/>
              <a:gd name="connsiteX65" fmla="*/ 381904 w 1097681"/>
              <a:gd name="connsiteY65" fmla="*/ 142300 h 268588"/>
              <a:gd name="connsiteX66" fmla="*/ 421102 w 1097681"/>
              <a:gd name="connsiteY66" fmla="*/ 209654 h 268588"/>
              <a:gd name="connsiteX67" fmla="*/ 396949 w 1097681"/>
              <a:gd name="connsiteY67" fmla="*/ 240019 h 268588"/>
              <a:gd name="connsiteX68" fmla="*/ 375693 w 1097681"/>
              <a:gd name="connsiteY68" fmla="*/ 211448 h 268588"/>
              <a:gd name="connsiteX69" fmla="*/ 375693 w 1097681"/>
              <a:gd name="connsiteY69" fmla="*/ 189917 h 268588"/>
              <a:gd name="connsiteX70" fmla="*/ 339118 w 1097681"/>
              <a:gd name="connsiteY70" fmla="*/ 189917 h 268588"/>
              <a:gd name="connsiteX71" fmla="*/ 339118 w 1097681"/>
              <a:gd name="connsiteY71" fmla="*/ 221386 h 268588"/>
              <a:gd name="connsiteX72" fmla="*/ 244435 w 1097681"/>
              <a:gd name="connsiteY72" fmla="*/ 266243 h 268588"/>
              <a:gd name="connsiteX73" fmla="*/ 281011 w 1097681"/>
              <a:gd name="connsiteY73" fmla="*/ 266243 h 268588"/>
              <a:gd name="connsiteX74" fmla="*/ 281011 w 1097681"/>
              <a:gd name="connsiteY74" fmla="*/ 2208 h 268588"/>
              <a:gd name="connsiteX75" fmla="*/ 244435 w 1097681"/>
              <a:gd name="connsiteY75" fmla="*/ 2208 h 268588"/>
              <a:gd name="connsiteX76" fmla="*/ 244435 w 1097681"/>
              <a:gd name="connsiteY76" fmla="*/ 266381 h 268588"/>
              <a:gd name="connsiteX77" fmla="*/ 0 w 1097681"/>
              <a:gd name="connsiteY77" fmla="*/ 266243 h 268588"/>
              <a:gd name="connsiteX78" fmla="*/ 32159 w 1097681"/>
              <a:gd name="connsiteY78" fmla="*/ 266243 h 268588"/>
              <a:gd name="connsiteX79" fmla="*/ 32159 w 1097681"/>
              <a:gd name="connsiteY79" fmla="*/ 28570 h 268588"/>
              <a:gd name="connsiteX80" fmla="*/ 32849 w 1097681"/>
              <a:gd name="connsiteY80" fmla="*/ 28570 h 268588"/>
              <a:gd name="connsiteX81" fmla="*/ 73841 w 1097681"/>
              <a:gd name="connsiteY81" fmla="*/ 266381 h 268588"/>
              <a:gd name="connsiteX82" fmla="*/ 110417 w 1097681"/>
              <a:gd name="connsiteY82" fmla="*/ 266381 h 268588"/>
              <a:gd name="connsiteX83" fmla="*/ 147821 w 1097681"/>
              <a:gd name="connsiteY83" fmla="*/ 28570 h 268588"/>
              <a:gd name="connsiteX84" fmla="*/ 148511 w 1097681"/>
              <a:gd name="connsiteY84" fmla="*/ 28570 h 268588"/>
              <a:gd name="connsiteX85" fmla="*/ 148511 w 1097681"/>
              <a:gd name="connsiteY85" fmla="*/ 266381 h 268588"/>
              <a:gd name="connsiteX86" fmla="*/ 182878 w 1097681"/>
              <a:gd name="connsiteY86" fmla="*/ 266381 h 268588"/>
              <a:gd name="connsiteX87" fmla="*/ 182878 w 1097681"/>
              <a:gd name="connsiteY87" fmla="*/ 2208 h 268588"/>
              <a:gd name="connsiteX88" fmla="*/ 126151 w 1097681"/>
              <a:gd name="connsiteY88" fmla="*/ 2208 h 268588"/>
              <a:gd name="connsiteX89" fmla="*/ 92474 w 1097681"/>
              <a:gd name="connsiteY89" fmla="*/ 203443 h 268588"/>
              <a:gd name="connsiteX90" fmla="*/ 91784 w 1097681"/>
              <a:gd name="connsiteY90" fmla="*/ 203443 h 268588"/>
              <a:gd name="connsiteX91" fmla="*/ 58245 w 1097681"/>
              <a:gd name="connsiteY91" fmla="*/ 2208 h 268588"/>
              <a:gd name="connsiteX92" fmla="*/ 0 w 1097681"/>
              <a:gd name="connsiteY92" fmla="*/ 2208 h 268588"/>
              <a:gd name="connsiteX93" fmla="*/ 0 w 1097681"/>
              <a:gd name="connsiteY93" fmla="*/ 266381 h 26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097681" h="268588">
                <a:moveTo>
                  <a:pt x="968908" y="266381"/>
                </a:moveTo>
                <a:lnTo>
                  <a:pt x="1001067" y="266381"/>
                </a:lnTo>
                <a:lnTo>
                  <a:pt x="1001067" y="40992"/>
                </a:lnTo>
                <a:lnTo>
                  <a:pt x="1001757" y="40992"/>
                </a:lnTo>
                <a:lnTo>
                  <a:pt x="1044958" y="266381"/>
                </a:lnTo>
                <a:lnTo>
                  <a:pt x="1097682" y="266381"/>
                </a:lnTo>
                <a:lnTo>
                  <a:pt x="1097682" y="2208"/>
                </a:lnTo>
                <a:lnTo>
                  <a:pt x="1063314" y="2208"/>
                </a:lnTo>
                <a:lnTo>
                  <a:pt x="1063314" y="221800"/>
                </a:lnTo>
                <a:lnTo>
                  <a:pt x="1062624" y="221800"/>
                </a:lnTo>
                <a:lnTo>
                  <a:pt x="1019424" y="2208"/>
                </a:lnTo>
                <a:lnTo>
                  <a:pt x="968908" y="2208"/>
                </a:lnTo>
                <a:lnTo>
                  <a:pt x="968908" y="266381"/>
                </a:lnTo>
                <a:close/>
                <a:moveTo>
                  <a:pt x="783960" y="203029"/>
                </a:moveTo>
                <a:cubicBezTo>
                  <a:pt x="783960" y="244021"/>
                  <a:pt x="799004" y="268589"/>
                  <a:pt x="845793" y="268589"/>
                </a:cubicBezTo>
                <a:cubicBezTo>
                  <a:pt x="895895" y="268589"/>
                  <a:pt x="908041" y="236016"/>
                  <a:pt x="908041" y="199026"/>
                </a:cubicBezTo>
                <a:lnTo>
                  <a:pt x="908041" y="65560"/>
                </a:lnTo>
                <a:cubicBezTo>
                  <a:pt x="908041" y="24568"/>
                  <a:pt x="892996" y="0"/>
                  <a:pt x="845793" y="0"/>
                </a:cubicBezTo>
                <a:cubicBezTo>
                  <a:pt x="795968" y="0"/>
                  <a:pt x="783960" y="32573"/>
                  <a:pt x="783960" y="69563"/>
                </a:cubicBezTo>
                <a:lnTo>
                  <a:pt x="783960" y="203167"/>
                </a:lnTo>
                <a:close/>
                <a:moveTo>
                  <a:pt x="820535" y="66526"/>
                </a:moveTo>
                <a:cubicBezTo>
                  <a:pt x="820535" y="40578"/>
                  <a:pt x="829369" y="28432"/>
                  <a:pt x="845793" y="28432"/>
                </a:cubicBezTo>
                <a:cubicBezTo>
                  <a:pt x="862218" y="28432"/>
                  <a:pt x="871465" y="40578"/>
                  <a:pt x="871465" y="66526"/>
                </a:cubicBezTo>
                <a:lnTo>
                  <a:pt x="871465" y="205237"/>
                </a:lnTo>
                <a:cubicBezTo>
                  <a:pt x="871465" y="227873"/>
                  <a:pt x="861252" y="240019"/>
                  <a:pt x="845793" y="240019"/>
                </a:cubicBezTo>
                <a:cubicBezTo>
                  <a:pt x="830335" y="240019"/>
                  <a:pt x="820535" y="228011"/>
                  <a:pt x="820535" y="205237"/>
                </a:cubicBezTo>
                <a:lnTo>
                  <a:pt x="820535" y="66664"/>
                </a:lnTo>
                <a:close/>
                <a:moveTo>
                  <a:pt x="687345" y="266243"/>
                </a:moveTo>
                <a:lnTo>
                  <a:pt x="723921" y="266243"/>
                </a:lnTo>
                <a:lnTo>
                  <a:pt x="723921" y="2208"/>
                </a:lnTo>
                <a:lnTo>
                  <a:pt x="687345" y="2208"/>
                </a:lnTo>
                <a:lnTo>
                  <a:pt x="687345" y="266381"/>
                </a:lnTo>
                <a:close/>
                <a:moveTo>
                  <a:pt x="512472" y="221248"/>
                </a:moveTo>
                <a:cubicBezTo>
                  <a:pt x="512472" y="254235"/>
                  <a:pt x="535522" y="268451"/>
                  <a:pt x="569199" y="268451"/>
                </a:cubicBezTo>
                <a:cubicBezTo>
                  <a:pt x="612676" y="268451"/>
                  <a:pt x="628824" y="244711"/>
                  <a:pt x="628824" y="203305"/>
                </a:cubicBezTo>
                <a:cubicBezTo>
                  <a:pt x="628824" y="171422"/>
                  <a:pt x="622199" y="158724"/>
                  <a:pt x="586452" y="121321"/>
                </a:cubicBezTo>
                <a:cubicBezTo>
                  <a:pt x="552774" y="86125"/>
                  <a:pt x="549186" y="75221"/>
                  <a:pt x="549186" y="57279"/>
                </a:cubicBezTo>
                <a:cubicBezTo>
                  <a:pt x="549186" y="36852"/>
                  <a:pt x="556087" y="28294"/>
                  <a:pt x="571131" y="28294"/>
                </a:cubicBezTo>
                <a:cubicBezTo>
                  <a:pt x="586176" y="28294"/>
                  <a:pt x="591696" y="37128"/>
                  <a:pt x="591696" y="52034"/>
                </a:cubicBezTo>
                <a:lnTo>
                  <a:pt x="591696" y="72875"/>
                </a:lnTo>
                <a:lnTo>
                  <a:pt x="626064" y="72875"/>
                </a:lnTo>
                <a:lnTo>
                  <a:pt x="626064" y="48031"/>
                </a:lnTo>
                <a:cubicBezTo>
                  <a:pt x="626064" y="29398"/>
                  <a:pt x="621647" y="20151"/>
                  <a:pt x="615436" y="14354"/>
                </a:cubicBezTo>
                <a:cubicBezTo>
                  <a:pt x="606603" y="6625"/>
                  <a:pt x="592248" y="0"/>
                  <a:pt x="572511" y="0"/>
                </a:cubicBezTo>
                <a:cubicBezTo>
                  <a:pt x="532623" y="0"/>
                  <a:pt x="512472" y="18633"/>
                  <a:pt x="512472" y="61833"/>
                </a:cubicBezTo>
                <a:cubicBezTo>
                  <a:pt x="512472" y="97719"/>
                  <a:pt x="531933" y="118974"/>
                  <a:pt x="555259" y="142300"/>
                </a:cubicBezTo>
                <a:cubicBezTo>
                  <a:pt x="593353" y="179979"/>
                  <a:pt x="594457" y="187295"/>
                  <a:pt x="594457" y="209654"/>
                </a:cubicBezTo>
                <a:cubicBezTo>
                  <a:pt x="594457" y="226907"/>
                  <a:pt x="589626" y="240019"/>
                  <a:pt x="570303" y="240019"/>
                </a:cubicBezTo>
                <a:cubicBezTo>
                  <a:pt x="555673" y="240019"/>
                  <a:pt x="549048" y="229115"/>
                  <a:pt x="549048" y="211448"/>
                </a:cubicBezTo>
                <a:lnTo>
                  <a:pt x="549048" y="189917"/>
                </a:lnTo>
                <a:lnTo>
                  <a:pt x="512472" y="189917"/>
                </a:lnTo>
                <a:lnTo>
                  <a:pt x="512472" y="221386"/>
                </a:lnTo>
                <a:close/>
                <a:moveTo>
                  <a:pt x="339118" y="221248"/>
                </a:moveTo>
                <a:cubicBezTo>
                  <a:pt x="339118" y="254235"/>
                  <a:pt x="362167" y="268451"/>
                  <a:pt x="395844" y="268451"/>
                </a:cubicBezTo>
                <a:cubicBezTo>
                  <a:pt x="439321" y="268451"/>
                  <a:pt x="455470" y="244711"/>
                  <a:pt x="455470" y="203305"/>
                </a:cubicBezTo>
                <a:cubicBezTo>
                  <a:pt x="455470" y="171422"/>
                  <a:pt x="448845" y="158724"/>
                  <a:pt x="413097" y="121321"/>
                </a:cubicBezTo>
                <a:cubicBezTo>
                  <a:pt x="379420" y="86125"/>
                  <a:pt x="375831" y="75221"/>
                  <a:pt x="375831" y="57279"/>
                </a:cubicBezTo>
                <a:cubicBezTo>
                  <a:pt x="375831" y="36852"/>
                  <a:pt x="382732" y="28294"/>
                  <a:pt x="397777" y="28294"/>
                </a:cubicBezTo>
                <a:cubicBezTo>
                  <a:pt x="412821" y="28294"/>
                  <a:pt x="418204" y="37128"/>
                  <a:pt x="418204" y="52034"/>
                </a:cubicBezTo>
                <a:lnTo>
                  <a:pt x="418204" y="72875"/>
                </a:lnTo>
                <a:lnTo>
                  <a:pt x="452571" y="72875"/>
                </a:lnTo>
                <a:lnTo>
                  <a:pt x="452571" y="48031"/>
                </a:lnTo>
                <a:cubicBezTo>
                  <a:pt x="452571" y="29398"/>
                  <a:pt x="448154" y="20151"/>
                  <a:pt x="441943" y="14354"/>
                </a:cubicBezTo>
                <a:cubicBezTo>
                  <a:pt x="433110" y="6625"/>
                  <a:pt x="418894" y="0"/>
                  <a:pt x="399157" y="0"/>
                </a:cubicBezTo>
                <a:cubicBezTo>
                  <a:pt x="359269" y="0"/>
                  <a:pt x="339118" y="18633"/>
                  <a:pt x="339118" y="61833"/>
                </a:cubicBezTo>
                <a:cubicBezTo>
                  <a:pt x="339118" y="97719"/>
                  <a:pt x="358579" y="118974"/>
                  <a:pt x="381904" y="142300"/>
                </a:cubicBezTo>
                <a:cubicBezTo>
                  <a:pt x="419998" y="179979"/>
                  <a:pt x="421102" y="187295"/>
                  <a:pt x="421102" y="209654"/>
                </a:cubicBezTo>
                <a:cubicBezTo>
                  <a:pt x="421102" y="226907"/>
                  <a:pt x="416410" y="240019"/>
                  <a:pt x="396949" y="240019"/>
                </a:cubicBezTo>
                <a:cubicBezTo>
                  <a:pt x="382318" y="240019"/>
                  <a:pt x="375693" y="229115"/>
                  <a:pt x="375693" y="211448"/>
                </a:cubicBezTo>
                <a:lnTo>
                  <a:pt x="375693" y="189917"/>
                </a:lnTo>
                <a:lnTo>
                  <a:pt x="339118" y="189917"/>
                </a:lnTo>
                <a:lnTo>
                  <a:pt x="339118" y="221386"/>
                </a:lnTo>
                <a:close/>
                <a:moveTo>
                  <a:pt x="244435" y="266243"/>
                </a:moveTo>
                <a:lnTo>
                  <a:pt x="281011" y="266243"/>
                </a:lnTo>
                <a:lnTo>
                  <a:pt x="281011" y="2208"/>
                </a:lnTo>
                <a:lnTo>
                  <a:pt x="244435" y="2208"/>
                </a:lnTo>
                <a:lnTo>
                  <a:pt x="244435" y="266381"/>
                </a:lnTo>
                <a:close/>
                <a:moveTo>
                  <a:pt x="0" y="266243"/>
                </a:moveTo>
                <a:lnTo>
                  <a:pt x="32159" y="266243"/>
                </a:lnTo>
                <a:lnTo>
                  <a:pt x="32159" y="28570"/>
                </a:lnTo>
                <a:lnTo>
                  <a:pt x="32849" y="28570"/>
                </a:lnTo>
                <a:lnTo>
                  <a:pt x="73841" y="266381"/>
                </a:lnTo>
                <a:lnTo>
                  <a:pt x="110417" y="266381"/>
                </a:lnTo>
                <a:lnTo>
                  <a:pt x="147821" y="28570"/>
                </a:lnTo>
                <a:lnTo>
                  <a:pt x="148511" y="28570"/>
                </a:lnTo>
                <a:lnTo>
                  <a:pt x="148511" y="266381"/>
                </a:lnTo>
                <a:lnTo>
                  <a:pt x="182878" y="266381"/>
                </a:lnTo>
                <a:lnTo>
                  <a:pt x="182878" y="2208"/>
                </a:lnTo>
                <a:lnTo>
                  <a:pt x="126151" y="2208"/>
                </a:lnTo>
                <a:lnTo>
                  <a:pt x="92474" y="203443"/>
                </a:lnTo>
                <a:lnTo>
                  <a:pt x="91784" y="203443"/>
                </a:lnTo>
                <a:lnTo>
                  <a:pt x="58245" y="2208"/>
                </a:lnTo>
                <a:lnTo>
                  <a:pt x="0" y="2208"/>
                </a:lnTo>
                <a:lnTo>
                  <a:pt x="0" y="266381"/>
                </a:lnTo>
                <a:close/>
              </a:path>
            </a:pathLst>
          </a:custGeom>
          <a:solidFill>
            <a:srgbClr val="B3B8BC"/>
          </a:solidFill>
          <a:ln w="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FB66CA10-0BAF-263F-17D6-806328D252CD}"/>
              </a:ext>
            </a:extLst>
          </p:cNvPr>
          <p:cNvSpPr/>
          <p:nvPr userDrawn="1"/>
        </p:nvSpPr>
        <p:spPr>
          <a:xfrm>
            <a:off x="3960932" y="1531217"/>
            <a:ext cx="992371" cy="268726"/>
          </a:xfrm>
          <a:custGeom>
            <a:avLst/>
            <a:gdLst>
              <a:gd name="connsiteX0" fmla="*/ 876020 w 992371"/>
              <a:gd name="connsiteY0" fmla="*/ 221524 h 268726"/>
              <a:gd name="connsiteX1" fmla="*/ 932746 w 992371"/>
              <a:gd name="connsiteY1" fmla="*/ 268727 h 268726"/>
              <a:gd name="connsiteX2" fmla="*/ 992371 w 992371"/>
              <a:gd name="connsiteY2" fmla="*/ 203581 h 268726"/>
              <a:gd name="connsiteX3" fmla="*/ 949861 w 992371"/>
              <a:gd name="connsiteY3" fmla="*/ 121597 h 268726"/>
              <a:gd name="connsiteX4" fmla="*/ 912457 w 992371"/>
              <a:gd name="connsiteY4" fmla="*/ 57555 h 268726"/>
              <a:gd name="connsiteX5" fmla="*/ 934402 w 992371"/>
              <a:gd name="connsiteY5" fmla="*/ 28570 h 268726"/>
              <a:gd name="connsiteX6" fmla="*/ 954968 w 992371"/>
              <a:gd name="connsiteY6" fmla="*/ 52310 h 268726"/>
              <a:gd name="connsiteX7" fmla="*/ 954968 w 992371"/>
              <a:gd name="connsiteY7" fmla="*/ 73151 h 268726"/>
              <a:gd name="connsiteX8" fmla="*/ 989335 w 992371"/>
              <a:gd name="connsiteY8" fmla="*/ 73151 h 268726"/>
              <a:gd name="connsiteX9" fmla="*/ 989335 w 992371"/>
              <a:gd name="connsiteY9" fmla="*/ 48307 h 268726"/>
              <a:gd name="connsiteX10" fmla="*/ 978708 w 992371"/>
              <a:gd name="connsiteY10" fmla="*/ 14630 h 268726"/>
              <a:gd name="connsiteX11" fmla="*/ 935921 w 992371"/>
              <a:gd name="connsiteY11" fmla="*/ 0 h 268726"/>
              <a:gd name="connsiteX12" fmla="*/ 875882 w 992371"/>
              <a:gd name="connsiteY12" fmla="*/ 61833 h 268726"/>
              <a:gd name="connsiteX13" fmla="*/ 918668 w 992371"/>
              <a:gd name="connsiteY13" fmla="*/ 142300 h 268726"/>
              <a:gd name="connsiteX14" fmla="*/ 957866 w 992371"/>
              <a:gd name="connsiteY14" fmla="*/ 209654 h 268726"/>
              <a:gd name="connsiteX15" fmla="*/ 933713 w 992371"/>
              <a:gd name="connsiteY15" fmla="*/ 240019 h 268726"/>
              <a:gd name="connsiteX16" fmla="*/ 912457 w 992371"/>
              <a:gd name="connsiteY16" fmla="*/ 211448 h 268726"/>
              <a:gd name="connsiteX17" fmla="*/ 912457 w 992371"/>
              <a:gd name="connsiteY17" fmla="*/ 189917 h 268726"/>
              <a:gd name="connsiteX18" fmla="*/ 875882 w 992371"/>
              <a:gd name="connsiteY18" fmla="*/ 189917 h 268726"/>
              <a:gd name="connsiteX19" fmla="*/ 875882 w 992371"/>
              <a:gd name="connsiteY19" fmla="*/ 221386 h 268726"/>
              <a:gd name="connsiteX20" fmla="*/ 723230 w 992371"/>
              <a:gd name="connsiteY20" fmla="*/ 266519 h 268726"/>
              <a:gd name="connsiteX21" fmla="*/ 822743 w 992371"/>
              <a:gd name="connsiteY21" fmla="*/ 266519 h 268726"/>
              <a:gd name="connsiteX22" fmla="*/ 822743 w 992371"/>
              <a:gd name="connsiteY22" fmla="*/ 235740 h 268726"/>
              <a:gd name="connsiteX23" fmla="*/ 759806 w 992371"/>
              <a:gd name="connsiteY23" fmla="*/ 235740 h 268726"/>
              <a:gd name="connsiteX24" fmla="*/ 759806 w 992371"/>
              <a:gd name="connsiteY24" fmla="*/ 146440 h 268726"/>
              <a:gd name="connsiteX25" fmla="*/ 819017 w 992371"/>
              <a:gd name="connsiteY25" fmla="*/ 146440 h 268726"/>
              <a:gd name="connsiteX26" fmla="*/ 819017 w 992371"/>
              <a:gd name="connsiteY26" fmla="*/ 115662 h 268726"/>
              <a:gd name="connsiteX27" fmla="*/ 759806 w 992371"/>
              <a:gd name="connsiteY27" fmla="*/ 115662 h 268726"/>
              <a:gd name="connsiteX28" fmla="*/ 759806 w 992371"/>
              <a:gd name="connsiteY28" fmla="*/ 33125 h 268726"/>
              <a:gd name="connsiteX29" fmla="*/ 822743 w 992371"/>
              <a:gd name="connsiteY29" fmla="*/ 33125 h 268726"/>
              <a:gd name="connsiteX30" fmla="*/ 822743 w 992371"/>
              <a:gd name="connsiteY30" fmla="*/ 2346 h 268726"/>
              <a:gd name="connsiteX31" fmla="*/ 723230 w 992371"/>
              <a:gd name="connsiteY31" fmla="*/ 2346 h 268726"/>
              <a:gd name="connsiteX32" fmla="*/ 723230 w 992371"/>
              <a:gd name="connsiteY32" fmla="*/ 266519 h 268726"/>
              <a:gd name="connsiteX33" fmla="*/ 662087 w 992371"/>
              <a:gd name="connsiteY33" fmla="*/ 2346 h 268726"/>
              <a:gd name="connsiteX34" fmla="*/ 625512 w 992371"/>
              <a:gd name="connsiteY34" fmla="*/ 2346 h 268726"/>
              <a:gd name="connsiteX35" fmla="*/ 625512 w 992371"/>
              <a:gd name="connsiteY35" fmla="*/ 213105 h 268726"/>
              <a:gd name="connsiteX36" fmla="*/ 600254 w 992371"/>
              <a:gd name="connsiteY36" fmla="*/ 240157 h 268726"/>
              <a:gd name="connsiteX37" fmla="*/ 574582 w 992371"/>
              <a:gd name="connsiteY37" fmla="*/ 213105 h 268726"/>
              <a:gd name="connsiteX38" fmla="*/ 574582 w 992371"/>
              <a:gd name="connsiteY38" fmla="*/ 2346 h 268726"/>
              <a:gd name="connsiteX39" fmla="*/ 538006 w 992371"/>
              <a:gd name="connsiteY39" fmla="*/ 2346 h 268726"/>
              <a:gd name="connsiteX40" fmla="*/ 538006 w 992371"/>
              <a:gd name="connsiteY40" fmla="*/ 206894 h 268726"/>
              <a:gd name="connsiteX41" fmla="*/ 600254 w 992371"/>
              <a:gd name="connsiteY41" fmla="*/ 268727 h 268726"/>
              <a:gd name="connsiteX42" fmla="*/ 662087 w 992371"/>
              <a:gd name="connsiteY42" fmla="*/ 206894 h 268726"/>
              <a:gd name="connsiteX43" fmla="*/ 662087 w 992371"/>
              <a:gd name="connsiteY43" fmla="*/ 2346 h 268726"/>
              <a:gd name="connsiteX44" fmla="*/ 385907 w 992371"/>
              <a:gd name="connsiteY44" fmla="*/ 266519 h 268726"/>
              <a:gd name="connsiteX45" fmla="*/ 483902 w 992371"/>
              <a:gd name="connsiteY45" fmla="*/ 266519 h 268726"/>
              <a:gd name="connsiteX46" fmla="*/ 483902 w 992371"/>
              <a:gd name="connsiteY46" fmla="*/ 235740 h 268726"/>
              <a:gd name="connsiteX47" fmla="*/ 422482 w 992371"/>
              <a:gd name="connsiteY47" fmla="*/ 235740 h 268726"/>
              <a:gd name="connsiteX48" fmla="*/ 422482 w 992371"/>
              <a:gd name="connsiteY48" fmla="*/ 2346 h 268726"/>
              <a:gd name="connsiteX49" fmla="*/ 385907 w 992371"/>
              <a:gd name="connsiteY49" fmla="*/ 2346 h 268726"/>
              <a:gd name="connsiteX50" fmla="*/ 385907 w 992371"/>
              <a:gd name="connsiteY50" fmla="*/ 266519 h 268726"/>
              <a:gd name="connsiteX51" fmla="*/ 252164 w 992371"/>
              <a:gd name="connsiteY51" fmla="*/ 41130 h 268726"/>
              <a:gd name="connsiteX52" fmla="*/ 252855 w 992371"/>
              <a:gd name="connsiteY52" fmla="*/ 41130 h 268726"/>
              <a:gd name="connsiteX53" fmla="*/ 275490 w 992371"/>
              <a:gd name="connsiteY53" fmla="*/ 168524 h 268726"/>
              <a:gd name="connsiteX54" fmla="*/ 228977 w 992371"/>
              <a:gd name="connsiteY54" fmla="*/ 168524 h 268726"/>
              <a:gd name="connsiteX55" fmla="*/ 252027 w 992371"/>
              <a:gd name="connsiteY55" fmla="*/ 41130 h 268726"/>
              <a:gd name="connsiteX56" fmla="*/ 175011 w 992371"/>
              <a:gd name="connsiteY56" fmla="*/ 266519 h 268726"/>
              <a:gd name="connsiteX57" fmla="*/ 211586 w 992371"/>
              <a:gd name="connsiteY57" fmla="*/ 266519 h 268726"/>
              <a:gd name="connsiteX58" fmla="*/ 223732 w 992371"/>
              <a:gd name="connsiteY58" fmla="*/ 199164 h 268726"/>
              <a:gd name="connsiteX59" fmla="*/ 280873 w 992371"/>
              <a:gd name="connsiteY59" fmla="*/ 199164 h 268726"/>
              <a:gd name="connsiteX60" fmla="*/ 293018 w 992371"/>
              <a:gd name="connsiteY60" fmla="*/ 266519 h 268726"/>
              <a:gd name="connsiteX61" fmla="*/ 329594 w 992371"/>
              <a:gd name="connsiteY61" fmla="*/ 266519 h 268726"/>
              <a:gd name="connsiteX62" fmla="*/ 275766 w 992371"/>
              <a:gd name="connsiteY62" fmla="*/ 2346 h 268726"/>
              <a:gd name="connsiteX63" fmla="*/ 233394 w 992371"/>
              <a:gd name="connsiteY63" fmla="*/ 2346 h 268726"/>
              <a:gd name="connsiteX64" fmla="*/ 175149 w 992371"/>
              <a:gd name="connsiteY64" fmla="*/ 266519 h 268726"/>
              <a:gd name="connsiteX65" fmla="*/ 53828 w 992371"/>
              <a:gd name="connsiteY65" fmla="*/ 266519 h 268726"/>
              <a:gd name="connsiteX66" fmla="*/ 96201 w 992371"/>
              <a:gd name="connsiteY66" fmla="*/ 266519 h 268726"/>
              <a:gd name="connsiteX67" fmla="*/ 150029 w 992371"/>
              <a:gd name="connsiteY67" fmla="*/ 2346 h 268726"/>
              <a:gd name="connsiteX68" fmla="*/ 113453 w 992371"/>
              <a:gd name="connsiteY68" fmla="*/ 2346 h 268726"/>
              <a:gd name="connsiteX69" fmla="*/ 75359 w 992371"/>
              <a:gd name="connsiteY69" fmla="*/ 212414 h 268726"/>
              <a:gd name="connsiteX70" fmla="*/ 74669 w 992371"/>
              <a:gd name="connsiteY70" fmla="*/ 212414 h 268726"/>
              <a:gd name="connsiteX71" fmla="*/ 36576 w 992371"/>
              <a:gd name="connsiteY71" fmla="*/ 2346 h 268726"/>
              <a:gd name="connsiteX72" fmla="*/ 0 w 992371"/>
              <a:gd name="connsiteY72" fmla="*/ 2346 h 268726"/>
              <a:gd name="connsiteX73" fmla="*/ 53828 w 992371"/>
              <a:gd name="connsiteY73" fmla="*/ 266519 h 26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92371" h="268726">
                <a:moveTo>
                  <a:pt x="876020" y="221524"/>
                </a:moveTo>
                <a:cubicBezTo>
                  <a:pt x="876020" y="254511"/>
                  <a:pt x="899069" y="268727"/>
                  <a:pt x="932746" y="268727"/>
                </a:cubicBezTo>
                <a:cubicBezTo>
                  <a:pt x="976223" y="268727"/>
                  <a:pt x="992371" y="244987"/>
                  <a:pt x="992371" y="203581"/>
                </a:cubicBezTo>
                <a:cubicBezTo>
                  <a:pt x="992371" y="171698"/>
                  <a:pt x="985746" y="159000"/>
                  <a:pt x="949861" y="121597"/>
                </a:cubicBezTo>
                <a:cubicBezTo>
                  <a:pt x="916184" y="86401"/>
                  <a:pt x="912457" y="75498"/>
                  <a:pt x="912457" y="57555"/>
                </a:cubicBezTo>
                <a:cubicBezTo>
                  <a:pt x="912457" y="37128"/>
                  <a:pt x="919358" y="28570"/>
                  <a:pt x="934402" y="28570"/>
                </a:cubicBezTo>
                <a:cubicBezTo>
                  <a:pt x="949447" y="28570"/>
                  <a:pt x="954968" y="37404"/>
                  <a:pt x="954968" y="52310"/>
                </a:cubicBezTo>
                <a:lnTo>
                  <a:pt x="954968" y="73151"/>
                </a:lnTo>
                <a:lnTo>
                  <a:pt x="989335" y="73151"/>
                </a:lnTo>
                <a:lnTo>
                  <a:pt x="989335" y="48307"/>
                </a:lnTo>
                <a:cubicBezTo>
                  <a:pt x="989335" y="29675"/>
                  <a:pt x="984918" y="20427"/>
                  <a:pt x="978708" y="14630"/>
                </a:cubicBezTo>
                <a:cubicBezTo>
                  <a:pt x="969874" y="6625"/>
                  <a:pt x="955658" y="0"/>
                  <a:pt x="935921" y="0"/>
                </a:cubicBezTo>
                <a:cubicBezTo>
                  <a:pt x="896033" y="0"/>
                  <a:pt x="875882" y="18633"/>
                  <a:pt x="875882" y="61833"/>
                </a:cubicBezTo>
                <a:cubicBezTo>
                  <a:pt x="875882" y="97719"/>
                  <a:pt x="895343" y="118974"/>
                  <a:pt x="918668" y="142300"/>
                </a:cubicBezTo>
                <a:cubicBezTo>
                  <a:pt x="956762" y="179979"/>
                  <a:pt x="957866" y="187295"/>
                  <a:pt x="957866" y="209654"/>
                </a:cubicBezTo>
                <a:cubicBezTo>
                  <a:pt x="957866" y="226907"/>
                  <a:pt x="953035" y="240019"/>
                  <a:pt x="933713" y="240019"/>
                </a:cubicBezTo>
                <a:cubicBezTo>
                  <a:pt x="919082" y="240019"/>
                  <a:pt x="912457" y="229115"/>
                  <a:pt x="912457" y="211448"/>
                </a:cubicBezTo>
                <a:lnTo>
                  <a:pt x="912457" y="189917"/>
                </a:lnTo>
                <a:lnTo>
                  <a:pt x="875882" y="189917"/>
                </a:lnTo>
                <a:lnTo>
                  <a:pt x="875882" y="221386"/>
                </a:lnTo>
                <a:close/>
                <a:moveTo>
                  <a:pt x="723230" y="266519"/>
                </a:moveTo>
                <a:lnTo>
                  <a:pt x="822743" y="266519"/>
                </a:lnTo>
                <a:lnTo>
                  <a:pt x="822743" y="235740"/>
                </a:lnTo>
                <a:lnTo>
                  <a:pt x="759806" y="235740"/>
                </a:lnTo>
                <a:lnTo>
                  <a:pt x="759806" y="146440"/>
                </a:lnTo>
                <a:lnTo>
                  <a:pt x="819017" y="146440"/>
                </a:lnTo>
                <a:lnTo>
                  <a:pt x="819017" y="115662"/>
                </a:lnTo>
                <a:lnTo>
                  <a:pt x="759806" y="115662"/>
                </a:lnTo>
                <a:lnTo>
                  <a:pt x="759806" y="33125"/>
                </a:lnTo>
                <a:lnTo>
                  <a:pt x="822743" y="33125"/>
                </a:lnTo>
                <a:lnTo>
                  <a:pt x="822743" y="2346"/>
                </a:lnTo>
                <a:lnTo>
                  <a:pt x="723230" y="2346"/>
                </a:lnTo>
                <a:lnTo>
                  <a:pt x="723230" y="266519"/>
                </a:lnTo>
                <a:close/>
                <a:moveTo>
                  <a:pt x="662087" y="2346"/>
                </a:moveTo>
                <a:lnTo>
                  <a:pt x="625512" y="2346"/>
                </a:lnTo>
                <a:lnTo>
                  <a:pt x="625512" y="213105"/>
                </a:lnTo>
                <a:cubicBezTo>
                  <a:pt x="625512" y="231047"/>
                  <a:pt x="618886" y="240157"/>
                  <a:pt x="600254" y="240157"/>
                </a:cubicBezTo>
                <a:cubicBezTo>
                  <a:pt x="581621" y="240157"/>
                  <a:pt x="574582" y="231047"/>
                  <a:pt x="574582" y="213105"/>
                </a:cubicBezTo>
                <a:lnTo>
                  <a:pt x="574582" y="2346"/>
                </a:lnTo>
                <a:lnTo>
                  <a:pt x="538006" y="2346"/>
                </a:lnTo>
                <a:lnTo>
                  <a:pt x="538006" y="206894"/>
                </a:lnTo>
                <a:cubicBezTo>
                  <a:pt x="538006" y="237672"/>
                  <a:pt x="550152" y="268727"/>
                  <a:pt x="600254" y="268727"/>
                </a:cubicBezTo>
                <a:cubicBezTo>
                  <a:pt x="650355" y="268727"/>
                  <a:pt x="662087" y="237672"/>
                  <a:pt x="662087" y="206894"/>
                </a:cubicBezTo>
                <a:lnTo>
                  <a:pt x="662087" y="2346"/>
                </a:lnTo>
                <a:close/>
                <a:moveTo>
                  <a:pt x="385907" y="266519"/>
                </a:moveTo>
                <a:lnTo>
                  <a:pt x="483902" y="266519"/>
                </a:lnTo>
                <a:lnTo>
                  <a:pt x="483902" y="235740"/>
                </a:lnTo>
                <a:lnTo>
                  <a:pt x="422482" y="235740"/>
                </a:lnTo>
                <a:lnTo>
                  <a:pt x="422482" y="2346"/>
                </a:lnTo>
                <a:lnTo>
                  <a:pt x="385907" y="2346"/>
                </a:lnTo>
                <a:lnTo>
                  <a:pt x="385907" y="266519"/>
                </a:lnTo>
                <a:close/>
                <a:moveTo>
                  <a:pt x="252164" y="41130"/>
                </a:moveTo>
                <a:lnTo>
                  <a:pt x="252855" y="41130"/>
                </a:lnTo>
                <a:lnTo>
                  <a:pt x="275490" y="168524"/>
                </a:lnTo>
                <a:lnTo>
                  <a:pt x="228977" y="168524"/>
                </a:lnTo>
                <a:lnTo>
                  <a:pt x="252027" y="41130"/>
                </a:lnTo>
                <a:close/>
                <a:moveTo>
                  <a:pt x="175011" y="266519"/>
                </a:moveTo>
                <a:lnTo>
                  <a:pt x="211586" y="266519"/>
                </a:lnTo>
                <a:lnTo>
                  <a:pt x="223732" y="199164"/>
                </a:lnTo>
                <a:lnTo>
                  <a:pt x="280873" y="199164"/>
                </a:lnTo>
                <a:lnTo>
                  <a:pt x="293018" y="266519"/>
                </a:lnTo>
                <a:lnTo>
                  <a:pt x="329594" y="266519"/>
                </a:lnTo>
                <a:lnTo>
                  <a:pt x="275766" y="2346"/>
                </a:lnTo>
                <a:lnTo>
                  <a:pt x="233394" y="2346"/>
                </a:lnTo>
                <a:lnTo>
                  <a:pt x="175149" y="266519"/>
                </a:lnTo>
                <a:close/>
                <a:moveTo>
                  <a:pt x="53828" y="266519"/>
                </a:moveTo>
                <a:lnTo>
                  <a:pt x="96201" y="266519"/>
                </a:lnTo>
                <a:lnTo>
                  <a:pt x="150029" y="2346"/>
                </a:lnTo>
                <a:lnTo>
                  <a:pt x="113453" y="2346"/>
                </a:lnTo>
                <a:lnTo>
                  <a:pt x="75359" y="212414"/>
                </a:lnTo>
                <a:lnTo>
                  <a:pt x="74669" y="212414"/>
                </a:lnTo>
                <a:lnTo>
                  <a:pt x="36576" y="2346"/>
                </a:lnTo>
                <a:lnTo>
                  <a:pt x="0" y="2346"/>
                </a:lnTo>
                <a:lnTo>
                  <a:pt x="53828" y="266519"/>
                </a:lnTo>
                <a:close/>
              </a:path>
            </a:pathLst>
          </a:custGeom>
          <a:solidFill>
            <a:srgbClr val="B3B8BC"/>
          </a:solidFill>
          <a:ln w="0" cap="flat">
            <a:noFill/>
            <a:prstDash val="solid"/>
            <a:miter/>
          </a:ln>
        </p:spPr>
        <p:txBody>
          <a:bodyPr rtlCol="0" anchor="ctr"/>
          <a:lstStyle/>
          <a:p>
            <a:endParaRPr lang="en-US" dirty="0"/>
          </a:p>
        </p:txBody>
      </p:sp>
      <p:sp>
        <p:nvSpPr>
          <p:cNvPr id="60" name="Title 1">
            <a:extLst>
              <a:ext uri="{FF2B5EF4-FFF2-40B4-BE49-F238E27FC236}">
                <a16:creationId xmlns:a16="http://schemas.microsoft.com/office/drawing/2014/main" id="{3531A4D5-D488-E217-7F80-F7978AC94881}"/>
              </a:ext>
            </a:extLst>
          </p:cNvPr>
          <p:cNvSpPr txBox="1">
            <a:spLocks/>
          </p:cNvSpPr>
          <p:nvPr userDrawn="1"/>
        </p:nvSpPr>
        <p:spPr>
          <a:xfrm>
            <a:off x="411526" y="2206981"/>
            <a:ext cx="2850656" cy="971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2500"/>
              </a:lnSpc>
              <a:spcBef>
                <a:spcPts val="0"/>
              </a:spcBef>
              <a:spcAft>
                <a:spcPts val="900"/>
              </a:spcAft>
            </a:pPr>
            <a:r>
              <a:rPr lang="en-US" sz="1800" spc="10" dirty="0">
                <a:solidFill>
                  <a:schemeClr val="accent2"/>
                </a:solidFill>
                <a:effectLst/>
                <a:latin typeface="Arial" panose="020B0604020202020204" pitchFamily="34" charset="0"/>
                <a:ea typeface="Calibri" panose="020F0502020204030204" pitchFamily="34" charset="0"/>
                <a:cs typeface="Univers LT Std 45 Light" panose="020B0403020202020204" pitchFamily="34" charset="0"/>
              </a:rPr>
              <a:t>We are a champion for the health and well-being of our members and the communities we serve. </a:t>
            </a:r>
            <a:endParaRPr lang="en-US" sz="1800" dirty="0">
              <a:solidFill>
                <a:schemeClr val="accent2"/>
              </a:solidFill>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sp>
        <p:nvSpPr>
          <p:cNvPr id="3" name="Slide Number Placeholder 2">
            <a:extLst>
              <a:ext uri="{FF2B5EF4-FFF2-40B4-BE49-F238E27FC236}">
                <a16:creationId xmlns:a16="http://schemas.microsoft.com/office/drawing/2014/main" id="{4C4FD2D1-8EAA-B262-8635-B2DC0EDFEB2E}"/>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511469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estion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7BD5E6-A60F-1DA4-A9F5-A313D5E3E1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13" name="Title 1">
            <a:extLst>
              <a:ext uri="{FF2B5EF4-FFF2-40B4-BE49-F238E27FC236}">
                <a16:creationId xmlns:a16="http://schemas.microsoft.com/office/drawing/2014/main" id="{2BE68F29-B7D7-F1F5-6257-29D9505E3FE3}"/>
              </a:ext>
            </a:extLst>
          </p:cNvPr>
          <p:cNvSpPr>
            <a:spLocks noGrp="1"/>
          </p:cNvSpPr>
          <p:nvPr>
            <p:ph type="title" hasCustomPrompt="1"/>
          </p:nvPr>
        </p:nvSpPr>
        <p:spPr>
          <a:xfrm>
            <a:off x="1831198" y="2159042"/>
            <a:ext cx="8529605" cy="1935082"/>
          </a:xfrm>
        </p:spPr>
        <p:txBody>
          <a:bodyPr anchor="ctr" anchorCtr="0">
            <a:normAutofit/>
          </a:bodyPr>
          <a:lstStyle>
            <a:lvl1pPr algn="ctr">
              <a:defRPr sz="8000" b="1">
                <a:solidFill>
                  <a:schemeClr val="bg1"/>
                </a:solidFill>
              </a:defRPr>
            </a:lvl1pPr>
          </a:lstStyle>
          <a:p>
            <a:r>
              <a:rPr lang="en-US"/>
              <a:t>Questions</a:t>
            </a:r>
          </a:p>
        </p:txBody>
      </p:sp>
      <p:sp>
        <p:nvSpPr>
          <p:cNvPr id="14" name="Subtitle 2">
            <a:extLst>
              <a:ext uri="{FF2B5EF4-FFF2-40B4-BE49-F238E27FC236}">
                <a16:creationId xmlns:a16="http://schemas.microsoft.com/office/drawing/2014/main" id="{3DC4347F-507A-0D9A-D538-CDA561C8AE8D}"/>
              </a:ext>
            </a:extLst>
          </p:cNvPr>
          <p:cNvSpPr>
            <a:spLocks noGrp="1"/>
          </p:cNvSpPr>
          <p:nvPr>
            <p:ph type="subTitle" idx="1" hasCustomPrompt="1"/>
          </p:nvPr>
        </p:nvSpPr>
        <p:spPr>
          <a:xfrm>
            <a:off x="2590351" y="3612860"/>
            <a:ext cx="7011299" cy="371950"/>
          </a:xfrm>
        </p:spPr>
        <p:txBody>
          <a:bodyPr>
            <a:normAutofit/>
          </a:bodyPr>
          <a:lstStyle>
            <a:lvl1pPr marL="0" indent="0" algn="ctr">
              <a:buNone/>
              <a:defRPr sz="15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Thank you for your time</a:t>
            </a:r>
          </a:p>
        </p:txBody>
      </p:sp>
      <p:pic>
        <p:nvPicPr>
          <p:cNvPr id="15" name="Graphic 14">
            <a:extLst>
              <a:ext uri="{FF2B5EF4-FFF2-40B4-BE49-F238E27FC236}">
                <a16:creationId xmlns:a16="http://schemas.microsoft.com/office/drawing/2014/main" id="{9C85E097-7C73-602B-0AA0-73BBADABCAA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65923" y="5157612"/>
            <a:ext cx="1060155" cy="545704"/>
          </a:xfrm>
          <a:prstGeom prst="rect">
            <a:avLst/>
          </a:prstGeom>
        </p:spPr>
      </p:pic>
      <p:sp>
        <p:nvSpPr>
          <p:cNvPr id="3" name="Slide Number Placeholder 2">
            <a:extLst>
              <a:ext uri="{FF2B5EF4-FFF2-40B4-BE49-F238E27FC236}">
                <a16:creationId xmlns:a16="http://schemas.microsoft.com/office/drawing/2014/main" id="{99099FE5-B6B1-4CFD-B5A8-C0FB49C1BBA7}"/>
              </a:ext>
            </a:extLst>
          </p:cNvPr>
          <p:cNvSpPr>
            <a:spLocks noGrp="1"/>
          </p:cNvSpPr>
          <p:nvPr>
            <p:ph type="sldNum" sz="quarter" idx="10"/>
          </p:nvPr>
        </p:nvSpPr>
        <p:spPr>
          <a:xfrm>
            <a:off x="8989203" y="6158739"/>
            <a:ext cx="2743200" cy="365125"/>
          </a:xfrm>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16758068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es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50A0C6-CABA-3648-F972-EAB99C2EBA8F}"/>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2BE68F29-B7D7-F1F5-6257-29D9505E3FE3}"/>
              </a:ext>
            </a:extLst>
          </p:cNvPr>
          <p:cNvSpPr>
            <a:spLocks noGrp="1"/>
          </p:cNvSpPr>
          <p:nvPr>
            <p:ph type="title" hasCustomPrompt="1"/>
          </p:nvPr>
        </p:nvSpPr>
        <p:spPr>
          <a:xfrm>
            <a:off x="895535" y="3121841"/>
            <a:ext cx="5493233" cy="1200329"/>
          </a:xfrm>
        </p:spPr>
        <p:txBody>
          <a:bodyPr wrap="square" anchor="ctr" anchorCtr="0">
            <a:spAutoFit/>
          </a:bodyPr>
          <a:lstStyle>
            <a:lvl1pPr algn="l">
              <a:defRPr sz="8000" b="1">
                <a:solidFill>
                  <a:schemeClr val="accent2"/>
                </a:solidFill>
              </a:defRPr>
            </a:lvl1pPr>
          </a:lstStyle>
          <a:p>
            <a:r>
              <a:rPr lang="en-US"/>
              <a:t>Questions</a:t>
            </a:r>
          </a:p>
        </p:txBody>
      </p:sp>
      <p:sp>
        <p:nvSpPr>
          <p:cNvPr id="14" name="Subtitle 2">
            <a:extLst>
              <a:ext uri="{FF2B5EF4-FFF2-40B4-BE49-F238E27FC236}">
                <a16:creationId xmlns:a16="http://schemas.microsoft.com/office/drawing/2014/main" id="{3DC4347F-507A-0D9A-D538-CDA561C8AE8D}"/>
              </a:ext>
            </a:extLst>
          </p:cNvPr>
          <p:cNvSpPr>
            <a:spLocks noGrp="1"/>
          </p:cNvSpPr>
          <p:nvPr>
            <p:ph type="subTitle" idx="1" hasCustomPrompt="1"/>
          </p:nvPr>
        </p:nvSpPr>
        <p:spPr>
          <a:xfrm>
            <a:off x="959334" y="4208283"/>
            <a:ext cx="3757046" cy="371950"/>
          </a:xfrm>
        </p:spPr>
        <p:txBody>
          <a:bodyPr>
            <a:normAutofit/>
          </a:bodyPr>
          <a:lstStyle>
            <a:lvl1pPr marL="0" indent="0" algn="l">
              <a:buNone/>
              <a:defRPr sz="15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Thank you for your time</a:t>
            </a:r>
          </a:p>
        </p:txBody>
      </p:sp>
      <p:pic>
        <p:nvPicPr>
          <p:cNvPr id="3" name="Graphic 2">
            <a:extLst>
              <a:ext uri="{FF2B5EF4-FFF2-40B4-BE49-F238E27FC236}">
                <a16:creationId xmlns:a16="http://schemas.microsoft.com/office/drawing/2014/main" id="{842372AC-171C-92DD-7292-8C8B415D51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0631" y="2457505"/>
            <a:ext cx="1060155" cy="545704"/>
          </a:xfrm>
          <a:prstGeom prst="rect">
            <a:avLst/>
          </a:prstGeom>
        </p:spPr>
      </p:pic>
      <p:pic>
        <p:nvPicPr>
          <p:cNvPr id="22" name="Graphic 21">
            <a:extLst>
              <a:ext uri="{FF2B5EF4-FFF2-40B4-BE49-F238E27FC236}">
                <a16:creationId xmlns:a16="http://schemas.microsoft.com/office/drawing/2014/main" id="{94B094FB-003F-996F-B326-1340490332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10686" y="1347540"/>
            <a:ext cx="4422146" cy="4331368"/>
          </a:xfrm>
          <a:prstGeom prst="rect">
            <a:avLst/>
          </a:prstGeom>
        </p:spPr>
      </p:pic>
      <p:sp>
        <p:nvSpPr>
          <p:cNvPr id="4" name="Slide Number Placeholder 3">
            <a:extLst>
              <a:ext uri="{FF2B5EF4-FFF2-40B4-BE49-F238E27FC236}">
                <a16:creationId xmlns:a16="http://schemas.microsoft.com/office/drawing/2014/main" id="{8888118F-9AE6-3CD6-1D49-ADE37523DF91}"/>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002977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6EF50D-130A-D922-C5DA-3C17B90609E8}"/>
              </a:ext>
            </a:extLst>
          </p:cNvPr>
          <p:cNvSpPr>
            <a:spLocks noGrp="1"/>
          </p:cNvSpPr>
          <p:nvPr>
            <p:ph type="title"/>
          </p:nvPr>
        </p:nvSpPr>
        <p:spPr>
          <a:xfrm>
            <a:off x="838200" y="909352"/>
            <a:ext cx="10515600" cy="1325563"/>
          </a:xfrm>
        </p:spPr>
        <p:txBody>
          <a:bodyPr anchor="t" anchorCtr="0">
            <a:normAutofit/>
          </a:bodyPr>
          <a:lstStyle>
            <a:lvl1pPr>
              <a:defRPr sz="4400" b="0">
                <a:solidFill>
                  <a:schemeClr val="tx1"/>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ABF3DEED-6FC5-74F2-38D2-A18A945FF5A2}"/>
              </a:ext>
            </a:extLst>
          </p:cNvPr>
          <p:cNvSpPr>
            <a:spLocks noGrp="1"/>
          </p:cNvSpPr>
          <p:nvPr>
            <p:ph type="body" sz="quarter" idx="21" hasCustomPrompt="1"/>
          </p:nvPr>
        </p:nvSpPr>
        <p:spPr>
          <a:xfrm>
            <a:off x="723899" y="6143624"/>
            <a:ext cx="9345168" cy="438151"/>
          </a:xfrm>
        </p:spPr>
        <p:txBody>
          <a:bodyPr>
            <a:normAutofit/>
          </a:bodyPr>
          <a:lstStyle>
            <a:lvl1pPr marL="0" indent="0">
              <a:spcBef>
                <a:spcPts val="0"/>
              </a:spcBef>
              <a:buFontTx/>
              <a:buNone/>
              <a:defRPr sz="900">
                <a:solidFill>
                  <a:schemeClr val="tx1"/>
                </a:solidFill>
                <a:latin typeface="Arial Narrow" panose="020B0606020202030204" pitchFamily="34" charset="0"/>
              </a:defRPr>
            </a:lvl1pPr>
          </a:lstStyle>
          <a:p>
            <a:pPr lvl="0"/>
            <a:r>
              <a:rPr lang="en-US"/>
              <a:t>Click to edit Master text Styles</a:t>
            </a:r>
          </a:p>
        </p:txBody>
      </p:sp>
      <p:sp>
        <p:nvSpPr>
          <p:cNvPr id="20" name="Slide Number Placeholder 5">
            <a:extLst>
              <a:ext uri="{FF2B5EF4-FFF2-40B4-BE49-F238E27FC236}">
                <a16:creationId xmlns:a16="http://schemas.microsoft.com/office/drawing/2014/main" id="{2E31E0DC-0D67-20CF-8AC1-88C81FBE11AA}"/>
              </a:ext>
            </a:extLst>
          </p:cNvPr>
          <p:cNvSpPr>
            <a:spLocks noGrp="1"/>
          </p:cNvSpPr>
          <p:nvPr>
            <p:ph type="sldNum" sz="quarter" idx="12"/>
          </p:nvPr>
        </p:nvSpPr>
        <p:spPr>
          <a:xfrm>
            <a:off x="11252718" y="6356350"/>
            <a:ext cx="707570" cy="365125"/>
          </a:xfrm>
        </p:spPr>
        <p:txBody>
          <a:bodyPr/>
          <a:lstStyle>
            <a:lvl1pPr>
              <a:defRPr sz="1000"/>
            </a:lvl1pPr>
          </a:lstStyle>
          <a:p>
            <a:fld id="{3D28CEC1-F73A-4128-A0D8-20D01C31BDE2}" type="slidenum">
              <a:rPr lang="en-US" smtClean="0"/>
              <a:pPr/>
              <a:t>‹#›</a:t>
            </a:fld>
            <a:endParaRPr lang="en-US" dirty="0"/>
          </a:p>
        </p:txBody>
      </p:sp>
      <p:sp>
        <p:nvSpPr>
          <p:cNvPr id="7" name="Chart Placeholder 5">
            <a:extLst>
              <a:ext uri="{FF2B5EF4-FFF2-40B4-BE49-F238E27FC236}">
                <a16:creationId xmlns:a16="http://schemas.microsoft.com/office/drawing/2014/main" id="{5AECB48C-F31D-5E9A-D3DE-3EF4358E04B7}"/>
              </a:ext>
            </a:extLst>
          </p:cNvPr>
          <p:cNvSpPr>
            <a:spLocks noGrp="1"/>
          </p:cNvSpPr>
          <p:nvPr>
            <p:ph type="chart" sz="quarter" idx="10" hasCustomPrompt="1"/>
          </p:nvPr>
        </p:nvSpPr>
        <p:spPr>
          <a:xfrm>
            <a:off x="838200" y="2717515"/>
            <a:ext cx="10629900" cy="2673635"/>
          </a:xfrm>
        </p:spPr>
        <p:txBody>
          <a:bodyPr/>
          <a:lstStyle>
            <a:lvl1pPr marL="0" indent="0">
              <a:buFontTx/>
              <a:buNone/>
              <a:defRPr>
                <a:solidFill>
                  <a:schemeClr val="tx1"/>
                </a:solidFill>
              </a:defRPr>
            </a:lvl1pPr>
          </a:lstStyle>
          <a:p>
            <a:r>
              <a:rPr lang="en-US" dirty="0"/>
              <a:t>Click icon to add chart </a:t>
            </a:r>
          </a:p>
        </p:txBody>
      </p:sp>
    </p:spTree>
    <p:extLst>
      <p:ext uri="{BB962C8B-B14F-4D97-AF65-F5344CB8AC3E}">
        <p14:creationId xmlns:p14="http://schemas.microsoft.com/office/powerpoint/2010/main" val="2575887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46BD7-FE34-4783-BBBE-5264BEF8A8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F89D9D-4CFD-411C-ABDB-DF58C73DD6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0658D5-5AC6-4483-904F-6BB841E680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7D8757-B13C-4ACF-AC6D-6BD274A413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DB267F-13AE-44D7-A07A-1022207F5A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71E0C4-5D64-4C2C-9A82-F6A5068C921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F73A2997-F847-4ADD-82B2-EAA6B6C099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E666FE77-8A3B-4F93-A4BD-565684184FF6}"/>
              </a:ext>
            </a:extLst>
          </p:cNvPr>
          <p:cNvSpPr>
            <a:spLocks noGrp="1"/>
          </p:cNvSpPr>
          <p:nvPr>
            <p:ph type="sldNum" sz="quarter" idx="12"/>
          </p:nvPr>
        </p:nvSpPr>
        <p:spPr/>
        <p:txBody>
          <a:bodyPr/>
          <a:lstStyle/>
          <a:p>
            <a:fld id="{3D28CEC1-F73A-4128-A0D8-20D01C31BDE2}" type="slidenum">
              <a:rPr lang="en-US" smtClean="0"/>
              <a:t>‹#›</a:t>
            </a:fld>
            <a:endParaRPr lang="en-US" dirty="0"/>
          </a:p>
        </p:txBody>
      </p:sp>
    </p:spTree>
    <p:extLst>
      <p:ext uri="{BB962C8B-B14F-4D97-AF65-F5344CB8AC3E}">
        <p14:creationId xmlns:p14="http://schemas.microsoft.com/office/powerpoint/2010/main" val="3300800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D3185-1F43-4AC1-8E3A-76A46CAFF7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585705-0DF0-4918-91FF-A99D112B5BA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AC576B1B-06BA-4619-8ED7-FDA3F23729E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44508E4F-8481-4E69-A494-B0AF71789169}"/>
              </a:ext>
            </a:extLst>
          </p:cNvPr>
          <p:cNvSpPr>
            <a:spLocks noGrp="1"/>
          </p:cNvSpPr>
          <p:nvPr>
            <p:ph type="sldNum" sz="quarter" idx="12"/>
          </p:nvPr>
        </p:nvSpPr>
        <p:spPr/>
        <p:txBody>
          <a:bodyPr/>
          <a:lstStyle/>
          <a:p>
            <a:fld id="{3D28CEC1-F73A-4128-A0D8-20D01C31BDE2}" type="slidenum">
              <a:rPr lang="en-US" smtClean="0"/>
              <a:t>‹#›</a:t>
            </a:fld>
            <a:endParaRPr lang="en-US" dirty="0"/>
          </a:p>
        </p:txBody>
      </p:sp>
    </p:spTree>
    <p:extLst>
      <p:ext uri="{BB962C8B-B14F-4D97-AF65-F5344CB8AC3E}">
        <p14:creationId xmlns:p14="http://schemas.microsoft.com/office/powerpoint/2010/main" val="34095429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2BF64-92F2-4172-8350-7C32F0ED3E2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2160874-A0E9-4DB3-9D29-98735210ECA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243C6BE-3D5B-4EDD-AE13-F4FC2E952762}"/>
              </a:ext>
            </a:extLst>
          </p:cNvPr>
          <p:cNvSpPr>
            <a:spLocks noGrp="1"/>
          </p:cNvSpPr>
          <p:nvPr>
            <p:ph type="sldNum" sz="quarter" idx="12"/>
          </p:nvPr>
        </p:nvSpPr>
        <p:spPr/>
        <p:txBody>
          <a:bodyPr/>
          <a:lstStyle/>
          <a:p>
            <a:fld id="{3D28CEC1-F73A-4128-A0D8-20D01C31BDE2}" type="slidenum">
              <a:rPr lang="en-US" smtClean="0"/>
              <a:t>‹#›</a:t>
            </a:fld>
            <a:endParaRPr lang="en-US" dirty="0"/>
          </a:p>
        </p:txBody>
      </p:sp>
    </p:spTree>
    <p:extLst>
      <p:ext uri="{BB962C8B-B14F-4D97-AF65-F5344CB8AC3E}">
        <p14:creationId xmlns:p14="http://schemas.microsoft.com/office/powerpoint/2010/main" val="42691133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20D61-6BE5-4841-ACD4-3F8DAA1943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D81B82-D0AC-4E4D-BE47-543085BFCF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C130D7-E450-4F23-AF3C-C3D095492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1E272-CFDA-4B69-AF3C-A6018A7CB39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F42C3FC4-FF5C-4207-A29B-BE063655EA9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C393D46-6A4A-47A3-AABF-18E35E635802}"/>
              </a:ext>
            </a:extLst>
          </p:cNvPr>
          <p:cNvSpPr>
            <a:spLocks noGrp="1"/>
          </p:cNvSpPr>
          <p:nvPr>
            <p:ph type="sldNum" sz="quarter" idx="12"/>
          </p:nvPr>
        </p:nvSpPr>
        <p:spPr/>
        <p:txBody>
          <a:bodyPr/>
          <a:lstStyle/>
          <a:p>
            <a:fld id="{3D28CEC1-F73A-4128-A0D8-20D01C31BDE2}" type="slidenum">
              <a:rPr lang="en-US" smtClean="0"/>
              <a:t>‹#›</a:t>
            </a:fld>
            <a:endParaRPr lang="en-US" dirty="0"/>
          </a:p>
        </p:txBody>
      </p:sp>
    </p:spTree>
    <p:extLst>
      <p:ext uri="{BB962C8B-B14F-4D97-AF65-F5344CB8AC3E}">
        <p14:creationId xmlns:p14="http://schemas.microsoft.com/office/powerpoint/2010/main" val="2028197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AD809-5C7E-4F55-82F0-DA78929F46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DE8D98-8237-4D6B-8773-9CB7DCD2B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6C0D2-18E9-4BD0-8AFA-F72F1E809CD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193A7718-560F-4968-A238-057AE5B15A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219F4FD-1E9D-40AE-B9B8-C01C71893C95}"/>
              </a:ext>
            </a:extLst>
          </p:cNvPr>
          <p:cNvSpPr>
            <a:spLocks noGrp="1"/>
          </p:cNvSpPr>
          <p:nvPr>
            <p:ph type="sldNum" sz="quarter" idx="12"/>
          </p:nvPr>
        </p:nvSpPr>
        <p:spPr/>
        <p:txBody>
          <a:bodyPr/>
          <a:lstStyle/>
          <a:p>
            <a:fld id="{3D28CEC1-F73A-4128-A0D8-20D01C31BDE2}" type="slidenum">
              <a:rPr lang="en-US" smtClean="0"/>
              <a:t>‹#›</a:t>
            </a:fld>
            <a:endParaRPr lang="en-US" dirty="0"/>
          </a:p>
        </p:txBody>
      </p:sp>
    </p:spTree>
    <p:extLst>
      <p:ext uri="{BB962C8B-B14F-4D97-AF65-F5344CB8AC3E}">
        <p14:creationId xmlns:p14="http://schemas.microsoft.com/office/powerpoint/2010/main" val="408797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A0043-F660-1D97-52A9-7BC9B1050F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0F2EE5-2CB6-F2F7-2B69-873F5D563260}"/>
              </a:ext>
            </a:extLst>
          </p:cNvPr>
          <p:cNvSpPr>
            <a:spLocks noGrp="1"/>
          </p:cNvSpPr>
          <p:nvPr>
            <p:ph type="dt" sz="half" idx="10"/>
          </p:nvPr>
        </p:nvSpPr>
        <p:spPr/>
        <p:txBody>
          <a:bodyPr/>
          <a:lstStyle/>
          <a:p>
            <a:fld id="{76FA6F23-606F-4034-B86F-2FEEDB56B9C0}" type="datetimeFigureOut">
              <a:rPr lang="en-US" smtClean="0"/>
              <a:t>9/3/2025</a:t>
            </a:fld>
            <a:endParaRPr lang="en-US" dirty="0"/>
          </a:p>
        </p:txBody>
      </p:sp>
      <p:sp>
        <p:nvSpPr>
          <p:cNvPr id="4" name="Footer Placeholder 3">
            <a:extLst>
              <a:ext uri="{FF2B5EF4-FFF2-40B4-BE49-F238E27FC236}">
                <a16:creationId xmlns:a16="http://schemas.microsoft.com/office/drawing/2014/main" id="{D441CF3B-E67A-736C-2A95-38C2AEC9D5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C7CB428-1C5B-2875-852C-5A9D6182A07B}"/>
              </a:ext>
            </a:extLst>
          </p:cNvPr>
          <p:cNvSpPr>
            <a:spLocks noGrp="1"/>
          </p:cNvSpPr>
          <p:nvPr>
            <p:ph type="sldNum" sz="quarter" idx="12"/>
          </p:nvPr>
        </p:nvSpPr>
        <p:spPr/>
        <p:txBody>
          <a:bodyPr/>
          <a:lstStyle/>
          <a:p>
            <a:fld id="{9CE49067-C79E-4E7C-8918-4F482E5F78FA}" type="slidenum">
              <a:rPr lang="en-US" smtClean="0"/>
              <a:t>‹#›</a:t>
            </a:fld>
            <a:endParaRPr lang="en-US" dirty="0"/>
          </a:p>
        </p:txBody>
      </p:sp>
    </p:spTree>
    <p:extLst>
      <p:ext uri="{BB962C8B-B14F-4D97-AF65-F5344CB8AC3E}">
        <p14:creationId xmlns:p14="http://schemas.microsoft.com/office/powerpoint/2010/main" val="3258250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480EFD-A1AB-4E0B-BEED-D42DE329BC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3B3E0-9A00-46D1-A4A4-A6D3E9F6DE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87FCB-3BB0-42E7-80D8-4E17CC9FA72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C2BDB3EC-3C6D-4C82-BB97-A3B7D6D9832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683F33-0B3C-424F-B563-FE95157C6D6F}"/>
              </a:ext>
            </a:extLst>
          </p:cNvPr>
          <p:cNvSpPr>
            <a:spLocks noGrp="1"/>
          </p:cNvSpPr>
          <p:nvPr>
            <p:ph type="sldNum" sz="quarter" idx="12"/>
          </p:nvPr>
        </p:nvSpPr>
        <p:spPr/>
        <p:txBody>
          <a:bodyPr/>
          <a:lstStyle/>
          <a:p>
            <a:fld id="{3D28CEC1-F73A-4128-A0D8-20D01C31BDE2}" type="slidenum">
              <a:rPr lang="en-US" smtClean="0"/>
              <a:t>‹#›</a:t>
            </a:fld>
            <a:endParaRPr lang="en-US" dirty="0"/>
          </a:p>
        </p:txBody>
      </p:sp>
    </p:spTree>
    <p:extLst>
      <p:ext uri="{BB962C8B-B14F-4D97-AF65-F5344CB8AC3E}">
        <p14:creationId xmlns:p14="http://schemas.microsoft.com/office/powerpoint/2010/main" val="2152089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E98198-1EDA-1CCE-38C5-642C0E58658D}"/>
              </a:ext>
            </a:extLst>
          </p:cNvPr>
          <p:cNvSpPr>
            <a:spLocks noGrp="1"/>
          </p:cNvSpPr>
          <p:nvPr>
            <p:ph type="dt" sz="half" idx="10"/>
          </p:nvPr>
        </p:nvSpPr>
        <p:spPr/>
        <p:txBody>
          <a:bodyPr/>
          <a:lstStyle/>
          <a:p>
            <a:fld id="{76FA6F23-606F-4034-B86F-2FEEDB56B9C0}" type="datetimeFigureOut">
              <a:rPr lang="en-US" smtClean="0"/>
              <a:t>9/3/2025</a:t>
            </a:fld>
            <a:endParaRPr lang="en-US" dirty="0"/>
          </a:p>
        </p:txBody>
      </p:sp>
      <p:sp>
        <p:nvSpPr>
          <p:cNvPr id="3" name="Footer Placeholder 2">
            <a:extLst>
              <a:ext uri="{FF2B5EF4-FFF2-40B4-BE49-F238E27FC236}">
                <a16:creationId xmlns:a16="http://schemas.microsoft.com/office/drawing/2014/main" id="{CC131F0B-B946-66E8-93E3-F4F8467E0B6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13CF2A7-ACB1-BFE7-2438-116EE0C07123}"/>
              </a:ext>
            </a:extLst>
          </p:cNvPr>
          <p:cNvSpPr>
            <a:spLocks noGrp="1"/>
          </p:cNvSpPr>
          <p:nvPr>
            <p:ph type="sldNum" sz="quarter" idx="12"/>
          </p:nvPr>
        </p:nvSpPr>
        <p:spPr/>
        <p:txBody>
          <a:bodyPr/>
          <a:lstStyle/>
          <a:p>
            <a:fld id="{9CE49067-C79E-4E7C-8918-4F482E5F78FA}" type="slidenum">
              <a:rPr lang="en-US" smtClean="0"/>
              <a:t>‹#›</a:t>
            </a:fld>
            <a:endParaRPr lang="en-US" dirty="0"/>
          </a:p>
        </p:txBody>
      </p:sp>
    </p:spTree>
    <p:extLst>
      <p:ext uri="{BB962C8B-B14F-4D97-AF65-F5344CB8AC3E}">
        <p14:creationId xmlns:p14="http://schemas.microsoft.com/office/powerpoint/2010/main" val="291341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9F21B-399D-FB11-F883-3122231B8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AF9B51-123B-173A-C6B7-F28F7C07BE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08C603-B19A-1D3C-7DF3-0200EB93BF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36642D-E916-8EB2-D2F3-EACF8989433B}"/>
              </a:ext>
            </a:extLst>
          </p:cNvPr>
          <p:cNvSpPr>
            <a:spLocks noGrp="1"/>
          </p:cNvSpPr>
          <p:nvPr>
            <p:ph type="dt" sz="half" idx="10"/>
          </p:nvPr>
        </p:nvSpPr>
        <p:spPr/>
        <p:txBody>
          <a:bodyPr/>
          <a:lstStyle/>
          <a:p>
            <a:fld id="{76FA6F23-606F-4034-B86F-2FEEDB56B9C0}" type="datetimeFigureOut">
              <a:rPr lang="en-US" smtClean="0"/>
              <a:t>9/3/2025</a:t>
            </a:fld>
            <a:endParaRPr lang="en-US" dirty="0"/>
          </a:p>
        </p:txBody>
      </p:sp>
      <p:sp>
        <p:nvSpPr>
          <p:cNvPr id="6" name="Footer Placeholder 5">
            <a:extLst>
              <a:ext uri="{FF2B5EF4-FFF2-40B4-BE49-F238E27FC236}">
                <a16:creationId xmlns:a16="http://schemas.microsoft.com/office/drawing/2014/main" id="{1097BADC-BAAC-9A3B-730A-D6E76EAFF4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C29B32-6FD0-5F54-E83E-0CE4F85D9CF7}"/>
              </a:ext>
            </a:extLst>
          </p:cNvPr>
          <p:cNvSpPr>
            <a:spLocks noGrp="1"/>
          </p:cNvSpPr>
          <p:nvPr>
            <p:ph type="sldNum" sz="quarter" idx="12"/>
          </p:nvPr>
        </p:nvSpPr>
        <p:spPr/>
        <p:txBody>
          <a:bodyPr/>
          <a:lstStyle/>
          <a:p>
            <a:fld id="{9CE49067-C79E-4E7C-8918-4F482E5F78FA}" type="slidenum">
              <a:rPr lang="en-US" smtClean="0"/>
              <a:t>‹#›</a:t>
            </a:fld>
            <a:endParaRPr lang="en-US" dirty="0"/>
          </a:p>
        </p:txBody>
      </p:sp>
    </p:spTree>
    <p:extLst>
      <p:ext uri="{BB962C8B-B14F-4D97-AF65-F5344CB8AC3E}">
        <p14:creationId xmlns:p14="http://schemas.microsoft.com/office/powerpoint/2010/main" val="13681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D6DB-960B-17FA-3EEB-8CEC2C755B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9CC722-FD33-66B4-56A5-9DA3406417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FF92DEC-5701-16FE-2115-EBCF7AF5C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E52A2-680F-D53D-0E4D-3E56711F85DA}"/>
              </a:ext>
            </a:extLst>
          </p:cNvPr>
          <p:cNvSpPr>
            <a:spLocks noGrp="1"/>
          </p:cNvSpPr>
          <p:nvPr>
            <p:ph type="dt" sz="half" idx="10"/>
          </p:nvPr>
        </p:nvSpPr>
        <p:spPr/>
        <p:txBody>
          <a:bodyPr/>
          <a:lstStyle/>
          <a:p>
            <a:fld id="{76FA6F23-606F-4034-B86F-2FEEDB56B9C0}" type="datetimeFigureOut">
              <a:rPr lang="en-US" smtClean="0"/>
              <a:t>9/3/2025</a:t>
            </a:fld>
            <a:endParaRPr lang="en-US" dirty="0"/>
          </a:p>
        </p:txBody>
      </p:sp>
      <p:sp>
        <p:nvSpPr>
          <p:cNvPr id="6" name="Footer Placeholder 5">
            <a:extLst>
              <a:ext uri="{FF2B5EF4-FFF2-40B4-BE49-F238E27FC236}">
                <a16:creationId xmlns:a16="http://schemas.microsoft.com/office/drawing/2014/main" id="{BCFE8452-27A0-2EEA-A9E5-DB9A5FB692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2D16B2-F2DA-5415-63BE-3F9A5624CD60}"/>
              </a:ext>
            </a:extLst>
          </p:cNvPr>
          <p:cNvSpPr>
            <a:spLocks noGrp="1"/>
          </p:cNvSpPr>
          <p:nvPr>
            <p:ph type="sldNum" sz="quarter" idx="12"/>
          </p:nvPr>
        </p:nvSpPr>
        <p:spPr/>
        <p:txBody>
          <a:bodyPr/>
          <a:lstStyle/>
          <a:p>
            <a:fld id="{9CE49067-C79E-4E7C-8918-4F482E5F78FA}" type="slidenum">
              <a:rPr lang="en-US" smtClean="0"/>
              <a:t>‹#›</a:t>
            </a:fld>
            <a:endParaRPr lang="en-US" dirty="0"/>
          </a:p>
        </p:txBody>
      </p:sp>
    </p:spTree>
    <p:extLst>
      <p:ext uri="{BB962C8B-B14F-4D97-AF65-F5344CB8AC3E}">
        <p14:creationId xmlns:p14="http://schemas.microsoft.com/office/powerpoint/2010/main" val="2538994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960EE-EBDB-59E0-F82B-024C58896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7B5269-1DD4-7395-BE23-E13FB16564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2134E-6F43-11B6-CACB-53B4A53632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FA6F23-606F-4034-B86F-2FEEDB56B9C0}" type="datetimeFigureOut">
              <a:rPr lang="en-US" smtClean="0"/>
              <a:t>9/3/2025</a:t>
            </a:fld>
            <a:endParaRPr lang="en-US" dirty="0"/>
          </a:p>
        </p:txBody>
      </p:sp>
      <p:sp>
        <p:nvSpPr>
          <p:cNvPr id="5" name="Footer Placeholder 4">
            <a:extLst>
              <a:ext uri="{FF2B5EF4-FFF2-40B4-BE49-F238E27FC236}">
                <a16:creationId xmlns:a16="http://schemas.microsoft.com/office/drawing/2014/main" id="{401EA793-F2E3-62D1-E456-9D26B9EC9E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580DD6B8-8D1B-122E-2F63-8CEEFC86D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E49067-C79E-4E7C-8918-4F482E5F78FA}" type="slidenum">
              <a:rPr lang="en-US" smtClean="0"/>
              <a:t>‹#›</a:t>
            </a:fld>
            <a:endParaRPr lang="en-US" dirty="0"/>
          </a:p>
        </p:txBody>
      </p:sp>
    </p:spTree>
    <p:extLst>
      <p:ext uri="{BB962C8B-B14F-4D97-AF65-F5344CB8AC3E}">
        <p14:creationId xmlns:p14="http://schemas.microsoft.com/office/powerpoint/2010/main" val="2311651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D410876-3B9C-474C-8756-00CD032BF094}"/>
              </a:ext>
            </a:extLst>
          </p:cNvPr>
          <p:cNvSpPr>
            <a:spLocks noGrp="1"/>
          </p:cNvSpPr>
          <p:nvPr>
            <p:ph type="sldNum" sz="quarter" idx="4"/>
          </p:nvPr>
        </p:nvSpPr>
        <p:spPr>
          <a:xfrm>
            <a:off x="9226534"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D28CEC1-F73A-4128-A0D8-20D01C31BDE2}" type="slidenum">
              <a:rPr lang="en-US" smtClean="0"/>
              <a:pPr/>
              <a:t>‹#›</a:t>
            </a:fld>
            <a:endParaRPr lang="en-US" dirty="0"/>
          </a:p>
        </p:txBody>
      </p:sp>
      <p:sp>
        <p:nvSpPr>
          <p:cNvPr id="2" name="Title Placeholder 1">
            <a:extLst>
              <a:ext uri="{FF2B5EF4-FFF2-40B4-BE49-F238E27FC236}">
                <a16:creationId xmlns:a16="http://schemas.microsoft.com/office/drawing/2014/main" id="{335817DE-F69B-4A1B-8F5A-197B9B58E3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114DC0-C3C0-4D83-A0F0-CCB70AD95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5806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hyperlink" Target="https://www.nebraskablue.com/Providers/Alerts-and-Updates" TargetMode="Externa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6A1725-69AA-887A-9985-598E24DCB74A}"/>
              </a:ext>
            </a:extLst>
          </p:cNvPr>
          <p:cNvSpPr>
            <a:spLocks noGrp="1"/>
          </p:cNvSpPr>
          <p:nvPr>
            <p:ph type="ctrTitle"/>
          </p:nvPr>
        </p:nvSpPr>
        <p:spPr>
          <a:xfrm>
            <a:off x="507562" y="3457405"/>
            <a:ext cx="6892695" cy="2229136"/>
          </a:xfrm>
        </p:spPr>
        <p:txBody>
          <a:bodyPr>
            <a:spAutoFit/>
          </a:bodyPr>
          <a:lstStyle/>
          <a:p>
            <a:r>
              <a:rPr lang="en-US" sz="6600" dirty="0">
                <a:latin typeface="Arial" panose="020B0604020202020204" pitchFamily="34" charset="0"/>
                <a:cs typeface="Arial" panose="020B0604020202020204" pitchFamily="34" charset="0"/>
              </a:rPr>
              <a:t>AAHAM </a:t>
            </a:r>
            <a:br>
              <a:rPr lang="en-US" sz="66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Kearney, NE</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2025 Fall</a:t>
            </a:r>
          </a:p>
        </p:txBody>
      </p:sp>
    </p:spTree>
    <p:extLst>
      <p:ext uri="{BB962C8B-B14F-4D97-AF65-F5344CB8AC3E}">
        <p14:creationId xmlns:p14="http://schemas.microsoft.com/office/powerpoint/2010/main" val="3629717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E12A0A8F-7C93-1428-B614-45B851166C3B}"/>
              </a:ext>
            </a:extLst>
          </p:cNvPr>
          <p:cNvSpPr>
            <a:spLocks noGrp="1"/>
          </p:cNvSpPr>
          <p:nvPr>
            <p:ph type="title"/>
          </p:nvPr>
        </p:nvSpPr>
        <p:spPr>
          <a:xfrm>
            <a:off x="838200" y="2136533"/>
            <a:ext cx="5364636" cy="1200329"/>
          </a:xfrm>
        </p:spPr>
        <p:txBody>
          <a:bodyPr wrap="square" anchor="b" anchorCtr="0">
            <a:spAutoFit/>
          </a:bodyPr>
          <a:lstStyle/>
          <a:p>
            <a:r>
              <a:rPr lang="en-US" dirty="0"/>
              <a:t>Advanced Provider Inquiry Tool</a:t>
            </a:r>
          </a:p>
        </p:txBody>
      </p:sp>
      <p:sp>
        <p:nvSpPr>
          <p:cNvPr id="23" name="Content Placeholder 2">
            <a:extLst>
              <a:ext uri="{FF2B5EF4-FFF2-40B4-BE49-F238E27FC236}">
                <a16:creationId xmlns:a16="http://schemas.microsoft.com/office/drawing/2014/main" id="{1942AA30-A9FF-CD41-528A-70FB78344738}"/>
              </a:ext>
            </a:extLst>
          </p:cNvPr>
          <p:cNvSpPr txBox="1">
            <a:spLocks/>
          </p:cNvSpPr>
          <p:nvPr/>
        </p:nvSpPr>
        <p:spPr>
          <a:xfrm>
            <a:off x="838200" y="3770805"/>
            <a:ext cx="4231513" cy="1826141"/>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200"/>
              </a:spcBef>
            </a:pPr>
            <a:r>
              <a:rPr lang="en-US" sz="1500" cap="all" dirty="0">
                <a:solidFill>
                  <a:srgbClr val="003359"/>
                </a:solidFill>
              </a:rPr>
              <a:t>Enhancing provider communication</a:t>
            </a:r>
          </a:p>
          <a:p>
            <a:pPr>
              <a:lnSpc>
                <a:spcPct val="100000"/>
              </a:lnSpc>
              <a:spcBef>
                <a:spcPts val="200"/>
              </a:spcBef>
            </a:pPr>
            <a:r>
              <a:rPr lang="en-US" sz="1600" b="0" dirty="0">
                <a:solidFill>
                  <a:schemeClr val="bg1"/>
                </a:solidFill>
              </a:rPr>
              <a:t>This form via </a:t>
            </a:r>
            <a:r>
              <a:rPr lang="en-US" sz="1600" b="0" i="0" dirty="0">
                <a:solidFill>
                  <a:schemeClr val="bg1"/>
                </a:solidFill>
                <a:effectLst/>
              </a:rPr>
              <a:t>NaviNet </a:t>
            </a:r>
            <a:r>
              <a:rPr lang="en-US" sz="1600" b="0" dirty="0">
                <a:solidFill>
                  <a:schemeClr val="bg1"/>
                </a:solidFill>
              </a:rPr>
              <a:t>is designed to streamline the submission process by collecting all necessary information upfront, enabling the appropriate support team to address the inquiry efficiently and reducing the number of communications required.</a:t>
            </a:r>
          </a:p>
        </p:txBody>
      </p:sp>
      <p:sp>
        <p:nvSpPr>
          <p:cNvPr id="3" name="Slide Number Placeholder 2">
            <a:extLst>
              <a:ext uri="{FF2B5EF4-FFF2-40B4-BE49-F238E27FC236}">
                <a16:creationId xmlns:a16="http://schemas.microsoft.com/office/drawing/2014/main" id="{6CC2B750-F850-8A24-C10D-C5EEDE0884CD}"/>
              </a:ext>
            </a:extLst>
          </p:cNvPr>
          <p:cNvSpPr>
            <a:spLocks noGrp="1"/>
          </p:cNvSpPr>
          <p:nvPr>
            <p:ph type="sldNum" sz="quarter" idx="16"/>
          </p:nvPr>
        </p:nvSpPr>
        <p:spPr/>
        <p:txBody>
          <a:bodyPr/>
          <a:lstStyle/>
          <a:p>
            <a:fld id="{3D28CEC1-F73A-4128-A0D8-20D01C31BDE2}" type="slidenum">
              <a:rPr lang="en-US" smtClean="0"/>
              <a:pPr/>
              <a:t>10</a:t>
            </a:fld>
            <a:endParaRPr lang="en-US" dirty="0"/>
          </a:p>
        </p:txBody>
      </p:sp>
      <p:pic>
        <p:nvPicPr>
          <p:cNvPr id="18" name="Picture Placeholder 17">
            <a:extLst>
              <a:ext uri="{FF2B5EF4-FFF2-40B4-BE49-F238E27FC236}">
                <a16:creationId xmlns:a16="http://schemas.microsoft.com/office/drawing/2014/main" id="{ACDE72FB-5D66-193C-6F3B-E2C559D3F389}"/>
              </a:ext>
            </a:extLst>
          </p:cNvPr>
          <p:cNvPicPr>
            <a:picLocks noGrp="1" noChangeAspect="1"/>
          </p:cNvPicPr>
          <p:nvPr>
            <p:ph type="pic" sz="quarter" idx="15"/>
          </p:nvPr>
        </p:nvPicPr>
        <p:blipFill>
          <a:blip r:embed="rId3"/>
          <a:srcRect l="140" t="124" r="18112" b="11086"/>
          <a:stretch/>
        </p:blipFill>
        <p:spPr>
          <a:xfrm>
            <a:off x="5918513" y="1189891"/>
            <a:ext cx="6817352" cy="4344191"/>
          </a:xfrm>
        </p:spPr>
      </p:pic>
    </p:spTree>
    <p:extLst>
      <p:ext uri="{BB962C8B-B14F-4D97-AF65-F5344CB8AC3E}">
        <p14:creationId xmlns:p14="http://schemas.microsoft.com/office/powerpoint/2010/main" val="265521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AC5501-FF15-32EA-377F-07CA27E49D49}"/>
              </a:ext>
            </a:extLst>
          </p:cNvPr>
          <p:cNvPicPr>
            <a:picLocks noGrp="1" noChangeAspect="1"/>
          </p:cNvPicPr>
          <p:nvPr>
            <p:ph type="pic" sz="quarter" idx="15"/>
          </p:nvPr>
        </p:nvPicPr>
        <p:blipFill>
          <a:blip r:embed="rId3"/>
          <a:srcRect t="2409" b="2409"/>
          <a:stretch/>
        </p:blipFill>
        <p:spPr/>
      </p:pic>
      <p:sp>
        <p:nvSpPr>
          <p:cNvPr id="13" name="Title 4">
            <a:extLst>
              <a:ext uri="{FF2B5EF4-FFF2-40B4-BE49-F238E27FC236}">
                <a16:creationId xmlns:a16="http://schemas.microsoft.com/office/drawing/2014/main" id="{1E16FAF6-A025-9CF5-2366-5374B2324848}"/>
              </a:ext>
            </a:extLst>
          </p:cNvPr>
          <p:cNvSpPr>
            <a:spLocks noGrp="1"/>
          </p:cNvSpPr>
          <p:nvPr>
            <p:ph type="title"/>
          </p:nvPr>
        </p:nvSpPr>
        <p:spPr>
          <a:xfrm>
            <a:off x="395141" y="379286"/>
            <a:ext cx="10644963" cy="1200329"/>
          </a:xfrm>
        </p:spPr>
        <p:txBody>
          <a:bodyPr wrap="square" anchor="t" anchorCtr="0">
            <a:spAutoFit/>
          </a:bodyPr>
          <a:lstStyle/>
          <a:p>
            <a:r>
              <a:rPr lang="en-US" dirty="0"/>
              <a:t>Simplifying NaviNet </a:t>
            </a:r>
            <a:br>
              <a:rPr lang="en-US" dirty="0"/>
            </a:br>
            <a:r>
              <a:rPr lang="en-US" dirty="0">
                <a:solidFill>
                  <a:schemeClr val="accent2"/>
                </a:solidFill>
              </a:rPr>
              <a:t>Claims Appeal/Recon </a:t>
            </a:r>
            <a:r>
              <a:rPr lang="en-US" dirty="0"/>
              <a:t>Submissions </a:t>
            </a:r>
          </a:p>
        </p:txBody>
      </p:sp>
      <p:sp>
        <p:nvSpPr>
          <p:cNvPr id="14" name="Content Placeholder 2">
            <a:extLst>
              <a:ext uri="{FF2B5EF4-FFF2-40B4-BE49-F238E27FC236}">
                <a16:creationId xmlns:a16="http://schemas.microsoft.com/office/drawing/2014/main" id="{C71B71EB-6FB0-A439-45B4-AD540855D141}"/>
              </a:ext>
            </a:extLst>
          </p:cNvPr>
          <p:cNvSpPr txBox="1">
            <a:spLocks/>
          </p:cNvSpPr>
          <p:nvPr/>
        </p:nvSpPr>
        <p:spPr>
          <a:xfrm>
            <a:off x="395141" y="2363580"/>
            <a:ext cx="2461181" cy="3020314"/>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l">
              <a:lnSpc>
                <a:spcPts val="2100"/>
              </a:lnSpc>
              <a:spcBef>
                <a:spcPts val="975"/>
              </a:spcBef>
              <a:spcAft>
                <a:spcPts val="225"/>
              </a:spcAft>
              <a:buNone/>
            </a:pPr>
            <a:r>
              <a:rPr lang="en-US" sz="800" b="1" i="0" dirty="0">
                <a:solidFill>
                  <a:srgbClr val="424242"/>
                </a:solidFill>
                <a:effectLst/>
                <a:latin typeface="Segoe Sans"/>
              </a:rPr>
              <a:t> </a:t>
            </a:r>
            <a:r>
              <a:rPr lang="en-US" sz="1800" b="1" i="0" dirty="0">
                <a:solidFill>
                  <a:schemeClr val="tx2"/>
                </a:solidFill>
                <a:effectLst/>
                <a:latin typeface="+mj-lt"/>
              </a:rPr>
              <a:t>What Changed?</a:t>
            </a:r>
          </a:p>
          <a:p>
            <a:pPr algn="l">
              <a:spcBef>
                <a:spcPts val="300"/>
              </a:spcBef>
              <a:spcAft>
                <a:spcPts val="300"/>
              </a:spcAft>
            </a:pPr>
            <a:endParaRPr lang="en-US" sz="1400" b="1" i="0" dirty="0">
              <a:solidFill>
                <a:schemeClr val="tx1"/>
              </a:solidFill>
              <a:effectLst/>
              <a:latin typeface="+mj-lt"/>
            </a:endParaRPr>
          </a:p>
          <a:p>
            <a:pPr algn="l">
              <a:spcBef>
                <a:spcPts val="300"/>
              </a:spcBef>
              <a:spcAft>
                <a:spcPts val="300"/>
              </a:spcAft>
            </a:pPr>
            <a:r>
              <a:rPr lang="en-US" sz="1400" b="1" i="0" dirty="0">
                <a:solidFill>
                  <a:schemeClr val="tx1"/>
                </a:solidFill>
                <a:effectLst/>
                <a:latin typeface="+mj-lt"/>
              </a:rPr>
              <a:t>New “Type” field</a:t>
            </a:r>
            <a:r>
              <a:rPr lang="en-US" sz="1400" b="0" i="0" dirty="0">
                <a:solidFill>
                  <a:schemeClr val="tx1"/>
                </a:solidFill>
                <a:effectLst/>
                <a:latin typeface="+mj-lt"/>
              </a:rPr>
              <a:t> will list all available dispute reasons</a:t>
            </a:r>
          </a:p>
          <a:p>
            <a:pPr>
              <a:spcBef>
                <a:spcPts val="300"/>
              </a:spcBef>
              <a:spcAft>
                <a:spcPts val="300"/>
              </a:spcAft>
            </a:pPr>
            <a:endParaRPr lang="en-US" sz="1400" b="0" dirty="0">
              <a:solidFill>
                <a:schemeClr val="tx1"/>
              </a:solidFill>
              <a:latin typeface="+mj-lt"/>
            </a:endParaRPr>
          </a:p>
          <a:p>
            <a:pPr>
              <a:spcBef>
                <a:spcPts val="300"/>
              </a:spcBef>
              <a:spcAft>
                <a:spcPts val="300"/>
              </a:spcAft>
            </a:pPr>
            <a:r>
              <a:rPr lang="en-US" sz="1400" b="0" dirty="0">
                <a:solidFill>
                  <a:schemeClr val="tx1"/>
                </a:solidFill>
                <a:latin typeface="+mj-lt"/>
              </a:rPr>
              <a:t>Once </a:t>
            </a:r>
            <a:r>
              <a:rPr lang="en-US" sz="1400" b="0" i="0" dirty="0">
                <a:solidFill>
                  <a:schemeClr val="tx1"/>
                </a:solidFill>
                <a:effectLst/>
                <a:latin typeface="+mj-lt"/>
              </a:rPr>
              <a:t>selected, the </a:t>
            </a:r>
            <a:r>
              <a:rPr lang="en-US" sz="1400" b="1" i="0" dirty="0">
                <a:solidFill>
                  <a:schemeClr val="tx1"/>
                </a:solidFill>
                <a:effectLst/>
                <a:latin typeface="+mj-lt"/>
              </a:rPr>
              <a:t>“Reason” field auto-fills</a:t>
            </a:r>
            <a:r>
              <a:rPr lang="en-US" sz="1400" b="0" i="0" dirty="0">
                <a:solidFill>
                  <a:schemeClr val="tx1"/>
                </a:solidFill>
                <a:effectLst/>
                <a:latin typeface="+mj-lt"/>
              </a:rPr>
              <a:t> (e.g., appeal, recon, timely filing)</a:t>
            </a:r>
          </a:p>
          <a:p>
            <a:pPr algn="l">
              <a:spcBef>
                <a:spcPts val="300"/>
              </a:spcBef>
              <a:spcAft>
                <a:spcPts val="300"/>
              </a:spcAft>
            </a:pPr>
            <a:endParaRPr lang="en-US" sz="1400" b="0" i="0" dirty="0">
              <a:solidFill>
                <a:schemeClr val="tx1"/>
              </a:solidFill>
              <a:effectLst/>
              <a:latin typeface="+mj-lt"/>
            </a:endParaRPr>
          </a:p>
          <a:p>
            <a:pPr algn="l">
              <a:spcBef>
                <a:spcPts val="300"/>
              </a:spcBef>
              <a:spcAft>
                <a:spcPts val="300"/>
              </a:spcAft>
            </a:pPr>
            <a:r>
              <a:rPr lang="en-US" sz="1400" b="0" i="0" dirty="0">
                <a:solidFill>
                  <a:schemeClr val="tx1"/>
                </a:solidFill>
                <a:effectLst/>
                <a:latin typeface="+mj-lt"/>
              </a:rPr>
              <a:t>Providers will </a:t>
            </a:r>
            <a:r>
              <a:rPr lang="en-US" sz="1400" b="1" i="0" dirty="0">
                <a:solidFill>
                  <a:schemeClr val="tx1"/>
                </a:solidFill>
                <a:effectLst/>
                <a:latin typeface="+mj-lt"/>
              </a:rPr>
              <a:t>no longer edit the Reason field manually </a:t>
            </a:r>
            <a:endParaRPr lang="en-US" sz="1400" b="0" i="0" dirty="0">
              <a:solidFill>
                <a:schemeClr val="tx1"/>
              </a:solidFill>
              <a:effectLst/>
              <a:latin typeface="+mj-lt"/>
            </a:endParaRPr>
          </a:p>
        </p:txBody>
      </p:sp>
      <p:sp>
        <p:nvSpPr>
          <p:cNvPr id="3" name="Slide Number Placeholder 2">
            <a:extLst>
              <a:ext uri="{FF2B5EF4-FFF2-40B4-BE49-F238E27FC236}">
                <a16:creationId xmlns:a16="http://schemas.microsoft.com/office/drawing/2014/main" id="{6C972E94-B6A4-6F07-65BC-E2111CCFC47A}"/>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CEC1-F73A-4128-A0D8-20D01C31BDE2}" type="slidenum">
              <a:rPr kumimoji="0" lang="en-US" sz="1000" b="0" i="0" u="none" strike="noStrike" kern="1200" cap="none" spc="0" normalizeH="0" baseline="0" noProof="0" smtClean="0">
                <a:ln>
                  <a:noFill/>
                </a:ln>
                <a:solidFill>
                  <a:srgbClr val="1E1E1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1E1E1E">
                  <a:tint val="75000"/>
                </a:srgbClr>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23F5D33B-289A-4140-F0F2-19FEFC358BF2}"/>
              </a:ext>
            </a:extLst>
          </p:cNvPr>
          <p:cNvSpPr txBox="1">
            <a:spLocks/>
          </p:cNvSpPr>
          <p:nvPr/>
        </p:nvSpPr>
        <p:spPr>
          <a:xfrm>
            <a:off x="9508553" y="2363580"/>
            <a:ext cx="2461181" cy="252787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l">
              <a:lnSpc>
                <a:spcPts val="2100"/>
              </a:lnSpc>
              <a:spcBef>
                <a:spcPts val="975"/>
              </a:spcBef>
              <a:spcAft>
                <a:spcPts val="225"/>
              </a:spcAft>
              <a:buNone/>
            </a:pPr>
            <a:r>
              <a:rPr lang="en-US" sz="1800" b="1" i="0" dirty="0">
                <a:solidFill>
                  <a:schemeClr val="tx2"/>
                </a:solidFill>
                <a:effectLst/>
                <a:latin typeface="+mj-lt"/>
              </a:rPr>
              <a:t>Why This Matters?</a:t>
            </a:r>
          </a:p>
          <a:p>
            <a:pPr algn="l">
              <a:lnSpc>
                <a:spcPct val="100000"/>
              </a:lnSpc>
              <a:spcBef>
                <a:spcPts val="0"/>
              </a:spcBef>
              <a:buNone/>
            </a:pPr>
            <a:endParaRPr lang="en-US" sz="1800" dirty="0">
              <a:solidFill>
                <a:schemeClr val="tx2"/>
              </a:solidFill>
              <a:latin typeface="+mj-lt"/>
            </a:endParaRPr>
          </a:p>
          <a:p>
            <a:pPr algn="l">
              <a:lnSpc>
                <a:spcPct val="100000"/>
              </a:lnSpc>
              <a:spcBef>
                <a:spcPts val="0"/>
              </a:spcBef>
              <a:buNone/>
            </a:pPr>
            <a:r>
              <a:rPr lang="en-US" sz="1400" b="0" i="0" dirty="0">
                <a:solidFill>
                  <a:srgbClr val="424242"/>
                </a:solidFill>
                <a:effectLst/>
                <a:latin typeface="+mj-lt"/>
              </a:rPr>
              <a:t>Ensures </a:t>
            </a:r>
            <a:r>
              <a:rPr lang="en-US" sz="1400" b="1" i="0" dirty="0">
                <a:solidFill>
                  <a:srgbClr val="424242"/>
                </a:solidFill>
                <a:effectLst/>
                <a:latin typeface="+mj-lt"/>
              </a:rPr>
              <a:t>clearer intent</a:t>
            </a:r>
            <a:r>
              <a:rPr lang="en-US" sz="1400" b="0" i="0" dirty="0">
                <a:solidFill>
                  <a:srgbClr val="424242"/>
                </a:solidFill>
                <a:effectLst/>
                <a:latin typeface="+mj-lt"/>
              </a:rPr>
              <a:t> behind each dispute</a:t>
            </a:r>
          </a:p>
          <a:p>
            <a:pPr>
              <a:spcBef>
                <a:spcPts val="300"/>
              </a:spcBef>
              <a:spcAft>
                <a:spcPts val="300"/>
              </a:spcAft>
            </a:pPr>
            <a:endParaRPr lang="en-US" sz="1400" b="0" dirty="0">
              <a:solidFill>
                <a:srgbClr val="424242"/>
              </a:solidFill>
              <a:latin typeface="+mj-lt"/>
            </a:endParaRPr>
          </a:p>
          <a:p>
            <a:pPr>
              <a:spcBef>
                <a:spcPts val="300"/>
              </a:spcBef>
              <a:spcAft>
                <a:spcPts val="300"/>
              </a:spcAft>
            </a:pPr>
            <a:r>
              <a:rPr lang="en-US" sz="1400" b="0" dirty="0">
                <a:solidFill>
                  <a:srgbClr val="424242"/>
                </a:solidFill>
                <a:latin typeface="+mj-lt"/>
              </a:rPr>
              <a:t>Helps </a:t>
            </a:r>
            <a:r>
              <a:rPr lang="en-US" sz="1400" b="0" i="0" dirty="0">
                <a:solidFill>
                  <a:srgbClr val="424242"/>
                </a:solidFill>
                <a:effectLst/>
                <a:latin typeface="+mj-lt"/>
              </a:rPr>
              <a:t>route appeals to the </a:t>
            </a:r>
            <a:r>
              <a:rPr lang="en-US" sz="1400" b="1" i="0" dirty="0">
                <a:solidFill>
                  <a:srgbClr val="424242"/>
                </a:solidFill>
                <a:effectLst/>
                <a:latin typeface="+mj-lt"/>
              </a:rPr>
              <a:t>right team faster</a:t>
            </a:r>
            <a:endParaRPr lang="en-US" sz="1400" b="0" i="0" dirty="0">
              <a:solidFill>
                <a:srgbClr val="424242"/>
              </a:solidFill>
              <a:effectLst/>
              <a:latin typeface="+mj-lt"/>
            </a:endParaRPr>
          </a:p>
          <a:p>
            <a:pPr algn="l">
              <a:spcBef>
                <a:spcPts val="300"/>
              </a:spcBef>
              <a:spcAft>
                <a:spcPts val="300"/>
              </a:spcAft>
            </a:pPr>
            <a:endParaRPr lang="en-US" sz="1400" b="0" i="0" dirty="0">
              <a:solidFill>
                <a:srgbClr val="424242"/>
              </a:solidFill>
              <a:effectLst/>
              <a:latin typeface="+mj-lt"/>
            </a:endParaRPr>
          </a:p>
          <a:p>
            <a:pPr algn="l">
              <a:spcBef>
                <a:spcPts val="300"/>
              </a:spcBef>
              <a:spcAft>
                <a:spcPts val="300"/>
              </a:spcAft>
            </a:pPr>
            <a:r>
              <a:rPr lang="en-US" sz="1400" b="0" i="0" dirty="0">
                <a:solidFill>
                  <a:srgbClr val="424242"/>
                </a:solidFill>
                <a:effectLst/>
                <a:latin typeface="+mj-lt"/>
              </a:rPr>
              <a:t>Reduces errors and improves processing time</a:t>
            </a:r>
          </a:p>
        </p:txBody>
      </p:sp>
    </p:spTree>
    <p:extLst>
      <p:ext uri="{BB962C8B-B14F-4D97-AF65-F5344CB8AC3E}">
        <p14:creationId xmlns:p14="http://schemas.microsoft.com/office/powerpoint/2010/main" val="3548217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5F43-88DC-57E8-42ED-9D791087F7D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502C9F1-C524-EE6A-2068-3D6C3CEF5679}"/>
              </a:ext>
            </a:extLst>
          </p:cNvPr>
          <p:cNvSpPr>
            <a:spLocks noGrp="1"/>
          </p:cNvSpPr>
          <p:nvPr>
            <p:ph type="ctrTitle"/>
          </p:nvPr>
        </p:nvSpPr>
        <p:spPr>
          <a:xfrm>
            <a:off x="504264" y="4953514"/>
            <a:ext cx="9823332" cy="854080"/>
          </a:xfrm>
        </p:spPr>
        <p:txBody>
          <a:bodyPr>
            <a:spAutoFit/>
          </a:bodyPr>
          <a:lstStyle/>
          <a:p>
            <a:r>
              <a:rPr lang="en-US" dirty="0"/>
              <a:t>Medical Management</a:t>
            </a:r>
          </a:p>
        </p:txBody>
      </p:sp>
    </p:spTree>
    <p:extLst>
      <p:ext uri="{BB962C8B-B14F-4D97-AF65-F5344CB8AC3E}">
        <p14:creationId xmlns:p14="http://schemas.microsoft.com/office/powerpoint/2010/main" val="1513750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405327E-1F5C-1BBE-57DF-B9658874DD02}"/>
              </a:ext>
            </a:extLst>
          </p:cNvPr>
          <p:cNvPicPr>
            <a:picLocks noGrp="1" noChangeAspect="1"/>
          </p:cNvPicPr>
          <p:nvPr>
            <p:ph type="pic" sz="quarter" idx="15"/>
          </p:nvPr>
        </p:nvPicPr>
        <p:blipFill>
          <a:blip r:embed="rId2"/>
          <a:srcRect l="6562" r="6562"/>
          <a:stretch/>
        </p:blipFill>
        <p:spPr/>
      </p:pic>
      <p:sp>
        <p:nvSpPr>
          <p:cNvPr id="22" name="Title 4">
            <a:extLst>
              <a:ext uri="{FF2B5EF4-FFF2-40B4-BE49-F238E27FC236}">
                <a16:creationId xmlns:a16="http://schemas.microsoft.com/office/drawing/2014/main" id="{E12A0A8F-7C93-1428-B614-45B851166C3B}"/>
              </a:ext>
            </a:extLst>
          </p:cNvPr>
          <p:cNvSpPr>
            <a:spLocks noGrp="1"/>
          </p:cNvSpPr>
          <p:nvPr>
            <p:ph type="title"/>
          </p:nvPr>
        </p:nvSpPr>
        <p:spPr>
          <a:xfrm>
            <a:off x="838201" y="2751537"/>
            <a:ext cx="4743892" cy="1200329"/>
          </a:xfrm>
        </p:spPr>
        <p:txBody>
          <a:bodyPr anchor="b" anchorCtr="0">
            <a:spAutoFit/>
          </a:bodyPr>
          <a:lstStyle/>
          <a:p>
            <a:r>
              <a:rPr lang="en-US" dirty="0">
                <a:solidFill>
                  <a:schemeClr val="bg1"/>
                </a:solidFill>
              </a:rPr>
              <a:t>Reimagining</a:t>
            </a:r>
            <a:r>
              <a:rPr lang="en-US" dirty="0">
                <a:solidFill>
                  <a:schemeClr val="accent2"/>
                </a:solidFill>
              </a:rPr>
              <a:t> </a:t>
            </a:r>
            <a:r>
              <a:rPr lang="en-US" dirty="0">
                <a:solidFill>
                  <a:schemeClr val="bg1"/>
                </a:solidFill>
              </a:rPr>
              <a:t>Preauthorization</a:t>
            </a:r>
            <a:endParaRPr lang="en-US" dirty="0"/>
          </a:p>
        </p:txBody>
      </p:sp>
      <p:sp>
        <p:nvSpPr>
          <p:cNvPr id="23" name="Content Placeholder 2">
            <a:extLst>
              <a:ext uri="{FF2B5EF4-FFF2-40B4-BE49-F238E27FC236}">
                <a16:creationId xmlns:a16="http://schemas.microsoft.com/office/drawing/2014/main" id="{1942AA30-A9FF-CD41-528A-70FB78344738}"/>
              </a:ext>
            </a:extLst>
          </p:cNvPr>
          <p:cNvSpPr txBox="1">
            <a:spLocks/>
          </p:cNvSpPr>
          <p:nvPr/>
        </p:nvSpPr>
        <p:spPr>
          <a:xfrm>
            <a:off x="838201" y="3951866"/>
            <a:ext cx="4231513" cy="157992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500" b="1" i="0" u="none" strike="noStrike" kern="1200" cap="all" spc="0" normalizeH="0" baseline="0" noProof="0" dirty="0">
                <a:ln>
                  <a:noFill/>
                </a:ln>
                <a:solidFill>
                  <a:srgbClr val="003359"/>
                </a:solidFill>
                <a:effectLst/>
                <a:uLnTx/>
                <a:uFillTx/>
                <a:latin typeface="Arial" panose="020B0604020202020204"/>
                <a:ea typeface="+mn-ea"/>
                <a:cs typeface="+mn-cs"/>
              </a:rPr>
              <a:t>One centralized location</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Our new Reimagine Preauthorization page will keep you updated on how we're improving our preauthorization processes. Check back often to stay informed on the changes that matter most to you.</a:t>
            </a:r>
          </a:p>
        </p:txBody>
      </p:sp>
      <p:sp>
        <p:nvSpPr>
          <p:cNvPr id="3" name="Slide Number Placeholder 2">
            <a:extLst>
              <a:ext uri="{FF2B5EF4-FFF2-40B4-BE49-F238E27FC236}">
                <a16:creationId xmlns:a16="http://schemas.microsoft.com/office/drawing/2014/main" id="{6CC2B750-F850-8A24-C10D-C5EEDE0884CD}"/>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CEC1-F73A-4128-A0D8-20D01C31BDE2}" type="slidenum">
              <a:rPr kumimoji="0" lang="en-US" sz="1000" b="0" i="0" u="none" strike="noStrike" kern="1200" cap="none" spc="0" normalizeH="0" baseline="0" noProof="0" smtClean="0">
                <a:ln>
                  <a:noFill/>
                </a:ln>
                <a:solidFill>
                  <a:srgbClr val="1E1E1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1E1E1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98073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527B0D-44A9-5172-42FE-BF5A65C56175}"/>
              </a:ext>
            </a:extLst>
          </p:cNvPr>
          <p:cNvSpPr>
            <a:spLocks noGrp="1"/>
          </p:cNvSpPr>
          <p:nvPr>
            <p:ph type="sldNum" sz="quarter" idx="16"/>
          </p:nvPr>
        </p:nvSpPr>
        <p:spPr/>
        <p:txBody>
          <a:bodyPr/>
          <a:lstStyle/>
          <a:p>
            <a:fld id="{3D28CEC1-F73A-4128-A0D8-20D01C31BDE2}" type="slidenum">
              <a:rPr lang="en-US" smtClean="0"/>
              <a:pPr/>
              <a:t>14</a:t>
            </a:fld>
            <a:endParaRPr lang="en-US" dirty="0"/>
          </a:p>
        </p:txBody>
      </p:sp>
      <p:sp>
        <p:nvSpPr>
          <p:cNvPr id="10" name="Title 4">
            <a:extLst>
              <a:ext uri="{FF2B5EF4-FFF2-40B4-BE49-F238E27FC236}">
                <a16:creationId xmlns:a16="http://schemas.microsoft.com/office/drawing/2014/main" id="{CBCC7F67-8BF9-97DC-9145-63C74FBA3788}"/>
              </a:ext>
            </a:extLst>
          </p:cNvPr>
          <p:cNvSpPr>
            <a:spLocks noGrp="1"/>
          </p:cNvSpPr>
          <p:nvPr>
            <p:ph type="title"/>
          </p:nvPr>
        </p:nvSpPr>
        <p:spPr>
          <a:xfrm>
            <a:off x="494639" y="589610"/>
            <a:ext cx="10644963" cy="646331"/>
          </a:xfrm>
        </p:spPr>
        <p:txBody>
          <a:bodyPr wrap="square" anchor="t" anchorCtr="0">
            <a:spAutoFit/>
          </a:bodyPr>
          <a:lstStyle/>
          <a:p>
            <a:r>
              <a:rPr lang="en-US" dirty="0"/>
              <a:t>Preauthorization </a:t>
            </a:r>
            <a:r>
              <a:rPr lang="en-US" dirty="0">
                <a:solidFill>
                  <a:schemeClr val="accent2"/>
                </a:solidFill>
              </a:rPr>
              <a:t>procedure</a:t>
            </a:r>
            <a:r>
              <a:rPr lang="en-US" dirty="0"/>
              <a:t> updates</a:t>
            </a:r>
          </a:p>
        </p:txBody>
      </p:sp>
      <p:pic>
        <p:nvPicPr>
          <p:cNvPr id="5" name="Picture Placeholder 4">
            <a:extLst>
              <a:ext uri="{FF2B5EF4-FFF2-40B4-BE49-F238E27FC236}">
                <a16:creationId xmlns:a16="http://schemas.microsoft.com/office/drawing/2014/main" id="{2E774BEC-6CC4-0228-7544-C952016F5B50}"/>
              </a:ext>
            </a:extLst>
          </p:cNvPr>
          <p:cNvPicPr>
            <a:picLocks noGrp="1" noChangeAspect="1"/>
          </p:cNvPicPr>
          <p:nvPr>
            <p:ph type="pic" sz="quarter" idx="15"/>
          </p:nvPr>
        </p:nvPicPr>
        <p:blipFill>
          <a:blip r:embed="rId2"/>
          <a:srcRect l="7376" r="7376"/>
          <a:stretch/>
        </p:blipFill>
        <p:spPr/>
      </p:pic>
      <p:sp>
        <p:nvSpPr>
          <p:cNvPr id="2" name="Content Placeholder 2">
            <a:extLst>
              <a:ext uri="{FF2B5EF4-FFF2-40B4-BE49-F238E27FC236}">
                <a16:creationId xmlns:a16="http://schemas.microsoft.com/office/drawing/2014/main" id="{E9371167-EA10-4FD5-1601-E03F227AC7E8}"/>
              </a:ext>
            </a:extLst>
          </p:cNvPr>
          <p:cNvSpPr txBox="1">
            <a:spLocks/>
          </p:cNvSpPr>
          <p:nvPr/>
        </p:nvSpPr>
        <p:spPr>
          <a:xfrm>
            <a:off x="494639" y="2855199"/>
            <a:ext cx="2369165" cy="350115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l">
              <a:lnSpc>
                <a:spcPct val="100000"/>
              </a:lnSpc>
              <a:spcBef>
                <a:spcPts val="0"/>
              </a:spcBef>
              <a:buNone/>
            </a:pPr>
            <a:r>
              <a:rPr lang="en-US" sz="1400" b="1" i="0" dirty="0">
                <a:solidFill>
                  <a:schemeClr val="tx2"/>
                </a:solidFill>
                <a:effectLst/>
              </a:rPr>
              <a:t>Procedure Updates     Made Easy</a:t>
            </a:r>
          </a:p>
          <a:p>
            <a:pPr algn="l">
              <a:spcBef>
                <a:spcPts val="300"/>
              </a:spcBef>
              <a:spcAft>
                <a:spcPts val="300"/>
              </a:spcAft>
            </a:pPr>
            <a:endParaRPr lang="en-US" sz="1400" dirty="0">
              <a:solidFill>
                <a:schemeClr val="tx2"/>
              </a:solidFill>
            </a:endParaRPr>
          </a:p>
          <a:p>
            <a:pPr algn="l">
              <a:spcBef>
                <a:spcPts val="300"/>
              </a:spcBef>
              <a:spcAft>
                <a:spcPts val="300"/>
              </a:spcAft>
            </a:pPr>
            <a:endParaRPr lang="en-US" sz="1400" b="0" i="0" dirty="0">
              <a:solidFill>
                <a:schemeClr val="tx2"/>
              </a:solidFill>
              <a:effectLst/>
            </a:endParaRPr>
          </a:p>
          <a:p>
            <a:pPr algn="l">
              <a:spcBef>
                <a:spcPts val="300"/>
              </a:spcBef>
              <a:spcAft>
                <a:spcPts val="300"/>
              </a:spcAft>
            </a:pPr>
            <a:endParaRPr lang="en-US" sz="1200" b="0" i="0" dirty="0">
              <a:solidFill>
                <a:schemeClr val="bg1"/>
              </a:solidFill>
              <a:effectLst/>
            </a:endParaRPr>
          </a:p>
          <a:p>
            <a:pPr algn="l">
              <a:spcBef>
                <a:spcPts val="300"/>
              </a:spcBef>
              <a:spcAft>
                <a:spcPts val="300"/>
              </a:spcAft>
            </a:pPr>
            <a:r>
              <a:rPr lang="en-US" sz="1200" b="0" i="0" dirty="0">
                <a:solidFill>
                  <a:schemeClr val="bg1"/>
                </a:solidFill>
                <a:effectLst/>
              </a:rPr>
              <a:t>Quickly find codes added or removed from review</a:t>
            </a:r>
          </a:p>
          <a:p>
            <a:pPr algn="l">
              <a:spcBef>
                <a:spcPts val="300"/>
              </a:spcBef>
              <a:spcAft>
                <a:spcPts val="300"/>
              </a:spcAft>
            </a:pPr>
            <a:endParaRPr lang="en-US" sz="1200" b="0" i="0" dirty="0">
              <a:solidFill>
                <a:schemeClr val="bg1"/>
              </a:solidFill>
              <a:effectLst/>
            </a:endParaRPr>
          </a:p>
          <a:p>
            <a:pPr algn="l">
              <a:spcBef>
                <a:spcPts val="300"/>
              </a:spcBef>
              <a:spcAft>
                <a:spcPts val="300"/>
              </a:spcAft>
            </a:pPr>
            <a:r>
              <a:rPr lang="en-US" sz="1200" b="0" i="0" dirty="0">
                <a:solidFill>
                  <a:schemeClr val="bg1"/>
                </a:solidFill>
                <a:effectLst/>
              </a:rPr>
              <a:t>All updates in one place for </a:t>
            </a:r>
            <a:r>
              <a:rPr lang="en-US" sz="1200" b="1" i="0" dirty="0">
                <a:solidFill>
                  <a:schemeClr val="bg1"/>
                </a:solidFill>
                <a:effectLst/>
              </a:rPr>
              <a:t>clarity and efficiency</a:t>
            </a:r>
            <a:endParaRPr lang="en-US" sz="1200" b="0" i="0" dirty="0">
              <a:solidFill>
                <a:schemeClr val="bg1"/>
              </a:solidFill>
              <a:effectLst/>
            </a:endParaRPr>
          </a:p>
          <a:p>
            <a:pPr algn="l">
              <a:spcBef>
                <a:spcPts val="300"/>
              </a:spcBef>
              <a:spcAft>
                <a:spcPts val="300"/>
              </a:spcAft>
            </a:pPr>
            <a:endParaRPr lang="en-US" sz="1200" b="0" i="0" dirty="0">
              <a:solidFill>
                <a:schemeClr val="bg1"/>
              </a:solidFill>
              <a:effectLst/>
            </a:endParaRPr>
          </a:p>
          <a:p>
            <a:pPr algn="l">
              <a:spcBef>
                <a:spcPts val="300"/>
              </a:spcBef>
              <a:spcAft>
                <a:spcPts val="300"/>
              </a:spcAft>
            </a:pPr>
            <a:r>
              <a:rPr lang="en-US" sz="1200" b="0" i="0" dirty="0">
                <a:solidFill>
                  <a:schemeClr val="bg1"/>
                </a:solidFill>
                <a:effectLst/>
              </a:rPr>
              <a:t>Designed to </a:t>
            </a:r>
            <a:r>
              <a:rPr lang="en-US" sz="1200" b="1" i="0" dirty="0">
                <a:solidFill>
                  <a:schemeClr val="bg1"/>
                </a:solidFill>
                <a:effectLst/>
              </a:rPr>
              <a:t>reduce admin work</a:t>
            </a:r>
            <a:r>
              <a:rPr lang="en-US" sz="1200" b="0" i="0" dirty="0">
                <a:solidFill>
                  <a:schemeClr val="bg1"/>
                </a:solidFill>
                <a:effectLst/>
              </a:rPr>
              <a:t> and support your office</a:t>
            </a:r>
          </a:p>
          <a:p>
            <a:pPr algn="l">
              <a:lnSpc>
                <a:spcPts val="2100"/>
              </a:lnSpc>
              <a:spcBef>
                <a:spcPts val="975"/>
              </a:spcBef>
              <a:spcAft>
                <a:spcPts val="225"/>
              </a:spcAft>
              <a:buNone/>
            </a:pPr>
            <a:endParaRPr lang="en-US" sz="1400" b="1" i="0" dirty="0">
              <a:solidFill>
                <a:schemeClr val="tx2"/>
              </a:solidFill>
              <a:effectLst/>
              <a:latin typeface="+mj-lt"/>
            </a:endParaRPr>
          </a:p>
        </p:txBody>
      </p:sp>
    </p:spTree>
    <p:extLst>
      <p:ext uri="{BB962C8B-B14F-4D97-AF65-F5344CB8AC3E}">
        <p14:creationId xmlns:p14="http://schemas.microsoft.com/office/powerpoint/2010/main" val="4087277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733BB04-A2DA-9C44-6C99-F29B96FF7259}"/>
              </a:ext>
            </a:extLst>
          </p:cNvPr>
          <p:cNvPicPr>
            <a:picLocks noGrp="1" noChangeAspect="1"/>
          </p:cNvPicPr>
          <p:nvPr>
            <p:ph type="pic" sz="quarter" idx="14"/>
          </p:nvPr>
        </p:nvPicPr>
        <p:blipFill>
          <a:blip r:embed="rId3"/>
          <a:srcRect l="7085" r="7085"/>
          <a:stretch/>
        </p:blipFill>
        <p:spPr/>
      </p:pic>
      <p:sp>
        <p:nvSpPr>
          <p:cNvPr id="13" name="Title 4">
            <a:extLst>
              <a:ext uri="{FF2B5EF4-FFF2-40B4-BE49-F238E27FC236}">
                <a16:creationId xmlns:a16="http://schemas.microsoft.com/office/drawing/2014/main" id="{7D6F3EB4-A1E1-18F3-31E4-561960653BEC}"/>
              </a:ext>
            </a:extLst>
          </p:cNvPr>
          <p:cNvSpPr>
            <a:spLocks noGrp="1"/>
          </p:cNvSpPr>
          <p:nvPr>
            <p:ph type="title"/>
          </p:nvPr>
        </p:nvSpPr>
        <p:spPr>
          <a:xfrm>
            <a:off x="424800" y="2289486"/>
            <a:ext cx="5457524" cy="1643527"/>
          </a:xfrm>
        </p:spPr>
        <p:txBody>
          <a:bodyPr wrap="square" anchor="b" anchorCtr="0">
            <a:spAutoFit/>
          </a:bodyPr>
          <a:lstStyle/>
          <a:p>
            <a:r>
              <a:rPr lang="en-US" dirty="0"/>
              <a:t>Staying Connected: </a:t>
            </a:r>
            <a:r>
              <a:rPr lang="en-US" sz="3600" dirty="0">
                <a:solidFill>
                  <a:schemeClr val="accent2"/>
                </a:solidFill>
              </a:rPr>
              <a:t>Insights, Partnerships and Progress</a:t>
            </a:r>
            <a:endParaRPr lang="en-US" sz="3600" dirty="0"/>
          </a:p>
        </p:txBody>
      </p:sp>
      <p:sp>
        <p:nvSpPr>
          <p:cNvPr id="14" name="Content Placeholder 2">
            <a:extLst>
              <a:ext uri="{FF2B5EF4-FFF2-40B4-BE49-F238E27FC236}">
                <a16:creationId xmlns:a16="http://schemas.microsoft.com/office/drawing/2014/main" id="{6B398D65-A265-9BB9-34E7-76F0399CE74B}"/>
              </a:ext>
            </a:extLst>
          </p:cNvPr>
          <p:cNvSpPr txBox="1">
            <a:spLocks/>
          </p:cNvSpPr>
          <p:nvPr/>
        </p:nvSpPr>
        <p:spPr>
          <a:xfrm>
            <a:off x="424800" y="4168557"/>
            <a:ext cx="4003890" cy="113877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200"/>
              </a:spcBef>
            </a:pPr>
            <a:r>
              <a:rPr lang="en-US" sz="1500" cap="all" dirty="0">
                <a:solidFill>
                  <a:srgbClr val="003359"/>
                </a:solidFill>
              </a:rPr>
              <a:t>Latest Articles</a:t>
            </a:r>
          </a:p>
          <a:p>
            <a:pPr>
              <a:lnSpc>
                <a:spcPct val="100000"/>
              </a:lnSpc>
              <a:spcBef>
                <a:spcPts val="200"/>
              </a:spcBef>
            </a:pPr>
            <a:r>
              <a:rPr lang="en-US" sz="1600" b="0" dirty="0">
                <a:solidFill>
                  <a:schemeClr val="tx1"/>
                </a:solidFill>
              </a:rPr>
              <a:t>Enhancing efficiency with InterQual</a:t>
            </a:r>
            <a:r>
              <a:rPr lang="en-US" sz="1600" b="0" baseline="30000" dirty="0">
                <a:solidFill>
                  <a:schemeClr val="tx1"/>
                </a:solidFill>
              </a:rPr>
              <a:t>®</a:t>
            </a:r>
          </a:p>
          <a:p>
            <a:pPr>
              <a:lnSpc>
                <a:spcPct val="100000"/>
              </a:lnSpc>
              <a:spcBef>
                <a:spcPts val="200"/>
              </a:spcBef>
            </a:pPr>
            <a:endParaRPr lang="en-US" sz="1600" b="0" dirty="0">
              <a:solidFill>
                <a:schemeClr val="tx1"/>
              </a:solidFill>
            </a:endParaRPr>
          </a:p>
          <a:p>
            <a:pPr>
              <a:lnSpc>
                <a:spcPct val="100000"/>
              </a:lnSpc>
              <a:spcBef>
                <a:spcPts val="200"/>
              </a:spcBef>
            </a:pPr>
            <a:endParaRPr lang="en-US" sz="1600" b="0" dirty="0">
              <a:solidFill>
                <a:schemeClr val="tx1"/>
              </a:solidFill>
            </a:endParaRPr>
          </a:p>
        </p:txBody>
      </p:sp>
      <p:sp>
        <p:nvSpPr>
          <p:cNvPr id="3" name="Slide Number Placeholder 2">
            <a:extLst>
              <a:ext uri="{FF2B5EF4-FFF2-40B4-BE49-F238E27FC236}">
                <a16:creationId xmlns:a16="http://schemas.microsoft.com/office/drawing/2014/main" id="{3DCC034F-9D09-E5A9-3F0F-6C6128F21698}"/>
              </a:ext>
            </a:extLst>
          </p:cNvPr>
          <p:cNvSpPr>
            <a:spLocks noGrp="1"/>
          </p:cNvSpPr>
          <p:nvPr>
            <p:ph type="sldNum" sz="quarter" idx="15"/>
          </p:nvPr>
        </p:nvSpPr>
        <p:spPr/>
        <p:txBody>
          <a:bodyPr/>
          <a:lstStyle/>
          <a:p>
            <a:fld id="{3D28CEC1-F73A-4128-A0D8-20D01C31BDE2}" type="slidenum">
              <a:rPr lang="en-US" smtClean="0"/>
              <a:pPr/>
              <a:t>15</a:t>
            </a:fld>
            <a:endParaRPr lang="en-US" dirty="0"/>
          </a:p>
        </p:txBody>
      </p:sp>
      <p:sp>
        <p:nvSpPr>
          <p:cNvPr id="8" name="Rectangle 7">
            <a:extLst>
              <a:ext uri="{FF2B5EF4-FFF2-40B4-BE49-F238E27FC236}">
                <a16:creationId xmlns:a16="http://schemas.microsoft.com/office/drawing/2014/main" id="{5AA71635-3D5A-2709-145F-5CC3C6BC55FD}"/>
              </a:ext>
            </a:extLst>
          </p:cNvPr>
          <p:cNvSpPr/>
          <p:nvPr/>
        </p:nvSpPr>
        <p:spPr>
          <a:xfrm>
            <a:off x="197176" y="6423957"/>
            <a:ext cx="11246964" cy="29751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448CBC68-3DF1-CAF7-EE56-8C9F7F4B5E79}"/>
              </a:ext>
            </a:extLst>
          </p:cNvPr>
          <p:cNvSpPr txBox="1">
            <a:spLocks/>
          </p:cNvSpPr>
          <p:nvPr/>
        </p:nvSpPr>
        <p:spPr>
          <a:xfrm>
            <a:off x="197176" y="6423957"/>
            <a:ext cx="11133843" cy="59503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200"/>
              </a:spcBef>
            </a:pPr>
            <a:r>
              <a:rPr lang="en-US" sz="800" b="0" dirty="0">
                <a:solidFill>
                  <a:schemeClr val="tx1"/>
                </a:solidFill>
              </a:rPr>
              <a:t>InterQual Criteria is evidence-based clinical decision support criteria developed by Change Healthcare, LLC and/or one of its subsidiaries. Change Healthcare, LLC, is an independent company providing services for BCBSNE, an independent licensee of the Blue Cross Blue Shield Association.</a:t>
            </a:r>
          </a:p>
          <a:p>
            <a:pPr>
              <a:lnSpc>
                <a:spcPct val="100000"/>
              </a:lnSpc>
              <a:spcBef>
                <a:spcPts val="200"/>
              </a:spcBef>
            </a:pPr>
            <a:endParaRPr kumimoji="0" lang="en-US" sz="1500" b="1"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5577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3C8F56-97EF-0B15-3C2E-1B3C8E4A3C69}"/>
              </a:ext>
            </a:extLst>
          </p:cNvPr>
          <p:cNvSpPr>
            <a:spLocks noGrp="1"/>
          </p:cNvSpPr>
          <p:nvPr>
            <p:ph type="ctrTitle"/>
          </p:nvPr>
        </p:nvSpPr>
        <p:spPr>
          <a:xfrm>
            <a:off x="504264" y="4953514"/>
            <a:ext cx="9823332" cy="854080"/>
          </a:xfrm>
        </p:spPr>
        <p:txBody>
          <a:bodyPr>
            <a:spAutoFit/>
          </a:bodyPr>
          <a:lstStyle/>
          <a:p>
            <a:r>
              <a:rPr lang="en-US" dirty="0"/>
              <a:t>Medicare Advantage </a:t>
            </a:r>
            <a:r>
              <a:rPr lang="en-US" sz="2800" dirty="0"/>
              <a:t>(MA)</a:t>
            </a:r>
          </a:p>
        </p:txBody>
      </p:sp>
    </p:spTree>
    <p:extLst>
      <p:ext uri="{BB962C8B-B14F-4D97-AF65-F5344CB8AC3E}">
        <p14:creationId xmlns:p14="http://schemas.microsoft.com/office/powerpoint/2010/main" val="3243845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F1E665A-AB53-5213-3247-D2022D7B8058}"/>
              </a:ext>
            </a:extLst>
          </p:cNvPr>
          <p:cNvPicPr>
            <a:picLocks noGrp="1" noChangeAspect="1"/>
          </p:cNvPicPr>
          <p:nvPr>
            <p:ph type="pic" sz="quarter" idx="14"/>
          </p:nvPr>
        </p:nvPicPr>
        <p:blipFill>
          <a:blip r:embed="rId3"/>
          <a:srcRect l="1633" r="1633"/>
          <a:stretch/>
        </p:blipFill>
        <p:spPr/>
      </p:pic>
      <p:sp>
        <p:nvSpPr>
          <p:cNvPr id="13" name="Title 4">
            <a:extLst>
              <a:ext uri="{FF2B5EF4-FFF2-40B4-BE49-F238E27FC236}">
                <a16:creationId xmlns:a16="http://schemas.microsoft.com/office/drawing/2014/main" id="{7D6F3EB4-A1E1-18F3-31E4-561960653BEC}"/>
              </a:ext>
            </a:extLst>
          </p:cNvPr>
          <p:cNvSpPr>
            <a:spLocks noGrp="1"/>
          </p:cNvSpPr>
          <p:nvPr>
            <p:ph type="title"/>
          </p:nvPr>
        </p:nvSpPr>
        <p:spPr>
          <a:xfrm>
            <a:off x="564823" y="1662396"/>
            <a:ext cx="5133974" cy="2308324"/>
          </a:xfrm>
        </p:spPr>
        <p:txBody>
          <a:bodyPr wrap="square" anchor="b" anchorCtr="0">
            <a:spAutoFit/>
          </a:bodyPr>
          <a:lstStyle/>
          <a:p>
            <a:r>
              <a:rPr lang="en-US" dirty="0"/>
              <a:t>MA Rate Letters and Cost Settlements </a:t>
            </a:r>
            <a:r>
              <a:rPr lang="en-US" dirty="0">
                <a:solidFill>
                  <a:schemeClr val="accent2"/>
                </a:solidFill>
              </a:rPr>
              <a:t>for Critical Access Hospitals</a:t>
            </a:r>
            <a:endParaRPr lang="en-US" dirty="0"/>
          </a:p>
        </p:txBody>
      </p:sp>
      <p:sp>
        <p:nvSpPr>
          <p:cNvPr id="14" name="Content Placeholder 2">
            <a:extLst>
              <a:ext uri="{FF2B5EF4-FFF2-40B4-BE49-F238E27FC236}">
                <a16:creationId xmlns:a16="http://schemas.microsoft.com/office/drawing/2014/main" id="{6B398D65-A265-9BB9-34E7-76F0399CE74B}"/>
              </a:ext>
            </a:extLst>
          </p:cNvPr>
          <p:cNvSpPr txBox="1">
            <a:spLocks/>
          </p:cNvSpPr>
          <p:nvPr/>
        </p:nvSpPr>
        <p:spPr>
          <a:xfrm>
            <a:off x="564823" y="4224264"/>
            <a:ext cx="4231513" cy="1333698"/>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en-US" sz="1500" cap="all" dirty="0">
                <a:solidFill>
                  <a:srgbClr val="003359"/>
                </a:solidFill>
                <a:latin typeface="Arial" panose="020B0604020202020204"/>
              </a:rPr>
              <a:t>Access to trainings</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600" b="0" dirty="0">
                <a:solidFill>
                  <a:srgbClr val="1E1E1E"/>
                </a:solidFill>
                <a:latin typeface="Arial" panose="020B0604020202020204"/>
              </a:rPr>
              <a:t>You can access this eLearning and the Provider Procedure anytime on NebraskaBlue.com, whenever it’s most convenient for you</a:t>
            </a:r>
            <a:endPar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3DCC034F-9D09-E5A9-3F0F-6C6128F21698}"/>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CEC1-F73A-4128-A0D8-20D01C31BDE2}" type="slidenum">
              <a:rPr kumimoji="0" lang="en-US" sz="1000" b="0" i="0" u="none" strike="noStrike" kern="1200" cap="none" spc="0" normalizeH="0" baseline="0" noProof="0" smtClean="0">
                <a:ln>
                  <a:noFill/>
                </a:ln>
                <a:solidFill>
                  <a:srgbClr val="1E1E1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1E1E1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77830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3FDBA6-808A-D37C-7D09-B5C3D5CF1E3F}"/>
              </a:ext>
            </a:extLst>
          </p:cNvPr>
          <p:cNvSpPr/>
          <p:nvPr/>
        </p:nvSpPr>
        <p:spPr>
          <a:xfrm>
            <a:off x="0" y="0"/>
            <a:ext cx="3137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7D758B2F-2510-721E-65AB-954B3B3FCC62}"/>
              </a:ext>
            </a:extLst>
          </p:cNvPr>
          <p:cNvSpPr>
            <a:spLocks noGrp="1"/>
          </p:cNvSpPr>
          <p:nvPr>
            <p:ph type="title"/>
          </p:nvPr>
        </p:nvSpPr>
        <p:spPr>
          <a:xfrm>
            <a:off x="543485" y="1245854"/>
            <a:ext cx="11105030" cy="646331"/>
          </a:xfrm>
        </p:spPr>
        <p:txBody>
          <a:bodyPr wrap="square" anchor="b" anchorCtr="0">
            <a:spAutoFit/>
          </a:bodyPr>
          <a:lstStyle/>
          <a:p>
            <a:r>
              <a:rPr lang="en-US" dirty="0">
                <a:solidFill>
                  <a:schemeClr val="tx2"/>
                </a:solidFill>
                <a:cs typeface="Arial"/>
              </a:rPr>
              <a:t>Medicare Advantage Reminders</a:t>
            </a:r>
          </a:p>
        </p:txBody>
      </p:sp>
      <p:sp>
        <p:nvSpPr>
          <p:cNvPr id="3" name="Slide Number Placeholder 2">
            <a:extLst>
              <a:ext uri="{FF2B5EF4-FFF2-40B4-BE49-F238E27FC236}">
                <a16:creationId xmlns:a16="http://schemas.microsoft.com/office/drawing/2014/main" id="{CF91B28D-5E6D-C541-7BFB-F4F62D224E47}"/>
              </a:ext>
            </a:extLst>
          </p:cNvPr>
          <p:cNvSpPr>
            <a:spLocks noGrp="1"/>
          </p:cNvSpPr>
          <p:nvPr>
            <p:ph type="sldNum" sz="quarter" idx="10"/>
          </p:nvPr>
        </p:nvSpPr>
        <p:spPr/>
        <p:txBody>
          <a:bodyPr/>
          <a:lstStyle/>
          <a:p>
            <a:fld id="{3D28CEC1-F73A-4128-A0D8-20D01C31BDE2}" type="slidenum">
              <a:rPr lang="en-US" smtClean="0"/>
              <a:pPr/>
              <a:t>18</a:t>
            </a:fld>
            <a:endParaRPr lang="en-US" dirty="0"/>
          </a:p>
        </p:txBody>
      </p:sp>
      <p:sp>
        <p:nvSpPr>
          <p:cNvPr id="4" name="TextBox 3">
            <a:extLst>
              <a:ext uri="{FF2B5EF4-FFF2-40B4-BE49-F238E27FC236}">
                <a16:creationId xmlns:a16="http://schemas.microsoft.com/office/drawing/2014/main" id="{D855DB11-1270-D212-7D81-4F200C4418AC}"/>
              </a:ext>
            </a:extLst>
          </p:cNvPr>
          <p:cNvSpPr txBox="1"/>
          <p:nvPr/>
        </p:nvSpPr>
        <p:spPr>
          <a:xfrm>
            <a:off x="2356299" y="2409528"/>
            <a:ext cx="7655169" cy="4524315"/>
          </a:xfrm>
          <a:prstGeom prst="rect">
            <a:avLst/>
          </a:prstGeom>
          <a:noFill/>
        </p:spPr>
        <p:txBody>
          <a:bodyPr wrap="square" rtlCol="0">
            <a:spAutoFit/>
          </a:bodyPr>
          <a:lstStyle/>
          <a:p>
            <a:r>
              <a:rPr lang="en-US" b="1" dirty="0"/>
              <a:t>Timely Filing</a:t>
            </a:r>
          </a:p>
          <a:p>
            <a:pPr marL="285750" indent="-285750">
              <a:buFont typeface="Arial" panose="020B0604020202020204" pitchFamily="34" charset="0"/>
              <a:buChar char="•"/>
            </a:pPr>
            <a:r>
              <a:rPr lang="en-US" dirty="0"/>
              <a:t>Providers are contractually responsible for filing clean claims within the time frame specified in the applicable provider agreement.</a:t>
            </a:r>
          </a:p>
          <a:p>
            <a:pPr marL="285750" indent="-285750">
              <a:buFont typeface="Arial" panose="020B0604020202020204" pitchFamily="34" charset="0"/>
              <a:buChar char="•"/>
            </a:pPr>
            <a:r>
              <a:rPr lang="en-US" dirty="0"/>
              <a:t>Timely Filing Override Requests must be submitted using the </a:t>
            </a:r>
            <a:r>
              <a:rPr lang="en-US" b="1" dirty="0"/>
              <a:t>Appeal option in NaviNet</a:t>
            </a:r>
            <a:r>
              <a:rPr lang="en-US" dirty="0"/>
              <a:t>. Paper submissions will not be reviewed.</a:t>
            </a:r>
          </a:p>
          <a:p>
            <a:pPr marL="285750" indent="-285750">
              <a:buFont typeface="Arial" panose="020B0604020202020204" pitchFamily="34" charset="0"/>
              <a:buChar char="•"/>
            </a:pPr>
            <a:endParaRPr lang="en-US" dirty="0"/>
          </a:p>
          <a:p>
            <a:r>
              <a:rPr lang="en-US" b="1" dirty="0"/>
              <a:t>Readmissions</a:t>
            </a:r>
          </a:p>
          <a:p>
            <a:pPr marL="285750" indent="-285750">
              <a:buFont typeface="Arial" panose="020B0604020202020204" pitchFamily="34" charset="0"/>
              <a:buChar char="•"/>
            </a:pPr>
            <a:r>
              <a:rPr lang="en-US" dirty="0"/>
              <a:t>Beginning Aug. 1, 2025, BCBSNE MA claims for readmissions will follow the CMS guidelines denying the second admission.</a:t>
            </a:r>
          </a:p>
          <a:p>
            <a:pPr marL="285750" indent="-285750">
              <a:buFont typeface="Arial" panose="020B0604020202020204" pitchFamily="34" charset="0"/>
              <a:buChar char="•"/>
            </a:pPr>
            <a:endParaRPr lang="en-US" dirty="0"/>
          </a:p>
          <a:p>
            <a:r>
              <a:rPr lang="en-US" b="1" dirty="0"/>
              <a:t>Auto-approvals for SNF admissions</a:t>
            </a:r>
          </a:p>
          <a:p>
            <a:pPr marL="285750" indent="-285750">
              <a:buFont typeface="Arial" panose="020B0604020202020204" pitchFamily="34" charset="0"/>
              <a:buChar char="•"/>
            </a:pPr>
            <a:r>
              <a:rPr lang="en-US" dirty="0"/>
              <a:t>Effective Nov. 1, 2025, auto-approval period adjusted from 7 to 3 days</a:t>
            </a:r>
          </a:p>
          <a:p>
            <a:pPr marL="285750" indent="-285750">
              <a:buFont typeface="Arial" panose="020B0604020202020204" pitchFamily="34" charset="0"/>
              <a:buChar char="•"/>
            </a:pPr>
            <a:endParaRPr lang="en-US" dirty="0"/>
          </a:p>
          <a:p>
            <a:endParaRPr lang="en-US" dirty="0"/>
          </a:p>
          <a:p>
            <a:endParaRPr lang="en-US" dirty="0"/>
          </a:p>
          <a:p>
            <a:endParaRPr lang="en-US" dirty="0"/>
          </a:p>
        </p:txBody>
      </p:sp>
      <p:pic>
        <p:nvPicPr>
          <p:cNvPr id="8" name="Graphic 7" descr="Hospital with solid fill">
            <a:extLst>
              <a:ext uri="{FF2B5EF4-FFF2-40B4-BE49-F238E27FC236}">
                <a16:creationId xmlns:a16="http://schemas.microsoft.com/office/drawing/2014/main" id="{1DC80149-8672-F7C9-9815-D490591C33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8195" y="4035633"/>
            <a:ext cx="750483" cy="750483"/>
          </a:xfrm>
          <a:prstGeom prst="rect">
            <a:avLst/>
          </a:prstGeom>
        </p:spPr>
      </p:pic>
      <p:pic>
        <p:nvPicPr>
          <p:cNvPr id="7" name="Graphic 6" descr="Alarm clock with solid fill">
            <a:extLst>
              <a:ext uri="{FF2B5EF4-FFF2-40B4-BE49-F238E27FC236}">
                <a16:creationId xmlns:a16="http://schemas.microsoft.com/office/drawing/2014/main" id="{F130FCC2-D385-C6F4-68B2-6E0D593410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8195" y="2409528"/>
            <a:ext cx="750483" cy="750483"/>
          </a:xfrm>
          <a:prstGeom prst="rect">
            <a:avLst/>
          </a:prstGeom>
        </p:spPr>
      </p:pic>
    </p:spTree>
    <p:extLst>
      <p:ext uri="{BB962C8B-B14F-4D97-AF65-F5344CB8AC3E}">
        <p14:creationId xmlns:p14="http://schemas.microsoft.com/office/powerpoint/2010/main" val="2640107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674220-FDB6-C0CC-CDC5-58F12D8E9772}"/>
              </a:ext>
            </a:extLst>
          </p:cNvPr>
          <p:cNvSpPr/>
          <p:nvPr/>
        </p:nvSpPr>
        <p:spPr>
          <a:xfrm>
            <a:off x="4805465" y="1826282"/>
            <a:ext cx="6828818" cy="453006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F8F1B8-3C4B-5352-C74D-EED24089BE30}"/>
              </a:ext>
            </a:extLst>
          </p:cNvPr>
          <p:cNvSpPr>
            <a:spLocks noGrp="1"/>
          </p:cNvSpPr>
          <p:nvPr>
            <p:ph type="title"/>
          </p:nvPr>
        </p:nvSpPr>
        <p:spPr>
          <a:xfrm>
            <a:off x="656166" y="580042"/>
            <a:ext cx="10515600" cy="1325563"/>
          </a:xfrm>
        </p:spPr>
        <p:txBody>
          <a:bodyPr/>
          <a:lstStyle/>
          <a:p>
            <a:r>
              <a:rPr lang="en-US" dirty="0">
                <a:cs typeface="Arial"/>
              </a:rPr>
              <a:t>BCBSNE Medicare Advantage Resources</a:t>
            </a:r>
          </a:p>
        </p:txBody>
      </p:sp>
      <p:sp>
        <p:nvSpPr>
          <p:cNvPr id="4" name="Slide Number Placeholder 3">
            <a:extLst>
              <a:ext uri="{FF2B5EF4-FFF2-40B4-BE49-F238E27FC236}">
                <a16:creationId xmlns:a16="http://schemas.microsoft.com/office/drawing/2014/main" id="{64FE2F60-EB59-DDA1-4273-C70BEF981F84}"/>
              </a:ext>
            </a:extLst>
          </p:cNvPr>
          <p:cNvSpPr>
            <a:spLocks noGrp="1"/>
          </p:cNvSpPr>
          <p:nvPr>
            <p:ph type="sldNum" sz="quarter" idx="10"/>
          </p:nvPr>
        </p:nvSpPr>
        <p:spPr/>
        <p:txBody>
          <a:bodyPr/>
          <a:lstStyle/>
          <a:p>
            <a:fld id="{3D28CEC1-F73A-4128-A0D8-20D01C31BDE2}" type="slidenum">
              <a:rPr lang="en-US" smtClean="0"/>
              <a:pPr/>
              <a:t>19</a:t>
            </a:fld>
            <a:endParaRPr lang="en-US" dirty="0"/>
          </a:p>
        </p:txBody>
      </p:sp>
      <p:sp>
        <p:nvSpPr>
          <p:cNvPr id="6" name="TextBox 5">
            <a:extLst>
              <a:ext uri="{FF2B5EF4-FFF2-40B4-BE49-F238E27FC236}">
                <a16:creationId xmlns:a16="http://schemas.microsoft.com/office/drawing/2014/main" id="{9ECB160D-9E8D-1970-81F8-3BFC37864751}"/>
              </a:ext>
            </a:extLst>
          </p:cNvPr>
          <p:cNvSpPr txBox="1"/>
          <p:nvPr/>
        </p:nvSpPr>
        <p:spPr>
          <a:xfrm>
            <a:off x="656166" y="2169583"/>
            <a:ext cx="356658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Access a variety of information on the BCBSNE Provider MA site including:</a:t>
            </a:r>
          </a:p>
          <a:p>
            <a:pPr marL="285750" indent="-285750">
              <a:buFont typeface="Arial"/>
              <a:buChar char="•"/>
            </a:pPr>
            <a:endParaRPr lang="en-US" dirty="0">
              <a:cs typeface="Arial"/>
            </a:endParaRPr>
          </a:p>
          <a:p>
            <a:pPr marL="285750" indent="-285750">
              <a:buFont typeface="Arial"/>
              <a:buChar char="•"/>
            </a:pPr>
            <a:r>
              <a:rPr lang="en-US" dirty="0">
                <a:cs typeface="Arial"/>
              </a:rPr>
              <a:t>Updates</a:t>
            </a:r>
          </a:p>
          <a:p>
            <a:pPr marL="285750" indent="-285750">
              <a:buFont typeface="Arial"/>
              <a:buChar char="•"/>
            </a:pPr>
            <a:r>
              <a:rPr lang="en-US" dirty="0">
                <a:cs typeface="Arial"/>
              </a:rPr>
              <a:t>Communications</a:t>
            </a:r>
          </a:p>
          <a:p>
            <a:pPr marL="285750" indent="-285750">
              <a:buFont typeface="Arial"/>
              <a:buChar char="•"/>
            </a:pPr>
            <a:r>
              <a:rPr lang="en-US" dirty="0">
                <a:cs typeface="Arial"/>
              </a:rPr>
              <a:t>Procedure manual</a:t>
            </a:r>
          </a:p>
        </p:txBody>
      </p:sp>
      <p:pic>
        <p:nvPicPr>
          <p:cNvPr id="9" name="Content Placeholder 8">
            <a:extLst>
              <a:ext uri="{FF2B5EF4-FFF2-40B4-BE49-F238E27FC236}">
                <a16:creationId xmlns:a16="http://schemas.microsoft.com/office/drawing/2014/main" id="{8AE20A55-BD2C-5DC2-779C-08FFE18B28D5}"/>
              </a:ext>
            </a:extLst>
          </p:cNvPr>
          <p:cNvPicPr>
            <a:picLocks noGrp="1" noChangeAspect="1"/>
          </p:cNvPicPr>
          <p:nvPr>
            <p:ph idx="1"/>
          </p:nvPr>
        </p:nvPicPr>
        <p:blipFill>
          <a:blip r:embed="rId3"/>
          <a:stretch>
            <a:fillRect/>
          </a:stretch>
        </p:blipFill>
        <p:spPr>
          <a:xfrm>
            <a:off x="4951421" y="1991658"/>
            <a:ext cx="6545501" cy="4192587"/>
          </a:xfrm>
        </p:spPr>
      </p:pic>
    </p:spTree>
    <p:extLst>
      <p:ext uri="{BB962C8B-B14F-4D97-AF65-F5344CB8AC3E}">
        <p14:creationId xmlns:p14="http://schemas.microsoft.com/office/powerpoint/2010/main" val="77089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1403360-D951-9E26-FAFE-CE981C941FA0}"/>
              </a:ext>
            </a:extLst>
          </p:cNvPr>
          <p:cNvSpPr/>
          <p:nvPr/>
        </p:nvSpPr>
        <p:spPr>
          <a:xfrm>
            <a:off x="5476875" y="0"/>
            <a:ext cx="6715124"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1" name="Group 30">
            <a:extLst>
              <a:ext uri="{FF2B5EF4-FFF2-40B4-BE49-F238E27FC236}">
                <a16:creationId xmlns:a16="http://schemas.microsoft.com/office/drawing/2014/main" id="{06CE4BA6-2D79-C09D-02FD-0BF98F2091D8}"/>
              </a:ext>
            </a:extLst>
          </p:cNvPr>
          <p:cNvGrpSpPr/>
          <p:nvPr/>
        </p:nvGrpSpPr>
        <p:grpSpPr>
          <a:xfrm>
            <a:off x="6491244" y="1388208"/>
            <a:ext cx="5233851" cy="4322565"/>
            <a:chOff x="4042446" y="1449538"/>
            <a:chExt cx="5233851" cy="4322565"/>
          </a:xfrm>
        </p:grpSpPr>
        <p:sp>
          <p:nvSpPr>
            <p:cNvPr id="4" name="Content Placeholder 2">
              <a:extLst>
                <a:ext uri="{FF2B5EF4-FFF2-40B4-BE49-F238E27FC236}">
                  <a16:creationId xmlns:a16="http://schemas.microsoft.com/office/drawing/2014/main" id="{25FB9DBC-8C17-3896-1F9C-AF8F3C67DB38}"/>
                </a:ext>
              </a:extLst>
            </p:cNvPr>
            <p:cNvSpPr txBox="1">
              <a:spLocks/>
            </p:cNvSpPr>
            <p:nvPr/>
          </p:nvSpPr>
          <p:spPr>
            <a:xfrm>
              <a:off x="4645762" y="1449538"/>
              <a:ext cx="4630535" cy="43225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4900"/>
                </a:lnSpc>
                <a:spcBef>
                  <a:spcPts val="0"/>
                </a:spcBef>
                <a:defRPr/>
              </a:pPr>
              <a:r>
                <a:rPr kumimoji="0" lang="en-US" sz="1600" b="0" i="0" u="none" strike="noStrike" kern="1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Claims and Reimbursement</a:t>
              </a:r>
            </a:p>
            <a:p>
              <a:pPr marL="0" marR="0" lvl="0" indent="0" algn="l" defTabSz="914400" rtl="0" eaLnBrk="1" fontAlgn="auto" latinLnBrk="0" hangingPunct="1">
                <a:lnSpc>
                  <a:spcPts val="4900"/>
                </a:lnSpc>
                <a:spcBef>
                  <a:spcPts val="0"/>
                </a:spcBef>
                <a:spcAft>
                  <a:spcPts val="0"/>
                </a:spcAft>
                <a:buClrTx/>
                <a:buSzTx/>
                <a:buFontTx/>
                <a:buNone/>
                <a:tabLst/>
                <a:defRPr/>
              </a:pPr>
              <a:r>
                <a:rPr lang="en-US" sz="1600" b="0" kern="100" dirty="0">
                  <a:solidFill>
                    <a:srgbClr val="FFFFFF"/>
                  </a:solidFill>
                  <a:latin typeface="Arial" panose="020B0604020202020204"/>
                  <a:ea typeface="Calibri" panose="020F0502020204030204" pitchFamily="34" charset="0"/>
                  <a:cs typeface="Times New Roman" panose="02020603050405020304" pitchFamily="18" charset="0"/>
                </a:rPr>
                <a:t>NaviNet</a:t>
              </a:r>
              <a:endParaRPr kumimoji="0" lang="en-US" sz="1600" b="0" i="0" u="none" strike="noStrike" kern="1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Medical Management</a:t>
              </a:r>
            </a:p>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Medicare Advantage</a:t>
              </a:r>
            </a:p>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Communications and Resources</a:t>
              </a:r>
            </a:p>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Open Q&amp;A</a:t>
              </a:r>
            </a:p>
          </p:txBody>
        </p:sp>
        <p:grpSp>
          <p:nvGrpSpPr>
            <p:cNvPr id="22" name="Group 21">
              <a:extLst>
                <a:ext uri="{FF2B5EF4-FFF2-40B4-BE49-F238E27FC236}">
                  <a16:creationId xmlns:a16="http://schemas.microsoft.com/office/drawing/2014/main" id="{E434CD32-2625-4D29-4353-CAC50A82B1E7}"/>
                </a:ext>
              </a:extLst>
            </p:cNvPr>
            <p:cNvGrpSpPr/>
            <p:nvPr/>
          </p:nvGrpSpPr>
          <p:grpSpPr>
            <a:xfrm>
              <a:off x="4042446" y="2249872"/>
              <a:ext cx="495785" cy="495301"/>
              <a:chOff x="5005484" y="2383220"/>
              <a:chExt cx="495785" cy="495301"/>
            </a:xfrm>
          </p:grpSpPr>
          <p:sp>
            <p:nvSpPr>
              <p:cNvPr id="9" name="Oval 8">
                <a:extLst>
                  <a:ext uri="{FF2B5EF4-FFF2-40B4-BE49-F238E27FC236}">
                    <a16:creationId xmlns:a16="http://schemas.microsoft.com/office/drawing/2014/main" id="{F29A2A17-93B8-C8C7-C7A4-F5F091A78875}"/>
                  </a:ext>
                </a:extLst>
              </p:cNvPr>
              <p:cNvSpPr/>
              <p:nvPr/>
            </p:nvSpPr>
            <p:spPr>
              <a:xfrm>
                <a:off x="5005968" y="2383220"/>
                <a:ext cx="495301" cy="49530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E6E6E6"/>
                    </a:solidFill>
                  </a:ln>
                  <a:solidFill>
                    <a:srgbClr val="FFFFFF"/>
                  </a:solidFill>
                  <a:effectLst/>
                  <a:uLnTx/>
                  <a:uFillTx/>
                  <a:latin typeface="Arial" panose="020B0604020202020204"/>
                  <a:ea typeface="+mn-ea"/>
                  <a:cs typeface="+mn-cs"/>
                </a:endParaRPr>
              </a:p>
            </p:txBody>
          </p:sp>
          <p:sp>
            <p:nvSpPr>
              <p:cNvPr id="8" name="Content Placeholder 2">
                <a:extLst>
                  <a:ext uri="{FF2B5EF4-FFF2-40B4-BE49-F238E27FC236}">
                    <a16:creationId xmlns:a16="http://schemas.microsoft.com/office/drawing/2014/main" id="{977DDE05-BF55-7468-3B89-C67480E380CA}"/>
                  </a:ext>
                </a:extLst>
              </p:cNvPr>
              <p:cNvSpPr txBox="1">
                <a:spLocks/>
              </p:cNvSpPr>
              <p:nvPr/>
            </p:nvSpPr>
            <p:spPr>
              <a:xfrm>
                <a:off x="5005484" y="2469597"/>
                <a:ext cx="495301" cy="398748"/>
              </a:xfrm>
              <a:prstGeom prst="rect">
                <a:avLst/>
              </a:prstGeom>
            </p:spPr>
            <p:txBody>
              <a:bodyPr vert="horz" lIns="91440" tIns="45720" rIns="91440" bIns="45720" rtlCol="0">
                <a:normAutofit/>
              </a:bodyPr>
              <a:lstStyle>
                <a:lvl1pPr marL="164592" indent="-164592" algn="l" defTabSz="914400" rtl="0" eaLnBrk="1" latinLnBrk="0" hangingPunct="1">
                  <a:lnSpc>
                    <a:spcPct val="90000"/>
                  </a:lnSpc>
                  <a:spcBef>
                    <a:spcPts val="1000"/>
                  </a:spcBef>
                  <a:buFont typeface="Arial" panose="020B0604020202020204" pitchFamily="34" charset="0"/>
                  <a:buChar char="•"/>
                  <a:defRPr sz="2400" kern="1200">
                    <a:solidFill>
                      <a:schemeClr val="bg2">
                        <a:lumMod val="50000"/>
                      </a:schemeClr>
                    </a:solidFill>
                    <a:latin typeface="+mn-lt"/>
                    <a:ea typeface="+mn-ea"/>
                    <a:cs typeface="+mn-cs"/>
                  </a:defRPr>
                </a:lvl1pPr>
                <a:lvl2pPr marL="685800" indent="-164592"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164592"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164592"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164592"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8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3359"/>
                    </a:solidFill>
                    <a:effectLst/>
                    <a:uLnTx/>
                    <a:uFillTx/>
                    <a:latin typeface="Arial" panose="020B0604020202020204"/>
                    <a:ea typeface="+mn-ea"/>
                    <a:cs typeface="+mn-cs"/>
                  </a:rPr>
                  <a:t>02</a:t>
                </a:r>
              </a:p>
            </p:txBody>
          </p:sp>
        </p:grpSp>
        <p:grpSp>
          <p:nvGrpSpPr>
            <p:cNvPr id="23" name="Group 22">
              <a:extLst>
                <a:ext uri="{FF2B5EF4-FFF2-40B4-BE49-F238E27FC236}">
                  <a16:creationId xmlns:a16="http://schemas.microsoft.com/office/drawing/2014/main" id="{63F6D40F-D28A-BAC9-1B0B-77635B140184}"/>
                </a:ext>
              </a:extLst>
            </p:cNvPr>
            <p:cNvGrpSpPr/>
            <p:nvPr/>
          </p:nvGrpSpPr>
          <p:grpSpPr>
            <a:xfrm>
              <a:off x="4043413" y="2876731"/>
              <a:ext cx="495785" cy="495301"/>
              <a:chOff x="5006452" y="2964898"/>
              <a:chExt cx="495785" cy="495301"/>
            </a:xfrm>
          </p:grpSpPr>
          <p:sp>
            <p:nvSpPr>
              <p:cNvPr id="11" name="Oval 10">
                <a:extLst>
                  <a:ext uri="{FF2B5EF4-FFF2-40B4-BE49-F238E27FC236}">
                    <a16:creationId xmlns:a16="http://schemas.microsoft.com/office/drawing/2014/main" id="{F02F3F9B-88EA-15EC-BBBF-40D4D0FAA247}"/>
                  </a:ext>
                </a:extLst>
              </p:cNvPr>
              <p:cNvSpPr/>
              <p:nvPr/>
            </p:nvSpPr>
            <p:spPr>
              <a:xfrm>
                <a:off x="5006936" y="2964898"/>
                <a:ext cx="495301" cy="49530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E6E6E6"/>
                    </a:solidFill>
                  </a:ln>
                  <a:solidFill>
                    <a:srgbClr val="FFFFFF"/>
                  </a:solidFill>
                  <a:effectLst/>
                  <a:uLnTx/>
                  <a:uFillTx/>
                  <a:latin typeface="Arial" panose="020B0604020202020204"/>
                  <a:ea typeface="+mn-ea"/>
                  <a:cs typeface="+mn-cs"/>
                </a:endParaRPr>
              </a:p>
            </p:txBody>
          </p:sp>
          <p:sp>
            <p:nvSpPr>
              <p:cNvPr id="10" name="Content Placeholder 2">
                <a:extLst>
                  <a:ext uri="{FF2B5EF4-FFF2-40B4-BE49-F238E27FC236}">
                    <a16:creationId xmlns:a16="http://schemas.microsoft.com/office/drawing/2014/main" id="{A1487C2F-9317-671D-2BFD-34BB289D2207}"/>
                  </a:ext>
                </a:extLst>
              </p:cNvPr>
              <p:cNvSpPr txBox="1">
                <a:spLocks/>
              </p:cNvSpPr>
              <p:nvPr/>
            </p:nvSpPr>
            <p:spPr>
              <a:xfrm>
                <a:off x="5006452" y="3061003"/>
                <a:ext cx="495301" cy="398748"/>
              </a:xfrm>
              <a:prstGeom prst="rect">
                <a:avLst/>
              </a:prstGeom>
            </p:spPr>
            <p:txBody>
              <a:bodyPr vert="horz" lIns="91440" tIns="45720" rIns="91440" bIns="45720" rtlCol="0">
                <a:normAutofit/>
              </a:bodyPr>
              <a:lstStyle>
                <a:lvl1pPr marL="164592" indent="-164592" algn="l" defTabSz="914400" rtl="0" eaLnBrk="1" latinLnBrk="0" hangingPunct="1">
                  <a:lnSpc>
                    <a:spcPct val="90000"/>
                  </a:lnSpc>
                  <a:spcBef>
                    <a:spcPts val="1000"/>
                  </a:spcBef>
                  <a:buFont typeface="Arial" panose="020B0604020202020204" pitchFamily="34" charset="0"/>
                  <a:buChar char="•"/>
                  <a:defRPr sz="2400" kern="1200">
                    <a:solidFill>
                      <a:schemeClr val="bg2">
                        <a:lumMod val="50000"/>
                      </a:schemeClr>
                    </a:solidFill>
                    <a:latin typeface="+mn-lt"/>
                    <a:ea typeface="+mn-ea"/>
                    <a:cs typeface="+mn-cs"/>
                  </a:defRPr>
                </a:lvl1pPr>
                <a:lvl2pPr marL="685800" indent="-164592"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164592"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164592"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164592"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8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3359"/>
                    </a:solidFill>
                    <a:effectLst/>
                    <a:uLnTx/>
                    <a:uFillTx/>
                    <a:latin typeface="Arial" panose="020B0604020202020204"/>
                    <a:ea typeface="+mn-ea"/>
                    <a:cs typeface="+mn-cs"/>
                  </a:rPr>
                  <a:t>03</a:t>
                </a:r>
              </a:p>
            </p:txBody>
          </p:sp>
        </p:grpSp>
        <p:grpSp>
          <p:nvGrpSpPr>
            <p:cNvPr id="24" name="Group 23">
              <a:extLst>
                <a:ext uri="{FF2B5EF4-FFF2-40B4-BE49-F238E27FC236}">
                  <a16:creationId xmlns:a16="http://schemas.microsoft.com/office/drawing/2014/main" id="{7F393951-EE7E-69C4-F9CE-6F44E8931331}"/>
                </a:ext>
              </a:extLst>
            </p:cNvPr>
            <p:cNvGrpSpPr/>
            <p:nvPr/>
          </p:nvGrpSpPr>
          <p:grpSpPr>
            <a:xfrm>
              <a:off x="4044380" y="3503590"/>
              <a:ext cx="495785" cy="495301"/>
              <a:chOff x="5007420" y="3572096"/>
              <a:chExt cx="495785" cy="495301"/>
            </a:xfrm>
          </p:grpSpPr>
          <p:sp>
            <p:nvSpPr>
              <p:cNvPr id="13" name="Oval 12">
                <a:extLst>
                  <a:ext uri="{FF2B5EF4-FFF2-40B4-BE49-F238E27FC236}">
                    <a16:creationId xmlns:a16="http://schemas.microsoft.com/office/drawing/2014/main" id="{038F0AA7-6099-FF9B-8639-9D05CFD79FB1}"/>
                  </a:ext>
                </a:extLst>
              </p:cNvPr>
              <p:cNvSpPr/>
              <p:nvPr/>
            </p:nvSpPr>
            <p:spPr>
              <a:xfrm>
                <a:off x="5007904" y="3572096"/>
                <a:ext cx="495301" cy="49530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E6E6E6"/>
                    </a:solidFill>
                  </a:ln>
                  <a:solidFill>
                    <a:srgbClr val="FFFFFF"/>
                  </a:solidFill>
                  <a:effectLst/>
                  <a:uLnTx/>
                  <a:uFillTx/>
                  <a:latin typeface="Arial" panose="020B0604020202020204"/>
                  <a:ea typeface="+mn-ea"/>
                  <a:cs typeface="+mn-cs"/>
                </a:endParaRPr>
              </a:p>
            </p:txBody>
          </p:sp>
          <p:sp>
            <p:nvSpPr>
              <p:cNvPr id="12" name="Content Placeholder 2">
                <a:extLst>
                  <a:ext uri="{FF2B5EF4-FFF2-40B4-BE49-F238E27FC236}">
                    <a16:creationId xmlns:a16="http://schemas.microsoft.com/office/drawing/2014/main" id="{4831F26F-EC5F-6DAB-D381-7A9C8AEDF9A9}"/>
                  </a:ext>
                </a:extLst>
              </p:cNvPr>
              <p:cNvSpPr txBox="1">
                <a:spLocks/>
              </p:cNvSpPr>
              <p:nvPr/>
            </p:nvSpPr>
            <p:spPr>
              <a:xfrm>
                <a:off x="5007420" y="3658473"/>
                <a:ext cx="495301" cy="398748"/>
              </a:xfrm>
              <a:prstGeom prst="rect">
                <a:avLst/>
              </a:prstGeom>
            </p:spPr>
            <p:txBody>
              <a:bodyPr vert="horz" lIns="91440" tIns="45720" rIns="91440" bIns="45720" rtlCol="0">
                <a:normAutofit/>
              </a:bodyPr>
              <a:lstStyle>
                <a:lvl1pPr marL="164592" indent="-164592" algn="l" defTabSz="914400" rtl="0" eaLnBrk="1" latinLnBrk="0" hangingPunct="1">
                  <a:lnSpc>
                    <a:spcPct val="90000"/>
                  </a:lnSpc>
                  <a:spcBef>
                    <a:spcPts val="1000"/>
                  </a:spcBef>
                  <a:buFont typeface="Arial" panose="020B0604020202020204" pitchFamily="34" charset="0"/>
                  <a:buChar char="•"/>
                  <a:defRPr sz="2400" kern="1200">
                    <a:solidFill>
                      <a:schemeClr val="bg2">
                        <a:lumMod val="50000"/>
                      </a:schemeClr>
                    </a:solidFill>
                    <a:latin typeface="+mn-lt"/>
                    <a:ea typeface="+mn-ea"/>
                    <a:cs typeface="+mn-cs"/>
                  </a:defRPr>
                </a:lvl1pPr>
                <a:lvl2pPr marL="685800" indent="-164592"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164592"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164592"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164592"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8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3359"/>
                    </a:solidFill>
                    <a:effectLst/>
                    <a:uLnTx/>
                    <a:uFillTx/>
                    <a:latin typeface="Arial" panose="020B0604020202020204"/>
                    <a:ea typeface="+mn-ea"/>
                    <a:cs typeface="+mn-cs"/>
                  </a:rPr>
                  <a:t>04</a:t>
                </a:r>
              </a:p>
            </p:txBody>
          </p:sp>
        </p:grpSp>
        <p:grpSp>
          <p:nvGrpSpPr>
            <p:cNvPr id="25" name="Group 24">
              <a:extLst>
                <a:ext uri="{FF2B5EF4-FFF2-40B4-BE49-F238E27FC236}">
                  <a16:creationId xmlns:a16="http://schemas.microsoft.com/office/drawing/2014/main" id="{7982F899-7A09-7DC1-FB35-A0C3ACBB17B0}"/>
                </a:ext>
              </a:extLst>
            </p:cNvPr>
            <p:cNvGrpSpPr/>
            <p:nvPr/>
          </p:nvGrpSpPr>
          <p:grpSpPr>
            <a:xfrm>
              <a:off x="4045347" y="4130449"/>
              <a:ext cx="495785" cy="495301"/>
              <a:chOff x="5008388" y="4179294"/>
              <a:chExt cx="495785" cy="495301"/>
            </a:xfrm>
          </p:grpSpPr>
          <p:sp>
            <p:nvSpPr>
              <p:cNvPr id="15" name="Oval 14">
                <a:extLst>
                  <a:ext uri="{FF2B5EF4-FFF2-40B4-BE49-F238E27FC236}">
                    <a16:creationId xmlns:a16="http://schemas.microsoft.com/office/drawing/2014/main" id="{CF2E9942-17AF-672C-315D-594BC14D747C}"/>
                  </a:ext>
                </a:extLst>
              </p:cNvPr>
              <p:cNvSpPr/>
              <p:nvPr/>
            </p:nvSpPr>
            <p:spPr>
              <a:xfrm>
                <a:off x="5008872" y="4179294"/>
                <a:ext cx="495301" cy="49530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E6E6E6"/>
                    </a:solidFill>
                  </a:ln>
                  <a:solidFill>
                    <a:srgbClr val="FFFFFF"/>
                  </a:solidFill>
                  <a:effectLst/>
                  <a:uLnTx/>
                  <a:uFillTx/>
                  <a:latin typeface="Arial" panose="020B0604020202020204"/>
                  <a:ea typeface="+mn-ea"/>
                  <a:cs typeface="+mn-cs"/>
                </a:endParaRPr>
              </a:p>
            </p:txBody>
          </p:sp>
          <p:sp>
            <p:nvSpPr>
              <p:cNvPr id="14" name="Content Placeholder 2">
                <a:extLst>
                  <a:ext uri="{FF2B5EF4-FFF2-40B4-BE49-F238E27FC236}">
                    <a16:creationId xmlns:a16="http://schemas.microsoft.com/office/drawing/2014/main" id="{7A8AC0BE-6B1C-EB5A-3FC0-17A64276E206}"/>
                  </a:ext>
                </a:extLst>
              </p:cNvPr>
              <p:cNvSpPr txBox="1">
                <a:spLocks/>
              </p:cNvSpPr>
              <p:nvPr/>
            </p:nvSpPr>
            <p:spPr>
              <a:xfrm>
                <a:off x="5008388" y="4275399"/>
                <a:ext cx="495301" cy="398748"/>
              </a:xfrm>
              <a:prstGeom prst="rect">
                <a:avLst/>
              </a:prstGeom>
            </p:spPr>
            <p:txBody>
              <a:bodyPr vert="horz" lIns="91440" tIns="45720" rIns="91440" bIns="45720" rtlCol="0">
                <a:normAutofit/>
              </a:bodyPr>
              <a:lstStyle>
                <a:lvl1pPr marL="164592" indent="-164592" algn="l" defTabSz="914400" rtl="0" eaLnBrk="1" latinLnBrk="0" hangingPunct="1">
                  <a:lnSpc>
                    <a:spcPct val="90000"/>
                  </a:lnSpc>
                  <a:spcBef>
                    <a:spcPts val="1000"/>
                  </a:spcBef>
                  <a:buFont typeface="Arial" panose="020B0604020202020204" pitchFamily="34" charset="0"/>
                  <a:buChar char="•"/>
                  <a:defRPr sz="2400" kern="1200">
                    <a:solidFill>
                      <a:schemeClr val="bg2">
                        <a:lumMod val="50000"/>
                      </a:schemeClr>
                    </a:solidFill>
                    <a:latin typeface="+mn-lt"/>
                    <a:ea typeface="+mn-ea"/>
                    <a:cs typeface="+mn-cs"/>
                  </a:defRPr>
                </a:lvl1pPr>
                <a:lvl2pPr marL="685800" indent="-164592"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164592"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164592"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164592"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8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3359"/>
                    </a:solidFill>
                    <a:effectLst/>
                    <a:uLnTx/>
                    <a:uFillTx/>
                    <a:latin typeface="Arial" panose="020B0604020202020204"/>
                    <a:ea typeface="+mn-ea"/>
                    <a:cs typeface="+mn-cs"/>
                  </a:rPr>
                  <a:t>05</a:t>
                </a:r>
              </a:p>
            </p:txBody>
          </p:sp>
        </p:grpSp>
        <p:grpSp>
          <p:nvGrpSpPr>
            <p:cNvPr id="21" name="Group 20">
              <a:extLst>
                <a:ext uri="{FF2B5EF4-FFF2-40B4-BE49-F238E27FC236}">
                  <a16:creationId xmlns:a16="http://schemas.microsoft.com/office/drawing/2014/main" id="{F5665C68-CB59-2B98-2A91-9277E7CBA2FE}"/>
                </a:ext>
              </a:extLst>
            </p:cNvPr>
            <p:cNvGrpSpPr/>
            <p:nvPr/>
          </p:nvGrpSpPr>
          <p:grpSpPr>
            <a:xfrm>
              <a:off x="4046314" y="4757308"/>
              <a:ext cx="495785" cy="495301"/>
              <a:chOff x="5009356" y="4822970"/>
              <a:chExt cx="495785" cy="495301"/>
            </a:xfrm>
          </p:grpSpPr>
          <p:sp>
            <p:nvSpPr>
              <p:cNvPr id="17" name="Oval 16">
                <a:extLst>
                  <a:ext uri="{FF2B5EF4-FFF2-40B4-BE49-F238E27FC236}">
                    <a16:creationId xmlns:a16="http://schemas.microsoft.com/office/drawing/2014/main" id="{7D5EB673-953B-F666-2CCA-5CF2B252FA72}"/>
                  </a:ext>
                </a:extLst>
              </p:cNvPr>
              <p:cNvSpPr/>
              <p:nvPr/>
            </p:nvSpPr>
            <p:spPr>
              <a:xfrm>
                <a:off x="5009840" y="4822970"/>
                <a:ext cx="495301" cy="49530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E6E6E6"/>
                    </a:solidFill>
                  </a:ln>
                  <a:solidFill>
                    <a:srgbClr val="FFFFFF"/>
                  </a:solidFill>
                  <a:effectLst/>
                  <a:uLnTx/>
                  <a:uFillTx/>
                  <a:latin typeface="Arial" panose="020B0604020202020204"/>
                  <a:ea typeface="+mn-ea"/>
                  <a:cs typeface="+mn-cs"/>
                </a:endParaRPr>
              </a:p>
            </p:txBody>
          </p:sp>
          <p:sp>
            <p:nvSpPr>
              <p:cNvPr id="16" name="Content Placeholder 2">
                <a:extLst>
                  <a:ext uri="{FF2B5EF4-FFF2-40B4-BE49-F238E27FC236}">
                    <a16:creationId xmlns:a16="http://schemas.microsoft.com/office/drawing/2014/main" id="{5FCA9DF2-0F20-F025-73E3-78E9DB7A05F3}"/>
                  </a:ext>
                </a:extLst>
              </p:cNvPr>
              <p:cNvSpPr txBox="1">
                <a:spLocks/>
              </p:cNvSpPr>
              <p:nvPr/>
            </p:nvSpPr>
            <p:spPr>
              <a:xfrm>
                <a:off x="5009356" y="4919075"/>
                <a:ext cx="495301" cy="398748"/>
              </a:xfrm>
              <a:prstGeom prst="rect">
                <a:avLst/>
              </a:prstGeom>
            </p:spPr>
            <p:txBody>
              <a:bodyPr vert="horz" lIns="91440" tIns="45720" rIns="91440" bIns="45720" rtlCol="0">
                <a:normAutofit/>
              </a:bodyPr>
              <a:lstStyle>
                <a:lvl1pPr marL="164592" indent="-164592" algn="l" defTabSz="914400" rtl="0" eaLnBrk="1" latinLnBrk="0" hangingPunct="1">
                  <a:lnSpc>
                    <a:spcPct val="90000"/>
                  </a:lnSpc>
                  <a:spcBef>
                    <a:spcPts val="1000"/>
                  </a:spcBef>
                  <a:buFont typeface="Arial" panose="020B0604020202020204" pitchFamily="34" charset="0"/>
                  <a:buChar char="•"/>
                  <a:defRPr sz="2400" kern="1200">
                    <a:solidFill>
                      <a:schemeClr val="bg2">
                        <a:lumMod val="50000"/>
                      </a:schemeClr>
                    </a:solidFill>
                    <a:latin typeface="+mn-lt"/>
                    <a:ea typeface="+mn-ea"/>
                    <a:cs typeface="+mn-cs"/>
                  </a:defRPr>
                </a:lvl1pPr>
                <a:lvl2pPr marL="685800" indent="-164592"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164592"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164592"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164592"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8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3359"/>
                    </a:solidFill>
                    <a:effectLst/>
                    <a:uLnTx/>
                    <a:uFillTx/>
                    <a:latin typeface="Arial" panose="020B0604020202020204"/>
                    <a:ea typeface="+mn-ea"/>
                    <a:cs typeface="+mn-cs"/>
                  </a:rPr>
                  <a:t>06</a:t>
                </a:r>
              </a:p>
            </p:txBody>
          </p:sp>
        </p:grpSp>
        <p:grpSp>
          <p:nvGrpSpPr>
            <p:cNvPr id="28" name="Group 27">
              <a:extLst>
                <a:ext uri="{FF2B5EF4-FFF2-40B4-BE49-F238E27FC236}">
                  <a16:creationId xmlns:a16="http://schemas.microsoft.com/office/drawing/2014/main" id="{D7067BBF-55E2-6792-3A6B-1D1FD9ADB3E0}"/>
                </a:ext>
              </a:extLst>
            </p:cNvPr>
            <p:cNvGrpSpPr/>
            <p:nvPr/>
          </p:nvGrpSpPr>
          <p:grpSpPr>
            <a:xfrm>
              <a:off x="4042446" y="1623013"/>
              <a:ext cx="495785" cy="495301"/>
              <a:chOff x="5005484" y="2383220"/>
              <a:chExt cx="495785" cy="495301"/>
            </a:xfrm>
          </p:grpSpPr>
          <p:sp>
            <p:nvSpPr>
              <p:cNvPr id="30" name="Oval 29">
                <a:extLst>
                  <a:ext uri="{FF2B5EF4-FFF2-40B4-BE49-F238E27FC236}">
                    <a16:creationId xmlns:a16="http://schemas.microsoft.com/office/drawing/2014/main" id="{D06AB3D1-2E68-BE78-ACD1-5DC513BF4BC2}"/>
                  </a:ext>
                </a:extLst>
              </p:cNvPr>
              <p:cNvSpPr/>
              <p:nvPr/>
            </p:nvSpPr>
            <p:spPr>
              <a:xfrm>
                <a:off x="5005968" y="2383220"/>
                <a:ext cx="495301" cy="49530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E6E6E6"/>
                    </a:solidFill>
                  </a:ln>
                  <a:solidFill>
                    <a:srgbClr val="FFFFFF"/>
                  </a:solidFill>
                  <a:effectLst/>
                  <a:uLnTx/>
                  <a:uFillTx/>
                  <a:latin typeface="Arial" panose="020B0604020202020204"/>
                  <a:ea typeface="+mn-ea"/>
                  <a:cs typeface="+mn-cs"/>
                </a:endParaRPr>
              </a:p>
            </p:txBody>
          </p:sp>
          <p:sp>
            <p:nvSpPr>
              <p:cNvPr id="29" name="Content Placeholder 2">
                <a:extLst>
                  <a:ext uri="{FF2B5EF4-FFF2-40B4-BE49-F238E27FC236}">
                    <a16:creationId xmlns:a16="http://schemas.microsoft.com/office/drawing/2014/main" id="{9CF19508-69EB-B166-DFEE-D9EF5A4640DD}"/>
                  </a:ext>
                </a:extLst>
              </p:cNvPr>
              <p:cNvSpPr txBox="1">
                <a:spLocks/>
              </p:cNvSpPr>
              <p:nvPr/>
            </p:nvSpPr>
            <p:spPr>
              <a:xfrm>
                <a:off x="5005484" y="2469597"/>
                <a:ext cx="495301" cy="398748"/>
              </a:xfrm>
              <a:prstGeom prst="rect">
                <a:avLst/>
              </a:prstGeom>
            </p:spPr>
            <p:txBody>
              <a:bodyPr vert="horz" lIns="91440" tIns="45720" rIns="91440" bIns="45720" rtlCol="0">
                <a:normAutofit/>
              </a:bodyPr>
              <a:lstStyle>
                <a:lvl1pPr marL="164592" indent="-164592" algn="l" defTabSz="914400" rtl="0" eaLnBrk="1" latinLnBrk="0" hangingPunct="1">
                  <a:lnSpc>
                    <a:spcPct val="90000"/>
                  </a:lnSpc>
                  <a:spcBef>
                    <a:spcPts val="1000"/>
                  </a:spcBef>
                  <a:buFont typeface="Arial" panose="020B0604020202020204" pitchFamily="34" charset="0"/>
                  <a:buChar char="•"/>
                  <a:defRPr sz="2400" kern="1200">
                    <a:solidFill>
                      <a:schemeClr val="bg2">
                        <a:lumMod val="50000"/>
                      </a:schemeClr>
                    </a:solidFill>
                    <a:latin typeface="+mn-lt"/>
                    <a:ea typeface="+mn-ea"/>
                    <a:cs typeface="+mn-cs"/>
                  </a:defRPr>
                </a:lvl1pPr>
                <a:lvl2pPr marL="685800" indent="-164592"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164592"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164592"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164592"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8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3359"/>
                    </a:solidFill>
                    <a:effectLst/>
                    <a:uLnTx/>
                    <a:uFillTx/>
                    <a:latin typeface="Arial" panose="020B0604020202020204"/>
                    <a:ea typeface="+mn-ea"/>
                    <a:cs typeface="+mn-cs"/>
                  </a:rPr>
                  <a:t>01</a:t>
                </a:r>
              </a:p>
            </p:txBody>
          </p:sp>
        </p:grpSp>
      </p:grpSp>
      <p:sp>
        <p:nvSpPr>
          <p:cNvPr id="26" name="Title 1">
            <a:extLst>
              <a:ext uri="{FF2B5EF4-FFF2-40B4-BE49-F238E27FC236}">
                <a16:creationId xmlns:a16="http://schemas.microsoft.com/office/drawing/2014/main" id="{1C6749CA-9DA0-94A2-7AE2-34D3FA49754F}"/>
              </a:ext>
            </a:extLst>
          </p:cNvPr>
          <p:cNvSpPr>
            <a:spLocks noGrp="1"/>
          </p:cNvSpPr>
          <p:nvPr>
            <p:ph type="title"/>
          </p:nvPr>
        </p:nvSpPr>
        <p:spPr>
          <a:xfrm>
            <a:off x="873033" y="1384696"/>
            <a:ext cx="4827725" cy="1061829"/>
          </a:xfrm>
        </p:spPr>
        <p:txBody>
          <a:bodyPr anchor="t" anchorCtr="0">
            <a:spAutoFit/>
          </a:bodyPr>
          <a:lstStyle/>
          <a:p>
            <a:r>
              <a:rPr lang="en-US" sz="7000" dirty="0"/>
              <a:t>Agenda</a:t>
            </a:r>
          </a:p>
        </p:txBody>
      </p:sp>
      <p:sp>
        <p:nvSpPr>
          <p:cNvPr id="2" name="Slide Number Placeholder 1">
            <a:extLst>
              <a:ext uri="{FF2B5EF4-FFF2-40B4-BE49-F238E27FC236}">
                <a16:creationId xmlns:a16="http://schemas.microsoft.com/office/drawing/2014/main" id="{3AD8FD66-76F8-2286-919B-BA568BC38AA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CEC1-F73A-4128-A0D8-20D01C31BDE2}" type="slidenum">
              <a:rPr kumimoji="0" lang="en-US" sz="1000" b="0" i="0" u="none" strike="noStrike" kern="1200" cap="none" spc="0" normalizeH="0" baseline="0" noProof="0" smtClean="0">
                <a:ln>
                  <a:noFill/>
                </a:ln>
                <a:solidFill>
                  <a:srgbClr val="1E1E1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1E1E1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8100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B7340-6EA6-FB1E-49EA-3CB3E5D5A24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C35F0F2-3D72-F49B-15B0-86EDEA30F12A}"/>
              </a:ext>
            </a:extLst>
          </p:cNvPr>
          <p:cNvSpPr>
            <a:spLocks noGrp="1"/>
          </p:cNvSpPr>
          <p:nvPr>
            <p:ph type="ctrTitle"/>
          </p:nvPr>
        </p:nvSpPr>
        <p:spPr>
          <a:xfrm>
            <a:off x="504264" y="4191767"/>
            <a:ext cx="9823332" cy="1615827"/>
          </a:xfrm>
        </p:spPr>
        <p:txBody>
          <a:bodyPr>
            <a:spAutoFit/>
          </a:bodyPr>
          <a:lstStyle/>
          <a:p>
            <a:r>
              <a:rPr lang="en-US" dirty="0"/>
              <a:t>Communications and Resources</a:t>
            </a:r>
          </a:p>
        </p:txBody>
      </p:sp>
    </p:spTree>
    <p:extLst>
      <p:ext uri="{BB962C8B-B14F-4D97-AF65-F5344CB8AC3E}">
        <p14:creationId xmlns:p14="http://schemas.microsoft.com/office/powerpoint/2010/main" val="2602947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64F271C-C51C-4B30-5928-4A3B3E654827}"/>
              </a:ext>
            </a:extLst>
          </p:cNvPr>
          <p:cNvSpPr/>
          <p:nvPr/>
        </p:nvSpPr>
        <p:spPr>
          <a:xfrm>
            <a:off x="6141860" y="1588644"/>
            <a:ext cx="5670696" cy="3928858"/>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F91B28D-5E6D-C541-7BFB-F4F62D224E47}"/>
              </a:ext>
            </a:extLst>
          </p:cNvPr>
          <p:cNvSpPr>
            <a:spLocks noGrp="1"/>
          </p:cNvSpPr>
          <p:nvPr>
            <p:ph type="sldNum" sz="quarter" idx="10"/>
          </p:nvPr>
        </p:nvSpPr>
        <p:spPr/>
        <p:txBody>
          <a:bodyPr/>
          <a:lstStyle/>
          <a:p>
            <a:fld id="{3D28CEC1-F73A-4128-A0D8-20D01C31BDE2}" type="slidenum">
              <a:rPr lang="en-US" smtClean="0"/>
              <a:pPr/>
              <a:t>21</a:t>
            </a:fld>
            <a:endParaRPr lang="en-US" dirty="0"/>
          </a:p>
        </p:txBody>
      </p:sp>
      <p:pic>
        <p:nvPicPr>
          <p:cNvPr id="4" name="Picture 3" descr="A blue rectangle with white dots&#10;&#10;Description automatically generated">
            <a:extLst>
              <a:ext uri="{FF2B5EF4-FFF2-40B4-BE49-F238E27FC236}">
                <a16:creationId xmlns:a16="http://schemas.microsoft.com/office/drawing/2014/main" id="{D617C9F1-C989-C475-3BF6-E14C337A6064}"/>
              </a:ext>
            </a:extLst>
          </p:cNvPr>
          <p:cNvPicPr>
            <a:picLocks noChangeAspect="1"/>
          </p:cNvPicPr>
          <p:nvPr/>
        </p:nvPicPr>
        <p:blipFill>
          <a:blip r:embed="rId3"/>
          <a:stretch>
            <a:fillRect/>
          </a:stretch>
        </p:blipFill>
        <p:spPr>
          <a:xfrm>
            <a:off x="2890" y="0"/>
            <a:ext cx="310896" cy="6858000"/>
          </a:xfrm>
          <a:prstGeom prst="rect">
            <a:avLst/>
          </a:prstGeom>
        </p:spPr>
      </p:pic>
      <p:sp>
        <p:nvSpPr>
          <p:cNvPr id="10" name="Title 9">
            <a:extLst>
              <a:ext uri="{FF2B5EF4-FFF2-40B4-BE49-F238E27FC236}">
                <a16:creationId xmlns:a16="http://schemas.microsoft.com/office/drawing/2014/main" id="{999DD08B-7940-509E-B351-E39E95B1CD94}"/>
              </a:ext>
            </a:extLst>
          </p:cNvPr>
          <p:cNvSpPr>
            <a:spLocks noGrp="1"/>
          </p:cNvSpPr>
          <p:nvPr>
            <p:ph type="title"/>
          </p:nvPr>
        </p:nvSpPr>
        <p:spPr>
          <a:xfrm>
            <a:off x="541300" y="2068148"/>
            <a:ext cx="5373045" cy="3684652"/>
          </a:xfrm>
        </p:spPr>
        <p:txBody>
          <a:bodyPr>
            <a:normAutofit fontScale="90000"/>
          </a:bodyPr>
          <a:lstStyle/>
          <a:p>
            <a:pPr>
              <a:lnSpc>
                <a:spcPct val="100000"/>
              </a:lnSpc>
            </a:pPr>
            <a:r>
              <a:rPr lang="en-US" sz="4900" dirty="0">
                <a:latin typeface="Arial"/>
                <a:cs typeface="Calibri"/>
              </a:rPr>
              <a:t>Alerts and Updates</a:t>
            </a:r>
            <a:br>
              <a:rPr lang="en-US" sz="2700" dirty="0">
                <a:latin typeface="Arial"/>
                <a:cs typeface="Calibri"/>
              </a:rPr>
            </a:br>
            <a:br>
              <a:rPr lang="en-US" sz="2700" dirty="0">
                <a:latin typeface="Arial"/>
                <a:cs typeface="Calibri"/>
              </a:rPr>
            </a:br>
            <a:r>
              <a:rPr lang="en-US" sz="2700" dirty="0">
                <a:latin typeface="Arial"/>
                <a:cs typeface="Calibri"/>
              </a:rPr>
              <a:t>Join our Provider Email list</a:t>
            </a:r>
            <a:br>
              <a:rPr lang="en-US" sz="2700" dirty="0">
                <a:latin typeface="Arial"/>
                <a:cs typeface="Calibri"/>
              </a:rPr>
            </a:br>
            <a:r>
              <a:rPr lang="en-US" sz="2000" b="0" dirty="0">
                <a:latin typeface="Arial"/>
                <a:cs typeface="Calibri"/>
              </a:rPr>
              <a:t>(receive an email when a new issue of Provider Bulletin or Provider Update is available)</a:t>
            </a:r>
            <a:br>
              <a:rPr lang="en-US" sz="2700" dirty="0">
                <a:latin typeface="Arial"/>
                <a:cs typeface="Calibri"/>
              </a:rPr>
            </a:br>
            <a:br>
              <a:rPr lang="en-US" sz="2700" dirty="0">
                <a:latin typeface="Arial"/>
                <a:cs typeface="Calibri"/>
              </a:rPr>
            </a:br>
            <a:r>
              <a:rPr lang="en-US" sz="2700" dirty="0">
                <a:latin typeface="Arial"/>
                <a:cs typeface="Calibri"/>
              </a:rPr>
              <a:t>Happening Now                       </a:t>
            </a:r>
            <a:r>
              <a:rPr lang="en-US" sz="2000" b="0" dirty="0">
                <a:latin typeface="Arial"/>
                <a:cs typeface="Calibri"/>
              </a:rPr>
              <a:t>(commercial and FEP Updates and Medicare Advantage Updates)</a:t>
            </a:r>
            <a:br>
              <a:rPr lang="en-US" sz="2700" dirty="0">
                <a:latin typeface="Arial"/>
                <a:cs typeface="Calibri"/>
              </a:rPr>
            </a:br>
            <a:br>
              <a:rPr lang="en-US" sz="2700" dirty="0">
                <a:latin typeface="Arial"/>
                <a:cs typeface="Calibri"/>
              </a:rPr>
            </a:br>
            <a:r>
              <a:rPr lang="en-US" sz="2700" dirty="0">
                <a:latin typeface="Arial"/>
                <a:cs typeface="Arial"/>
              </a:rPr>
              <a:t>Provider Bulletin                      </a:t>
            </a:r>
            <a:r>
              <a:rPr lang="en-US" sz="2000" b="0" dirty="0">
                <a:latin typeface="Arial"/>
                <a:cs typeface="Arial"/>
              </a:rPr>
              <a:t>(monthly)</a:t>
            </a:r>
            <a:br>
              <a:rPr lang="en-US" sz="2700" dirty="0">
                <a:latin typeface="Arial"/>
                <a:cs typeface="Arial"/>
              </a:rPr>
            </a:br>
            <a:br>
              <a:rPr lang="en-US" sz="2700" dirty="0">
                <a:latin typeface="Arial"/>
                <a:cs typeface="Arial"/>
              </a:rPr>
            </a:br>
            <a:r>
              <a:rPr lang="en-US" sz="2700" dirty="0">
                <a:latin typeface="Arial"/>
                <a:cs typeface="Arial"/>
              </a:rPr>
              <a:t>Provider Updates </a:t>
            </a:r>
            <a:br>
              <a:rPr lang="en-US" sz="2700" dirty="0">
                <a:latin typeface="Arial"/>
                <a:cs typeface="Arial"/>
              </a:rPr>
            </a:br>
            <a:r>
              <a:rPr lang="en-US" sz="2000" dirty="0">
                <a:latin typeface="Arial"/>
                <a:cs typeface="Arial"/>
              </a:rPr>
              <a:t>extension of your contract</a:t>
            </a:r>
            <a:br>
              <a:rPr lang="en-US" sz="2700" dirty="0">
                <a:latin typeface="Arial"/>
                <a:cs typeface="Arial"/>
              </a:rPr>
            </a:br>
            <a:r>
              <a:rPr lang="en-US" sz="2000" b="0" dirty="0">
                <a:latin typeface="Arial"/>
                <a:cs typeface="Arial"/>
              </a:rPr>
              <a:t>(bi-monthly newsletter)</a:t>
            </a:r>
            <a:br>
              <a:rPr lang="en-US" sz="2700" dirty="0">
                <a:latin typeface="Arial"/>
                <a:ea typeface="Calibri"/>
                <a:cs typeface="Calibri"/>
              </a:rPr>
            </a:br>
            <a:br>
              <a:rPr lang="en-US" sz="2700" dirty="0">
                <a:latin typeface="Arial"/>
                <a:ea typeface="Calibri"/>
                <a:cs typeface="Calibri"/>
              </a:rPr>
            </a:br>
            <a:br>
              <a:rPr lang="en-US" dirty="0">
                <a:latin typeface="Arial"/>
                <a:ea typeface="Calibri"/>
                <a:cs typeface="Calibri"/>
              </a:rPr>
            </a:br>
            <a:endParaRPr lang="en-US" dirty="0"/>
          </a:p>
        </p:txBody>
      </p:sp>
      <p:pic>
        <p:nvPicPr>
          <p:cNvPr id="18" name="Picture 17">
            <a:extLst>
              <a:ext uri="{FF2B5EF4-FFF2-40B4-BE49-F238E27FC236}">
                <a16:creationId xmlns:a16="http://schemas.microsoft.com/office/drawing/2014/main" id="{B1C57A16-BE74-5D57-50CB-05AA7CC5898B}"/>
              </a:ext>
            </a:extLst>
          </p:cNvPr>
          <p:cNvPicPr>
            <a:picLocks noChangeAspect="1"/>
          </p:cNvPicPr>
          <p:nvPr/>
        </p:nvPicPr>
        <p:blipFill>
          <a:blip r:embed="rId4"/>
          <a:stretch>
            <a:fillRect/>
          </a:stretch>
        </p:blipFill>
        <p:spPr>
          <a:xfrm>
            <a:off x="6175403" y="1621235"/>
            <a:ext cx="5593565" cy="3863675"/>
          </a:xfrm>
          <a:prstGeom prst="rect">
            <a:avLst/>
          </a:prstGeom>
        </p:spPr>
      </p:pic>
      <p:sp>
        <p:nvSpPr>
          <p:cNvPr id="7" name="Arrow: Left 6">
            <a:extLst>
              <a:ext uri="{FF2B5EF4-FFF2-40B4-BE49-F238E27FC236}">
                <a16:creationId xmlns:a16="http://schemas.microsoft.com/office/drawing/2014/main" id="{E30BA6CF-0D04-3FC6-9937-E184914E7DAD}"/>
              </a:ext>
            </a:extLst>
          </p:cNvPr>
          <p:cNvSpPr/>
          <p:nvPr/>
        </p:nvSpPr>
        <p:spPr>
          <a:xfrm>
            <a:off x="7890023" y="2933207"/>
            <a:ext cx="855870" cy="295275"/>
          </a:xfrm>
          <a:prstGeom prst="leftArrow">
            <a:avLst/>
          </a:prstGeom>
          <a:solidFill>
            <a:srgbClr val="7030A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Left 21">
            <a:extLst>
              <a:ext uri="{FF2B5EF4-FFF2-40B4-BE49-F238E27FC236}">
                <a16:creationId xmlns:a16="http://schemas.microsoft.com/office/drawing/2014/main" id="{2AEF0B11-6EF7-F64B-E0E6-19C61DA485DE}"/>
              </a:ext>
            </a:extLst>
          </p:cNvPr>
          <p:cNvSpPr/>
          <p:nvPr/>
        </p:nvSpPr>
        <p:spPr>
          <a:xfrm>
            <a:off x="9867548" y="4070277"/>
            <a:ext cx="855870" cy="295275"/>
          </a:xfrm>
          <a:prstGeom prst="leftArrow">
            <a:avLst/>
          </a:prstGeom>
          <a:solidFill>
            <a:srgbClr val="7030A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Left 22">
            <a:extLst>
              <a:ext uri="{FF2B5EF4-FFF2-40B4-BE49-F238E27FC236}">
                <a16:creationId xmlns:a16="http://schemas.microsoft.com/office/drawing/2014/main" id="{F7368061-6740-7AC0-0BEC-D21B5C7F7642}"/>
              </a:ext>
            </a:extLst>
          </p:cNvPr>
          <p:cNvSpPr/>
          <p:nvPr/>
        </p:nvSpPr>
        <p:spPr>
          <a:xfrm>
            <a:off x="10707868" y="5056763"/>
            <a:ext cx="855870" cy="295275"/>
          </a:xfrm>
          <a:prstGeom prst="leftArrow">
            <a:avLst/>
          </a:prstGeom>
          <a:solidFill>
            <a:srgbClr val="7030A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73588B8-38E1-C9CB-5C5A-F01FAE79F81E}"/>
              </a:ext>
            </a:extLst>
          </p:cNvPr>
          <p:cNvSpPr txBox="1"/>
          <p:nvPr/>
        </p:nvSpPr>
        <p:spPr>
          <a:xfrm>
            <a:off x="6141860" y="1234590"/>
            <a:ext cx="5670696" cy="276999"/>
          </a:xfrm>
          <a:prstGeom prst="rect">
            <a:avLst/>
          </a:prstGeom>
          <a:noFill/>
        </p:spPr>
        <p:txBody>
          <a:bodyPr wrap="square">
            <a:spAutoFit/>
          </a:bodyPr>
          <a:lstStyle/>
          <a:p>
            <a:pPr algn="ctr"/>
            <a:r>
              <a:rPr lang="en-US" sz="1200" dirty="0">
                <a:hlinkClick r:id="rId5"/>
              </a:rPr>
              <a:t>Alerts &amp; Updates for Providers | BCBSNE</a:t>
            </a:r>
            <a:endParaRPr lang="en-US" sz="1200" dirty="0"/>
          </a:p>
        </p:txBody>
      </p:sp>
    </p:spTree>
    <p:extLst>
      <p:ext uri="{BB962C8B-B14F-4D97-AF65-F5344CB8AC3E}">
        <p14:creationId xmlns:p14="http://schemas.microsoft.com/office/powerpoint/2010/main" val="2953748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9774-B3A2-97F9-0B15-E88CBE1CC9D2}"/>
              </a:ext>
            </a:extLst>
          </p:cNvPr>
          <p:cNvSpPr>
            <a:spLocks noGrp="1"/>
          </p:cNvSpPr>
          <p:nvPr>
            <p:ph type="title"/>
          </p:nvPr>
        </p:nvSpPr>
        <p:spPr/>
        <p:txBody>
          <a:bodyPr/>
          <a:lstStyle/>
          <a:p>
            <a:r>
              <a:rPr lang="en-US" dirty="0"/>
              <a:t>Questions</a:t>
            </a:r>
          </a:p>
        </p:txBody>
      </p:sp>
      <p:sp>
        <p:nvSpPr>
          <p:cNvPr id="3" name="Subtitle 2">
            <a:extLst>
              <a:ext uri="{FF2B5EF4-FFF2-40B4-BE49-F238E27FC236}">
                <a16:creationId xmlns:a16="http://schemas.microsoft.com/office/drawing/2014/main" id="{5D2A6543-A989-4282-26C7-A1CCD24ABFBA}"/>
              </a:ext>
            </a:extLst>
          </p:cNvPr>
          <p:cNvSpPr>
            <a:spLocks noGrp="1"/>
          </p:cNvSpPr>
          <p:nvPr>
            <p:ph type="subTitle" idx="1"/>
          </p:nvPr>
        </p:nvSpPr>
        <p:spPr/>
        <p:txBody>
          <a:bodyPr/>
          <a:lstStyle/>
          <a:p>
            <a:r>
              <a:rPr lang="en-US" dirty="0"/>
              <a:t>Thank you for your time</a:t>
            </a:r>
          </a:p>
        </p:txBody>
      </p:sp>
      <p:sp>
        <p:nvSpPr>
          <p:cNvPr id="4" name="Slide Number Placeholder 3">
            <a:extLst>
              <a:ext uri="{FF2B5EF4-FFF2-40B4-BE49-F238E27FC236}">
                <a16:creationId xmlns:a16="http://schemas.microsoft.com/office/drawing/2014/main" id="{C2E9FB41-261E-758D-D957-4A7A61665937}"/>
              </a:ext>
            </a:extLst>
          </p:cNvPr>
          <p:cNvSpPr>
            <a:spLocks noGrp="1"/>
          </p:cNvSpPr>
          <p:nvPr>
            <p:ph type="sldNum" sz="quarter" idx="10"/>
          </p:nvPr>
        </p:nvSpPr>
        <p:spPr/>
        <p:txBody>
          <a:bodyPr/>
          <a:lstStyle/>
          <a:p>
            <a:fld id="{3D28CEC1-F73A-4128-A0D8-20D01C31BDE2}" type="slidenum">
              <a:rPr lang="en-US" smtClean="0"/>
              <a:pPr/>
              <a:t>22</a:t>
            </a:fld>
            <a:endParaRPr lang="en-US" dirty="0"/>
          </a:p>
        </p:txBody>
      </p:sp>
    </p:spTree>
    <p:extLst>
      <p:ext uri="{BB962C8B-B14F-4D97-AF65-F5344CB8AC3E}">
        <p14:creationId xmlns:p14="http://schemas.microsoft.com/office/powerpoint/2010/main" val="2251796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215CC6-7DF1-21F5-B927-E83F8858DD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CEC1-F73A-4128-A0D8-20D01C31BDE2}" type="slidenum">
              <a:rPr kumimoji="0" lang="en-US" sz="1000" b="0" i="0" u="none" strike="noStrike" kern="1200" cap="none" spc="0" normalizeH="0" baseline="0" noProof="0" smtClean="0">
                <a:ln>
                  <a:noFill/>
                </a:ln>
                <a:solidFill>
                  <a:srgbClr val="1E1E1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1E1E1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8335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89EBF9-E0DA-E511-2597-9BFE3D906F14}"/>
              </a:ext>
            </a:extLst>
          </p:cNvPr>
          <p:cNvSpPr/>
          <p:nvPr/>
        </p:nvSpPr>
        <p:spPr>
          <a:xfrm>
            <a:off x="-1" y="3278392"/>
            <a:ext cx="12191999" cy="371053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9B79D020-90FA-947F-0B33-5BB9706FEAA2}"/>
              </a:ext>
            </a:extLst>
          </p:cNvPr>
          <p:cNvSpPr>
            <a:spLocks noGrp="1"/>
          </p:cNvSpPr>
          <p:nvPr>
            <p:ph type="title"/>
          </p:nvPr>
        </p:nvSpPr>
        <p:spPr>
          <a:xfrm>
            <a:off x="838200" y="986802"/>
            <a:ext cx="10706100" cy="1144929"/>
          </a:xfrm>
        </p:spPr>
        <p:txBody>
          <a:bodyPr wrap="square">
            <a:spAutoFit/>
          </a:bodyPr>
          <a:lstStyle/>
          <a:p>
            <a:r>
              <a:rPr lang="en-US" dirty="0"/>
              <a:t>Redefining Partnership: </a:t>
            </a:r>
            <a:br>
              <a:rPr lang="en-US" dirty="0"/>
            </a:br>
            <a:r>
              <a:rPr lang="en-US" sz="3600" dirty="0">
                <a:solidFill>
                  <a:schemeClr val="accent2"/>
                </a:solidFill>
              </a:rPr>
              <a:t>A Shared Commitment to Better Care</a:t>
            </a:r>
            <a:endParaRPr lang="en-US" sz="3600" dirty="0"/>
          </a:p>
        </p:txBody>
      </p:sp>
      <p:grpSp>
        <p:nvGrpSpPr>
          <p:cNvPr id="13" name="Group 12">
            <a:extLst>
              <a:ext uri="{FF2B5EF4-FFF2-40B4-BE49-F238E27FC236}">
                <a16:creationId xmlns:a16="http://schemas.microsoft.com/office/drawing/2014/main" id="{86C947ED-0864-9858-E93A-F4712B45D6BA}"/>
              </a:ext>
            </a:extLst>
          </p:cNvPr>
          <p:cNvGrpSpPr/>
          <p:nvPr/>
        </p:nvGrpSpPr>
        <p:grpSpPr>
          <a:xfrm>
            <a:off x="838200" y="3696130"/>
            <a:ext cx="6676552" cy="1485156"/>
            <a:chOff x="838200" y="3574399"/>
            <a:chExt cx="6676552" cy="1485156"/>
          </a:xfrm>
        </p:grpSpPr>
        <p:sp>
          <p:nvSpPr>
            <p:cNvPr id="7" name="Content Placeholder 2">
              <a:extLst>
                <a:ext uri="{FF2B5EF4-FFF2-40B4-BE49-F238E27FC236}">
                  <a16:creationId xmlns:a16="http://schemas.microsoft.com/office/drawing/2014/main" id="{76F12896-87FF-464F-08E3-EA369D626A23}"/>
                </a:ext>
              </a:extLst>
            </p:cNvPr>
            <p:cNvSpPr txBox="1">
              <a:spLocks/>
            </p:cNvSpPr>
            <p:nvPr/>
          </p:nvSpPr>
          <p:spPr>
            <a:xfrm>
              <a:off x="838200" y="4274725"/>
              <a:ext cx="2088196" cy="7848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en-US" sz="1500" i="0" u="none" strike="noStrike" kern="1200" cap="none" spc="0" normalizeH="0" baseline="0" noProof="0" dirty="0">
                  <a:ln>
                    <a:noFill/>
                  </a:ln>
                  <a:solidFill>
                    <a:schemeClr val="tx2"/>
                  </a:solidFill>
                  <a:effectLst/>
                  <a:uLnTx/>
                  <a:uFillTx/>
                  <a:latin typeface="Arial" panose="020B0604020202020204"/>
                  <a:ea typeface="+mn-ea"/>
                  <a:cs typeface="+mn-cs"/>
                </a:rPr>
                <a:t>Collaborating</a:t>
              </a: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 with providers, not just contracting with them</a:t>
              </a:r>
              <a:endParaRPr kumimoji="0" lang="en-US" sz="15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C55EAE09-F897-30B2-5D06-D9538C92F1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2238" y="3574399"/>
              <a:ext cx="522514" cy="438912"/>
            </a:xfrm>
            <a:prstGeom prst="rect">
              <a:avLst/>
            </a:prstGeom>
          </p:spPr>
        </p:pic>
      </p:grpSp>
      <p:grpSp>
        <p:nvGrpSpPr>
          <p:cNvPr id="3" name="Group 2">
            <a:extLst>
              <a:ext uri="{FF2B5EF4-FFF2-40B4-BE49-F238E27FC236}">
                <a16:creationId xmlns:a16="http://schemas.microsoft.com/office/drawing/2014/main" id="{0C1A9877-9331-330B-CD0D-7ED0341981D2}"/>
              </a:ext>
            </a:extLst>
          </p:cNvPr>
          <p:cNvGrpSpPr/>
          <p:nvPr/>
        </p:nvGrpSpPr>
        <p:grpSpPr>
          <a:xfrm>
            <a:off x="4495090" y="3691252"/>
            <a:ext cx="3782225" cy="1490034"/>
            <a:chOff x="4235320" y="3569521"/>
            <a:chExt cx="3782225" cy="1490034"/>
          </a:xfrm>
        </p:grpSpPr>
        <p:sp>
          <p:nvSpPr>
            <p:cNvPr id="8" name="Content Placeholder 2">
              <a:extLst>
                <a:ext uri="{FF2B5EF4-FFF2-40B4-BE49-F238E27FC236}">
                  <a16:creationId xmlns:a16="http://schemas.microsoft.com/office/drawing/2014/main" id="{C6A5FA8D-969F-5174-1233-97840D34EC94}"/>
                </a:ext>
              </a:extLst>
            </p:cNvPr>
            <p:cNvSpPr txBox="1">
              <a:spLocks/>
            </p:cNvSpPr>
            <p:nvPr/>
          </p:nvSpPr>
          <p:spPr>
            <a:xfrm>
              <a:off x="6296754" y="4274725"/>
              <a:ext cx="1720791" cy="7848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en-US" sz="1500" i="0" u="none" strike="noStrike" kern="1200" cap="none" spc="0" normalizeH="0" baseline="0" noProof="0" dirty="0">
                  <a:ln>
                    <a:noFill/>
                  </a:ln>
                  <a:solidFill>
                    <a:schemeClr val="tx2"/>
                  </a:solidFill>
                  <a:effectLst/>
                  <a:uLnTx/>
                  <a:uFillTx/>
                  <a:latin typeface="Arial" panose="020B0604020202020204"/>
                  <a:ea typeface="+mn-ea"/>
                  <a:cs typeface="+mn-cs"/>
                </a:rPr>
                <a:t>Listening and evolving </a:t>
              </a: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based on your feedback</a:t>
              </a:r>
              <a:endParaRPr kumimoji="0" lang="en-US" sz="15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Graphic 9">
              <a:extLst>
                <a:ext uri="{FF2B5EF4-FFF2-40B4-BE49-F238E27FC236}">
                  <a16:creationId xmlns:a16="http://schemas.microsoft.com/office/drawing/2014/main" id="{08A7C927-EBA7-99A9-023C-71F62CB30F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5320" y="3569521"/>
              <a:ext cx="476250" cy="476250"/>
            </a:xfrm>
            <a:prstGeom prst="rect">
              <a:avLst/>
            </a:prstGeom>
          </p:spPr>
        </p:pic>
      </p:grpSp>
      <p:grpSp>
        <p:nvGrpSpPr>
          <p:cNvPr id="5" name="Group 4">
            <a:extLst>
              <a:ext uri="{FF2B5EF4-FFF2-40B4-BE49-F238E27FC236}">
                <a16:creationId xmlns:a16="http://schemas.microsoft.com/office/drawing/2014/main" id="{ACCFD6CF-1E83-0414-EA55-73C43FF9C09E}"/>
              </a:ext>
            </a:extLst>
          </p:cNvPr>
          <p:cNvGrpSpPr/>
          <p:nvPr/>
        </p:nvGrpSpPr>
        <p:grpSpPr>
          <a:xfrm>
            <a:off x="1542099" y="3720246"/>
            <a:ext cx="4261169" cy="1467043"/>
            <a:chOff x="1206359" y="3544887"/>
            <a:chExt cx="4261169" cy="1467043"/>
          </a:xfrm>
        </p:grpSpPr>
        <p:sp>
          <p:nvSpPr>
            <p:cNvPr id="6" name="Content Placeholder 2">
              <a:extLst>
                <a:ext uri="{FF2B5EF4-FFF2-40B4-BE49-F238E27FC236}">
                  <a16:creationId xmlns:a16="http://schemas.microsoft.com/office/drawing/2014/main" id="{A0E40583-83BD-A626-BFDC-479DC173FB1C}"/>
                </a:ext>
              </a:extLst>
            </p:cNvPr>
            <p:cNvSpPr txBox="1">
              <a:spLocks/>
            </p:cNvSpPr>
            <p:nvPr/>
          </p:nvSpPr>
          <p:spPr>
            <a:xfrm>
              <a:off x="3379331" y="4227100"/>
              <a:ext cx="2088197" cy="7848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800"/>
                </a:spcAft>
                <a:buClrTx/>
                <a:buSzTx/>
                <a:buFontTx/>
                <a:buNone/>
                <a:tabLst/>
                <a:defRPr/>
              </a:pPr>
              <a:r>
                <a:rPr kumimoji="0" lang="en-US" sz="1500" i="0" u="none" strike="noStrike" kern="1200" cap="none" spc="0" normalizeH="0" baseline="0" noProof="0" dirty="0">
                  <a:ln>
                    <a:noFill/>
                  </a:ln>
                  <a:solidFill>
                    <a:schemeClr val="tx2"/>
                  </a:solidFill>
                  <a:effectLst/>
                  <a:uLnTx/>
                  <a:uFillTx/>
                  <a:latin typeface="Arial" panose="020B0604020202020204"/>
                  <a:ea typeface="+mn-ea"/>
                  <a:cs typeface="+mn-cs"/>
                </a:rPr>
                <a:t>Improving processes </a:t>
              </a: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to reduce administrative burden</a:t>
              </a:r>
              <a:endParaRPr kumimoji="0" lang="en-US" sz="15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CEDC1256-1032-89D9-4727-B37E9C4E42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6359" y="3544887"/>
              <a:ext cx="438150" cy="438150"/>
            </a:xfrm>
            <a:prstGeom prst="rect">
              <a:avLst/>
            </a:prstGeom>
          </p:spPr>
        </p:pic>
      </p:grpSp>
      <p:grpSp>
        <p:nvGrpSpPr>
          <p:cNvPr id="14" name="Group 13">
            <a:extLst>
              <a:ext uri="{FF2B5EF4-FFF2-40B4-BE49-F238E27FC236}">
                <a16:creationId xmlns:a16="http://schemas.microsoft.com/office/drawing/2014/main" id="{C3AB71DB-6021-9431-C015-FAA907919A0A}"/>
              </a:ext>
            </a:extLst>
          </p:cNvPr>
          <p:cNvGrpSpPr/>
          <p:nvPr/>
        </p:nvGrpSpPr>
        <p:grpSpPr>
          <a:xfrm>
            <a:off x="9115513" y="3767452"/>
            <a:ext cx="2238287" cy="1432690"/>
            <a:chOff x="9373609" y="3629919"/>
            <a:chExt cx="2238287" cy="1432690"/>
          </a:xfrm>
        </p:grpSpPr>
        <p:sp>
          <p:nvSpPr>
            <p:cNvPr id="12" name="Content Placeholder 2">
              <a:extLst>
                <a:ext uri="{FF2B5EF4-FFF2-40B4-BE49-F238E27FC236}">
                  <a16:creationId xmlns:a16="http://schemas.microsoft.com/office/drawing/2014/main" id="{F9097851-EB03-B5A7-7628-51B8B27ECDB7}"/>
                </a:ext>
              </a:extLst>
            </p:cNvPr>
            <p:cNvSpPr txBox="1">
              <a:spLocks/>
            </p:cNvSpPr>
            <p:nvPr/>
          </p:nvSpPr>
          <p:spPr>
            <a:xfrm>
              <a:off x="9373609" y="4277779"/>
              <a:ext cx="2238287" cy="7848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500" i="0" u="none" strike="noStrike" kern="1200" cap="none" spc="0" normalizeH="0" baseline="0" noProof="0" dirty="0">
                  <a:ln>
                    <a:noFill/>
                  </a:ln>
                  <a:solidFill>
                    <a:schemeClr val="tx2"/>
                  </a:solidFill>
                  <a:effectLst/>
                  <a:uLnTx/>
                  <a:uFillTx/>
                  <a:latin typeface="Arial" panose="020B0604020202020204"/>
                  <a:ea typeface="+mn-ea"/>
                  <a:cs typeface="+mn-cs"/>
                </a:rPr>
                <a:t>Focusing on what matters most </a:t>
              </a: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 better outcomes for patients</a:t>
              </a:r>
              <a:endParaRPr kumimoji="0" lang="en-US" sz="15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7" name="Graphic 16">
              <a:extLst>
                <a:ext uri="{FF2B5EF4-FFF2-40B4-BE49-F238E27FC236}">
                  <a16:creationId xmlns:a16="http://schemas.microsoft.com/office/drawing/2014/main" id="{E2473A2D-BC0E-1302-2E54-27EC1F7CA3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64028" y="3629919"/>
              <a:ext cx="495300" cy="400050"/>
            </a:xfrm>
            <a:prstGeom prst="rect">
              <a:avLst/>
            </a:prstGeom>
          </p:spPr>
        </p:pic>
      </p:grpSp>
      <p:sp>
        <p:nvSpPr>
          <p:cNvPr id="2" name="Slide Number Placeholder 1">
            <a:extLst>
              <a:ext uri="{FF2B5EF4-FFF2-40B4-BE49-F238E27FC236}">
                <a16:creationId xmlns:a16="http://schemas.microsoft.com/office/drawing/2014/main" id="{CF91033C-D2D8-EB4F-FBEE-A952FFFA46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CEC1-F73A-4128-A0D8-20D01C31BDE2}" type="slidenum">
              <a:rPr kumimoji="0" lang="en-US" sz="1000" b="0" i="0" u="none" strike="noStrike" kern="1200" cap="none" spc="0" normalizeH="0" baseline="0" noProof="0" smtClean="0">
                <a:ln>
                  <a:noFill/>
                </a:ln>
                <a:solidFill>
                  <a:srgbClr val="1E1E1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1E1E1E">
                  <a:tint val="75000"/>
                </a:srgbClr>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5D0832BA-54F7-EF5A-AFFB-EA396D3AE9EF}"/>
              </a:ext>
            </a:extLst>
          </p:cNvPr>
          <p:cNvSpPr/>
          <p:nvPr/>
        </p:nvSpPr>
        <p:spPr>
          <a:xfrm>
            <a:off x="572158" y="5736139"/>
            <a:ext cx="11047684" cy="67392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Title 3">
            <a:extLst>
              <a:ext uri="{FF2B5EF4-FFF2-40B4-BE49-F238E27FC236}">
                <a16:creationId xmlns:a16="http://schemas.microsoft.com/office/drawing/2014/main" id="{D7AC5F8C-83E8-AD37-88A9-B652E57A239F}"/>
              </a:ext>
            </a:extLst>
          </p:cNvPr>
          <p:cNvSpPr txBox="1">
            <a:spLocks/>
          </p:cNvSpPr>
          <p:nvPr/>
        </p:nvSpPr>
        <p:spPr>
          <a:xfrm>
            <a:off x="185583" y="5860736"/>
            <a:ext cx="11820833" cy="4247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1" kern="1200">
                <a:solidFill>
                  <a:srgbClr val="003359"/>
                </a:solidFill>
                <a:latin typeface="+mj-lt"/>
                <a:ea typeface="+mj-ea"/>
                <a:cs typeface="+mj-cs"/>
              </a:defRPr>
            </a:lvl1pPr>
          </a:lstStyle>
          <a:p>
            <a:pPr algn="ctr"/>
            <a:r>
              <a:rPr lang="en-US" sz="2400" dirty="0"/>
              <a:t>Together, we’re not just navigating the system — we’re </a:t>
            </a:r>
            <a:r>
              <a:rPr lang="en-US" sz="2400" dirty="0">
                <a:solidFill>
                  <a:schemeClr val="bg1"/>
                </a:solidFill>
              </a:rPr>
              <a:t>reimagining</a:t>
            </a:r>
            <a:r>
              <a:rPr lang="en-US" sz="2400" dirty="0"/>
              <a:t> it.</a:t>
            </a:r>
          </a:p>
        </p:txBody>
      </p:sp>
    </p:spTree>
    <p:extLst>
      <p:ext uri="{BB962C8B-B14F-4D97-AF65-F5344CB8AC3E}">
        <p14:creationId xmlns:p14="http://schemas.microsoft.com/office/powerpoint/2010/main" val="2076262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3C8F56-97EF-0B15-3C2E-1B3C8E4A3C69}"/>
              </a:ext>
            </a:extLst>
          </p:cNvPr>
          <p:cNvSpPr>
            <a:spLocks noGrp="1"/>
          </p:cNvSpPr>
          <p:nvPr>
            <p:ph type="ctrTitle"/>
          </p:nvPr>
        </p:nvSpPr>
        <p:spPr>
          <a:xfrm>
            <a:off x="504264" y="4953514"/>
            <a:ext cx="9823332" cy="854080"/>
          </a:xfrm>
        </p:spPr>
        <p:txBody>
          <a:bodyPr>
            <a:spAutoFit/>
          </a:bodyPr>
          <a:lstStyle/>
          <a:p>
            <a:r>
              <a:rPr lang="en-US" dirty="0"/>
              <a:t>Claims and Reimbursement</a:t>
            </a:r>
          </a:p>
        </p:txBody>
      </p:sp>
    </p:spTree>
    <p:extLst>
      <p:ext uri="{BB962C8B-B14F-4D97-AF65-F5344CB8AC3E}">
        <p14:creationId xmlns:p14="http://schemas.microsoft.com/office/powerpoint/2010/main" val="393589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ED06B-2C7B-AB83-CBE5-DA650C57B28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4C840B4-04BD-3A99-844D-37F50998C5C7}"/>
              </a:ext>
            </a:extLst>
          </p:cNvPr>
          <p:cNvSpPr/>
          <p:nvPr/>
        </p:nvSpPr>
        <p:spPr>
          <a:xfrm>
            <a:off x="5859591" y="0"/>
            <a:ext cx="632936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CC"/>
              </a:solidFill>
              <a:effectLst/>
              <a:uLnTx/>
              <a:uFillTx/>
              <a:latin typeface="Arial" panose="020B0604020202020204"/>
              <a:ea typeface="+mn-ea"/>
              <a:cs typeface="+mn-cs"/>
            </a:endParaRPr>
          </a:p>
        </p:txBody>
      </p:sp>
      <p:sp>
        <p:nvSpPr>
          <p:cNvPr id="5" name="Content Placeholder 2">
            <a:extLst>
              <a:ext uri="{FF2B5EF4-FFF2-40B4-BE49-F238E27FC236}">
                <a16:creationId xmlns:a16="http://schemas.microsoft.com/office/drawing/2014/main" id="{3E9E30F6-29CC-6B4E-4472-E9FC2879CCAF}"/>
              </a:ext>
            </a:extLst>
          </p:cNvPr>
          <p:cNvSpPr txBox="1">
            <a:spLocks/>
          </p:cNvSpPr>
          <p:nvPr/>
        </p:nvSpPr>
        <p:spPr>
          <a:xfrm>
            <a:off x="6810462" y="1696990"/>
            <a:ext cx="4832144" cy="3970318"/>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r>
              <a:rPr lang="en-US" sz="1400" b="0" dirty="0">
                <a:solidFill>
                  <a:srgbClr val="FFFFFF"/>
                </a:solidFill>
                <a:latin typeface="Arial" panose="020B0604020202020204"/>
              </a:rPr>
              <a:t>Starting Nov. 1, 2025, each weekly batch claims payment will be comprised only of claims with receipt dates of at least 21 days.</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buClrTx/>
              <a:buSzTx/>
              <a:buFontTx/>
              <a:buNone/>
              <a:tabLst/>
              <a:defRPr/>
            </a:pPr>
            <a:endParaRPr lang="en-US" sz="1400" b="0" dirty="0">
              <a:solidFill>
                <a:srgbClr val="FFFFFF"/>
              </a:solidFill>
              <a:latin typeface="Arial" panose="020B0604020202020204"/>
            </a:endParaRPr>
          </a:p>
          <a:p>
            <a:pPr marL="0" marR="0" lvl="0" indent="0" algn="l" defTabSz="914400" rtl="0" eaLnBrk="1" fontAlgn="auto" latinLnBrk="0" hangingPunct="1">
              <a:lnSpc>
                <a:spcPct val="100000"/>
              </a:lnSpc>
              <a:spcBef>
                <a:spcPts val="0"/>
              </a:spcBef>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Weekly payment</a:t>
            </a:r>
            <a:r>
              <a:rPr lang="en-US" sz="1400" b="0" dirty="0">
                <a:solidFill>
                  <a:schemeClr val="bg1"/>
                </a:solidFill>
                <a:latin typeface="Arial" panose="020B0604020202020204"/>
              </a:rPr>
              <a:t> settlement date changes from Thursdays to Mondays.</a:t>
            </a: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buClrTx/>
              <a:buSzTx/>
              <a:buFontTx/>
              <a:buNone/>
              <a:tabLst/>
              <a:defRPr/>
            </a:pPr>
            <a:r>
              <a:rPr lang="en-US" sz="1400" b="0" dirty="0">
                <a:solidFill>
                  <a:schemeClr val="bg1"/>
                </a:solidFill>
                <a:latin typeface="Arial" panose="020B0604020202020204"/>
              </a:rPr>
              <a:t>Change applies to all BCBSNE lines of business, excluding Federal Employee Program (FEP).</a:t>
            </a: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buClrTx/>
              <a:buSzTx/>
              <a:buFontTx/>
              <a:buNone/>
              <a:tabLst/>
              <a:defRPr/>
            </a:pPr>
            <a:r>
              <a:rPr lang="en-US" sz="1400" b="0" dirty="0">
                <a:solidFill>
                  <a:schemeClr val="bg1"/>
                </a:solidFill>
                <a:latin typeface="Arial" panose="020B0604020202020204"/>
              </a:rPr>
              <a:t>Reasons behind change:</a:t>
            </a:r>
          </a:p>
          <a:p>
            <a:pPr marL="0" marR="0" lvl="0" indent="0" algn="l" defTabSz="914400" rtl="0" eaLnBrk="1" fontAlgn="auto" latinLnBrk="0" hangingPunct="1">
              <a:lnSpc>
                <a:spcPct val="100000"/>
              </a:lnSpc>
              <a:spcBef>
                <a:spcPts val="0"/>
              </a:spcBef>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     • Reduces the need for post-payment corrections</a:t>
            </a:r>
          </a:p>
          <a:p>
            <a:pPr marL="0" marR="0" lvl="0" indent="0" algn="l" defTabSz="914400" rtl="0" eaLnBrk="1" fontAlgn="auto" latinLnBrk="0" hangingPunct="1">
              <a:lnSpc>
                <a:spcPct val="100000"/>
              </a:lnSpc>
              <a:spcBef>
                <a:spcPts val="0"/>
              </a:spcBef>
              <a:buClrTx/>
              <a:buSzTx/>
              <a:buFontTx/>
              <a:buNone/>
              <a:tabLst/>
              <a:defRPr/>
            </a:pPr>
            <a:r>
              <a:rPr lang="en-US" sz="1400" b="0" dirty="0">
                <a:solidFill>
                  <a:schemeClr val="bg1"/>
                </a:solidFill>
                <a:latin typeface="Arial" panose="020B0604020202020204"/>
              </a:rPr>
              <a:t>     • Allows for sufficient time to review and validate claims       </a:t>
            </a:r>
          </a:p>
          <a:p>
            <a:pPr marL="0" marR="0" lvl="0" indent="0" algn="l" defTabSz="914400" rtl="0" eaLnBrk="1" fontAlgn="auto" latinLnBrk="0" hangingPunct="1">
              <a:lnSpc>
                <a:spcPct val="100000"/>
              </a:lnSpc>
              <a:spcBef>
                <a:spcPts val="0"/>
              </a:spcBef>
              <a:buClrTx/>
              <a:buSzTx/>
              <a:buFontTx/>
              <a:buNone/>
              <a:tabLst/>
              <a:defRPr/>
            </a:pPr>
            <a:r>
              <a:rPr lang="en-US" sz="1400" b="0" dirty="0">
                <a:solidFill>
                  <a:schemeClr val="bg1"/>
                </a:solidFill>
                <a:latin typeface="Arial" panose="020B0604020202020204"/>
              </a:rPr>
              <a:t>       prior to payment.</a:t>
            </a: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Supports our ability to continue to provide timely payment in alignment with industry standards.</a:t>
            </a:r>
          </a:p>
          <a:p>
            <a:pPr marL="0" marR="0" lvl="0" indent="0" algn="l" defTabSz="914400" rtl="0" eaLnBrk="1" fontAlgn="auto" latinLnBrk="0" hangingPunct="1">
              <a:lnSpc>
                <a:spcPct val="100000"/>
              </a:lnSpc>
              <a:spcBef>
                <a:spcPts val="0"/>
              </a:spcBef>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6" name="Graphic 59">
            <a:extLst>
              <a:ext uri="{FF2B5EF4-FFF2-40B4-BE49-F238E27FC236}">
                <a16:creationId xmlns:a16="http://schemas.microsoft.com/office/drawing/2014/main" id="{21D68B2C-D3B9-2339-D8D8-0753355206FA}"/>
              </a:ext>
            </a:extLst>
          </p:cNvPr>
          <p:cNvSpPr/>
          <p:nvPr/>
        </p:nvSpPr>
        <p:spPr>
          <a:xfrm>
            <a:off x="6576340" y="1748981"/>
            <a:ext cx="182880" cy="182880"/>
          </a:xfrm>
          <a:custGeom>
            <a:avLst/>
            <a:gdLst>
              <a:gd name="connsiteX0" fmla="*/ 112129 w 137381"/>
              <a:gd name="connsiteY0" fmla="*/ 68691 h 137381"/>
              <a:gd name="connsiteX1" fmla="*/ 78768 w 137381"/>
              <a:gd name="connsiteY1" fmla="*/ 102051 h 137381"/>
              <a:gd name="connsiteX2" fmla="*/ 59655 w 137381"/>
              <a:gd name="connsiteY2" fmla="*/ 102051 h 137381"/>
              <a:gd name="connsiteX3" fmla="*/ 85255 w 137381"/>
              <a:gd name="connsiteY3" fmla="*/ 76452 h 137381"/>
              <a:gd name="connsiteX4" fmla="*/ 25252 w 137381"/>
              <a:gd name="connsiteY4" fmla="*/ 76452 h 137381"/>
              <a:gd name="connsiteX5" fmla="*/ 25252 w 137381"/>
              <a:gd name="connsiteY5" fmla="*/ 61045 h 137381"/>
              <a:gd name="connsiteX6" fmla="*/ 85255 w 137381"/>
              <a:gd name="connsiteY6" fmla="*/ 61045 h 137381"/>
              <a:gd name="connsiteX7" fmla="*/ 59655 w 137381"/>
              <a:gd name="connsiteY7" fmla="*/ 35446 h 137381"/>
              <a:gd name="connsiteX8" fmla="*/ 78768 w 137381"/>
              <a:gd name="connsiteY8" fmla="*/ 35446 h 137381"/>
              <a:gd name="connsiteX9" fmla="*/ 112129 w 137381"/>
              <a:gd name="connsiteY9" fmla="*/ 68806 h 137381"/>
              <a:gd name="connsiteX10" fmla="*/ 137381 w 137381"/>
              <a:gd name="connsiteY10" fmla="*/ 68691 h 137381"/>
              <a:gd name="connsiteX11" fmla="*/ 68691 w 137381"/>
              <a:gd name="connsiteY11" fmla="*/ 0 h 137381"/>
              <a:gd name="connsiteX12" fmla="*/ 0 w 137381"/>
              <a:gd name="connsiteY12" fmla="*/ 68691 h 137381"/>
              <a:gd name="connsiteX13" fmla="*/ 68691 w 137381"/>
              <a:gd name="connsiteY13" fmla="*/ 137381 h 137381"/>
              <a:gd name="connsiteX14" fmla="*/ 137381 w 137381"/>
              <a:gd name="connsiteY14" fmla="*/ 68691 h 1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381" h="137381">
                <a:moveTo>
                  <a:pt x="112129" y="68691"/>
                </a:moveTo>
                <a:lnTo>
                  <a:pt x="78768" y="102051"/>
                </a:lnTo>
                <a:lnTo>
                  <a:pt x="59655" y="102051"/>
                </a:lnTo>
                <a:lnTo>
                  <a:pt x="85255" y="76452"/>
                </a:lnTo>
                <a:lnTo>
                  <a:pt x="25252" y="76452"/>
                </a:lnTo>
                <a:lnTo>
                  <a:pt x="25252" y="61045"/>
                </a:lnTo>
                <a:lnTo>
                  <a:pt x="85255" y="61045"/>
                </a:lnTo>
                <a:lnTo>
                  <a:pt x="59655" y="35446"/>
                </a:lnTo>
                <a:lnTo>
                  <a:pt x="78768" y="35446"/>
                </a:lnTo>
                <a:lnTo>
                  <a:pt x="112129" y="68806"/>
                </a:lnTo>
                <a:close/>
                <a:moveTo>
                  <a:pt x="137381" y="68691"/>
                </a:moveTo>
                <a:cubicBezTo>
                  <a:pt x="137381" y="30812"/>
                  <a:pt x="106685" y="0"/>
                  <a:pt x="68691" y="0"/>
                </a:cubicBezTo>
                <a:cubicBezTo>
                  <a:pt x="30696" y="0"/>
                  <a:pt x="0" y="30696"/>
                  <a:pt x="0" y="68691"/>
                </a:cubicBezTo>
                <a:cubicBezTo>
                  <a:pt x="0" y="106685"/>
                  <a:pt x="30696" y="137381"/>
                  <a:pt x="68691" y="137381"/>
                </a:cubicBezTo>
                <a:cubicBezTo>
                  <a:pt x="106685" y="137381"/>
                  <a:pt x="137381" y="106685"/>
                  <a:pt x="137381" y="68691"/>
                </a:cubicBezTo>
              </a:path>
            </a:pathLst>
          </a:custGeom>
          <a:solidFill>
            <a:srgbClr val="003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7" name="Graphic 59">
            <a:extLst>
              <a:ext uri="{FF2B5EF4-FFF2-40B4-BE49-F238E27FC236}">
                <a16:creationId xmlns:a16="http://schemas.microsoft.com/office/drawing/2014/main" id="{024B987A-97FE-8F15-FD20-B751D71FD0B7}"/>
              </a:ext>
            </a:extLst>
          </p:cNvPr>
          <p:cNvSpPr/>
          <p:nvPr/>
        </p:nvSpPr>
        <p:spPr>
          <a:xfrm>
            <a:off x="6576340" y="2578185"/>
            <a:ext cx="182880" cy="182880"/>
          </a:xfrm>
          <a:custGeom>
            <a:avLst/>
            <a:gdLst>
              <a:gd name="connsiteX0" fmla="*/ 112129 w 137381"/>
              <a:gd name="connsiteY0" fmla="*/ 68691 h 137381"/>
              <a:gd name="connsiteX1" fmla="*/ 78768 w 137381"/>
              <a:gd name="connsiteY1" fmla="*/ 102051 h 137381"/>
              <a:gd name="connsiteX2" fmla="*/ 59655 w 137381"/>
              <a:gd name="connsiteY2" fmla="*/ 102051 h 137381"/>
              <a:gd name="connsiteX3" fmla="*/ 85255 w 137381"/>
              <a:gd name="connsiteY3" fmla="*/ 76452 h 137381"/>
              <a:gd name="connsiteX4" fmla="*/ 25252 w 137381"/>
              <a:gd name="connsiteY4" fmla="*/ 76452 h 137381"/>
              <a:gd name="connsiteX5" fmla="*/ 25252 w 137381"/>
              <a:gd name="connsiteY5" fmla="*/ 61045 h 137381"/>
              <a:gd name="connsiteX6" fmla="*/ 85255 w 137381"/>
              <a:gd name="connsiteY6" fmla="*/ 61045 h 137381"/>
              <a:gd name="connsiteX7" fmla="*/ 59655 w 137381"/>
              <a:gd name="connsiteY7" fmla="*/ 35446 h 137381"/>
              <a:gd name="connsiteX8" fmla="*/ 78768 w 137381"/>
              <a:gd name="connsiteY8" fmla="*/ 35446 h 137381"/>
              <a:gd name="connsiteX9" fmla="*/ 112129 w 137381"/>
              <a:gd name="connsiteY9" fmla="*/ 68806 h 137381"/>
              <a:gd name="connsiteX10" fmla="*/ 137381 w 137381"/>
              <a:gd name="connsiteY10" fmla="*/ 68691 h 137381"/>
              <a:gd name="connsiteX11" fmla="*/ 68691 w 137381"/>
              <a:gd name="connsiteY11" fmla="*/ 0 h 137381"/>
              <a:gd name="connsiteX12" fmla="*/ 0 w 137381"/>
              <a:gd name="connsiteY12" fmla="*/ 68691 h 137381"/>
              <a:gd name="connsiteX13" fmla="*/ 68691 w 137381"/>
              <a:gd name="connsiteY13" fmla="*/ 137381 h 137381"/>
              <a:gd name="connsiteX14" fmla="*/ 137381 w 137381"/>
              <a:gd name="connsiteY14" fmla="*/ 68691 h 1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381" h="137381">
                <a:moveTo>
                  <a:pt x="112129" y="68691"/>
                </a:moveTo>
                <a:lnTo>
                  <a:pt x="78768" y="102051"/>
                </a:lnTo>
                <a:lnTo>
                  <a:pt x="59655" y="102051"/>
                </a:lnTo>
                <a:lnTo>
                  <a:pt x="85255" y="76452"/>
                </a:lnTo>
                <a:lnTo>
                  <a:pt x="25252" y="76452"/>
                </a:lnTo>
                <a:lnTo>
                  <a:pt x="25252" y="61045"/>
                </a:lnTo>
                <a:lnTo>
                  <a:pt x="85255" y="61045"/>
                </a:lnTo>
                <a:lnTo>
                  <a:pt x="59655" y="35446"/>
                </a:lnTo>
                <a:lnTo>
                  <a:pt x="78768" y="35446"/>
                </a:lnTo>
                <a:lnTo>
                  <a:pt x="112129" y="68806"/>
                </a:lnTo>
                <a:close/>
                <a:moveTo>
                  <a:pt x="137381" y="68691"/>
                </a:moveTo>
                <a:cubicBezTo>
                  <a:pt x="137381" y="30812"/>
                  <a:pt x="106685" y="0"/>
                  <a:pt x="68691" y="0"/>
                </a:cubicBezTo>
                <a:cubicBezTo>
                  <a:pt x="30696" y="0"/>
                  <a:pt x="0" y="30696"/>
                  <a:pt x="0" y="68691"/>
                </a:cubicBezTo>
                <a:cubicBezTo>
                  <a:pt x="0" y="106685"/>
                  <a:pt x="30696" y="137381"/>
                  <a:pt x="68691" y="137381"/>
                </a:cubicBezTo>
                <a:cubicBezTo>
                  <a:pt x="106685" y="137381"/>
                  <a:pt x="137381" y="106685"/>
                  <a:pt x="137381" y="68691"/>
                </a:cubicBezTo>
              </a:path>
            </a:pathLst>
          </a:custGeom>
          <a:solidFill>
            <a:srgbClr val="003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8" name="Graphic 59">
            <a:extLst>
              <a:ext uri="{FF2B5EF4-FFF2-40B4-BE49-F238E27FC236}">
                <a16:creationId xmlns:a16="http://schemas.microsoft.com/office/drawing/2014/main" id="{CAE8621D-46F6-BBEA-D9B7-DDA99B0694E9}"/>
              </a:ext>
            </a:extLst>
          </p:cNvPr>
          <p:cNvSpPr/>
          <p:nvPr/>
        </p:nvSpPr>
        <p:spPr>
          <a:xfrm>
            <a:off x="6555874" y="3252834"/>
            <a:ext cx="182880" cy="182880"/>
          </a:xfrm>
          <a:custGeom>
            <a:avLst/>
            <a:gdLst>
              <a:gd name="connsiteX0" fmla="*/ 112129 w 137381"/>
              <a:gd name="connsiteY0" fmla="*/ 68691 h 137381"/>
              <a:gd name="connsiteX1" fmla="*/ 78768 w 137381"/>
              <a:gd name="connsiteY1" fmla="*/ 102051 h 137381"/>
              <a:gd name="connsiteX2" fmla="*/ 59655 w 137381"/>
              <a:gd name="connsiteY2" fmla="*/ 102051 h 137381"/>
              <a:gd name="connsiteX3" fmla="*/ 85255 w 137381"/>
              <a:gd name="connsiteY3" fmla="*/ 76452 h 137381"/>
              <a:gd name="connsiteX4" fmla="*/ 25252 w 137381"/>
              <a:gd name="connsiteY4" fmla="*/ 76452 h 137381"/>
              <a:gd name="connsiteX5" fmla="*/ 25252 w 137381"/>
              <a:gd name="connsiteY5" fmla="*/ 61045 h 137381"/>
              <a:gd name="connsiteX6" fmla="*/ 85255 w 137381"/>
              <a:gd name="connsiteY6" fmla="*/ 61045 h 137381"/>
              <a:gd name="connsiteX7" fmla="*/ 59655 w 137381"/>
              <a:gd name="connsiteY7" fmla="*/ 35446 h 137381"/>
              <a:gd name="connsiteX8" fmla="*/ 78768 w 137381"/>
              <a:gd name="connsiteY8" fmla="*/ 35446 h 137381"/>
              <a:gd name="connsiteX9" fmla="*/ 112129 w 137381"/>
              <a:gd name="connsiteY9" fmla="*/ 68806 h 137381"/>
              <a:gd name="connsiteX10" fmla="*/ 137381 w 137381"/>
              <a:gd name="connsiteY10" fmla="*/ 68691 h 137381"/>
              <a:gd name="connsiteX11" fmla="*/ 68691 w 137381"/>
              <a:gd name="connsiteY11" fmla="*/ 0 h 137381"/>
              <a:gd name="connsiteX12" fmla="*/ 0 w 137381"/>
              <a:gd name="connsiteY12" fmla="*/ 68691 h 137381"/>
              <a:gd name="connsiteX13" fmla="*/ 68691 w 137381"/>
              <a:gd name="connsiteY13" fmla="*/ 137381 h 137381"/>
              <a:gd name="connsiteX14" fmla="*/ 137381 w 137381"/>
              <a:gd name="connsiteY14" fmla="*/ 68691 h 1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381" h="137381">
                <a:moveTo>
                  <a:pt x="112129" y="68691"/>
                </a:moveTo>
                <a:lnTo>
                  <a:pt x="78768" y="102051"/>
                </a:lnTo>
                <a:lnTo>
                  <a:pt x="59655" y="102051"/>
                </a:lnTo>
                <a:lnTo>
                  <a:pt x="85255" y="76452"/>
                </a:lnTo>
                <a:lnTo>
                  <a:pt x="25252" y="76452"/>
                </a:lnTo>
                <a:lnTo>
                  <a:pt x="25252" y="61045"/>
                </a:lnTo>
                <a:lnTo>
                  <a:pt x="85255" y="61045"/>
                </a:lnTo>
                <a:lnTo>
                  <a:pt x="59655" y="35446"/>
                </a:lnTo>
                <a:lnTo>
                  <a:pt x="78768" y="35446"/>
                </a:lnTo>
                <a:lnTo>
                  <a:pt x="112129" y="68806"/>
                </a:lnTo>
                <a:close/>
                <a:moveTo>
                  <a:pt x="137381" y="68691"/>
                </a:moveTo>
                <a:cubicBezTo>
                  <a:pt x="137381" y="30812"/>
                  <a:pt x="106685" y="0"/>
                  <a:pt x="68691" y="0"/>
                </a:cubicBezTo>
                <a:cubicBezTo>
                  <a:pt x="30696" y="0"/>
                  <a:pt x="0" y="30696"/>
                  <a:pt x="0" y="68691"/>
                </a:cubicBezTo>
                <a:cubicBezTo>
                  <a:pt x="0" y="106685"/>
                  <a:pt x="30696" y="137381"/>
                  <a:pt x="68691" y="137381"/>
                </a:cubicBezTo>
                <a:cubicBezTo>
                  <a:pt x="106685" y="137381"/>
                  <a:pt x="137381" y="106685"/>
                  <a:pt x="137381" y="68691"/>
                </a:cubicBezTo>
              </a:path>
            </a:pathLst>
          </a:custGeom>
          <a:solidFill>
            <a:srgbClr val="003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9" name="Graphic 59">
            <a:extLst>
              <a:ext uri="{FF2B5EF4-FFF2-40B4-BE49-F238E27FC236}">
                <a16:creationId xmlns:a16="http://schemas.microsoft.com/office/drawing/2014/main" id="{E18639B0-BC54-ABF8-7E14-2476263603D1}"/>
              </a:ext>
            </a:extLst>
          </p:cNvPr>
          <p:cNvSpPr/>
          <p:nvPr/>
        </p:nvSpPr>
        <p:spPr>
          <a:xfrm>
            <a:off x="6582398" y="4963977"/>
            <a:ext cx="182880" cy="182880"/>
          </a:xfrm>
          <a:custGeom>
            <a:avLst/>
            <a:gdLst>
              <a:gd name="connsiteX0" fmla="*/ 112129 w 137381"/>
              <a:gd name="connsiteY0" fmla="*/ 68691 h 137381"/>
              <a:gd name="connsiteX1" fmla="*/ 78768 w 137381"/>
              <a:gd name="connsiteY1" fmla="*/ 102051 h 137381"/>
              <a:gd name="connsiteX2" fmla="*/ 59655 w 137381"/>
              <a:gd name="connsiteY2" fmla="*/ 102051 h 137381"/>
              <a:gd name="connsiteX3" fmla="*/ 85255 w 137381"/>
              <a:gd name="connsiteY3" fmla="*/ 76452 h 137381"/>
              <a:gd name="connsiteX4" fmla="*/ 25252 w 137381"/>
              <a:gd name="connsiteY4" fmla="*/ 76452 h 137381"/>
              <a:gd name="connsiteX5" fmla="*/ 25252 w 137381"/>
              <a:gd name="connsiteY5" fmla="*/ 61045 h 137381"/>
              <a:gd name="connsiteX6" fmla="*/ 85255 w 137381"/>
              <a:gd name="connsiteY6" fmla="*/ 61045 h 137381"/>
              <a:gd name="connsiteX7" fmla="*/ 59655 w 137381"/>
              <a:gd name="connsiteY7" fmla="*/ 35446 h 137381"/>
              <a:gd name="connsiteX8" fmla="*/ 78768 w 137381"/>
              <a:gd name="connsiteY8" fmla="*/ 35446 h 137381"/>
              <a:gd name="connsiteX9" fmla="*/ 112129 w 137381"/>
              <a:gd name="connsiteY9" fmla="*/ 68806 h 137381"/>
              <a:gd name="connsiteX10" fmla="*/ 137381 w 137381"/>
              <a:gd name="connsiteY10" fmla="*/ 68691 h 137381"/>
              <a:gd name="connsiteX11" fmla="*/ 68691 w 137381"/>
              <a:gd name="connsiteY11" fmla="*/ 0 h 137381"/>
              <a:gd name="connsiteX12" fmla="*/ 0 w 137381"/>
              <a:gd name="connsiteY12" fmla="*/ 68691 h 137381"/>
              <a:gd name="connsiteX13" fmla="*/ 68691 w 137381"/>
              <a:gd name="connsiteY13" fmla="*/ 137381 h 137381"/>
              <a:gd name="connsiteX14" fmla="*/ 137381 w 137381"/>
              <a:gd name="connsiteY14" fmla="*/ 68691 h 1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381" h="137381">
                <a:moveTo>
                  <a:pt x="112129" y="68691"/>
                </a:moveTo>
                <a:lnTo>
                  <a:pt x="78768" y="102051"/>
                </a:lnTo>
                <a:lnTo>
                  <a:pt x="59655" y="102051"/>
                </a:lnTo>
                <a:lnTo>
                  <a:pt x="85255" y="76452"/>
                </a:lnTo>
                <a:lnTo>
                  <a:pt x="25252" y="76452"/>
                </a:lnTo>
                <a:lnTo>
                  <a:pt x="25252" y="61045"/>
                </a:lnTo>
                <a:lnTo>
                  <a:pt x="85255" y="61045"/>
                </a:lnTo>
                <a:lnTo>
                  <a:pt x="59655" y="35446"/>
                </a:lnTo>
                <a:lnTo>
                  <a:pt x="78768" y="35446"/>
                </a:lnTo>
                <a:lnTo>
                  <a:pt x="112129" y="68806"/>
                </a:lnTo>
                <a:close/>
                <a:moveTo>
                  <a:pt x="137381" y="68691"/>
                </a:moveTo>
                <a:cubicBezTo>
                  <a:pt x="137381" y="30812"/>
                  <a:pt x="106685" y="0"/>
                  <a:pt x="68691" y="0"/>
                </a:cubicBezTo>
                <a:cubicBezTo>
                  <a:pt x="30696" y="0"/>
                  <a:pt x="0" y="30696"/>
                  <a:pt x="0" y="68691"/>
                </a:cubicBezTo>
                <a:cubicBezTo>
                  <a:pt x="0" y="106685"/>
                  <a:pt x="30696" y="137381"/>
                  <a:pt x="68691" y="137381"/>
                </a:cubicBezTo>
                <a:cubicBezTo>
                  <a:pt x="106685" y="137381"/>
                  <a:pt x="137381" y="106685"/>
                  <a:pt x="137381" y="68691"/>
                </a:cubicBezTo>
              </a:path>
            </a:pathLst>
          </a:custGeom>
          <a:solidFill>
            <a:srgbClr val="003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0" name="Graphic 59">
            <a:extLst>
              <a:ext uri="{FF2B5EF4-FFF2-40B4-BE49-F238E27FC236}">
                <a16:creationId xmlns:a16="http://schemas.microsoft.com/office/drawing/2014/main" id="{CDD05E85-CC5E-1F92-802B-CCEBC92A4226}"/>
              </a:ext>
            </a:extLst>
          </p:cNvPr>
          <p:cNvSpPr/>
          <p:nvPr/>
        </p:nvSpPr>
        <p:spPr>
          <a:xfrm>
            <a:off x="6582398" y="3870834"/>
            <a:ext cx="182880" cy="182880"/>
          </a:xfrm>
          <a:custGeom>
            <a:avLst/>
            <a:gdLst>
              <a:gd name="connsiteX0" fmla="*/ 112129 w 137381"/>
              <a:gd name="connsiteY0" fmla="*/ 68691 h 137381"/>
              <a:gd name="connsiteX1" fmla="*/ 78768 w 137381"/>
              <a:gd name="connsiteY1" fmla="*/ 102051 h 137381"/>
              <a:gd name="connsiteX2" fmla="*/ 59655 w 137381"/>
              <a:gd name="connsiteY2" fmla="*/ 102051 h 137381"/>
              <a:gd name="connsiteX3" fmla="*/ 85255 w 137381"/>
              <a:gd name="connsiteY3" fmla="*/ 76452 h 137381"/>
              <a:gd name="connsiteX4" fmla="*/ 25252 w 137381"/>
              <a:gd name="connsiteY4" fmla="*/ 76452 h 137381"/>
              <a:gd name="connsiteX5" fmla="*/ 25252 w 137381"/>
              <a:gd name="connsiteY5" fmla="*/ 61045 h 137381"/>
              <a:gd name="connsiteX6" fmla="*/ 85255 w 137381"/>
              <a:gd name="connsiteY6" fmla="*/ 61045 h 137381"/>
              <a:gd name="connsiteX7" fmla="*/ 59655 w 137381"/>
              <a:gd name="connsiteY7" fmla="*/ 35446 h 137381"/>
              <a:gd name="connsiteX8" fmla="*/ 78768 w 137381"/>
              <a:gd name="connsiteY8" fmla="*/ 35446 h 137381"/>
              <a:gd name="connsiteX9" fmla="*/ 112129 w 137381"/>
              <a:gd name="connsiteY9" fmla="*/ 68806 h 137381"/>
              <a:gd name="connsiteX10" fmla="*/ 137381 w 137381"/>
              <a:gd name="connsiteY10" fmla="*/ 68691 h 137381"/>
              <a:gd name="connsiteX11" fmla="*/ 68691 w 137381"/>
              <a:gd name="connsiteY11" fmla="*/ 0 h 137381"/>
              <a:gd name="connsiteX12" fmla="*/ 0 w 137381"/>
              <a:gd name="connsiteY12" fmla="*/ 68691 h 137381"/>
              <a:gd name="connsiteX13" fmla="*/ 68691 w 137381"/>
              <a:gd name="connsiteY13" fmla="*/ 137381 h 137381"/>
              <a:gd name="connsiteX14" fmla="*/ 137381 w 137381"/>
              <a:gd name="connsiteY14" fmla="*/ 68691 h 1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381" h="137381">
                <a:moveTo>
                  <a:pt x="112129" y="68691"/>
                </a:moveTo>
                <a:lnTo>
                  <a:pt x="78768" y="102051"/>
                </a:lnTo>
                <a:lnTo>
                  <a:pt x="59655" y="102051"/>
                </a:lnTo>
                <a:lnTo>
                  <a:pt x="85255" y="76452"/>
                </a:lnTo>
                <a:lnTo>
                  <a:pt x="25252" y="76452"/>
                </a:lnTo>
                <a:lnTo>
                  <a:pt x="25252" y="61045"/>
                </a:lnTo>
                <a:lnTo>
                  <a:pt x="85255" y="61045"/>
                </a:lnTo>
                <a:lnTo>
                  <a:pt x="59655" y="35446"/>
                </a:lnTo>
                <a:lnTo>
                  <a:pt x="78768" y="35446"/>
                </a:lnTo>
                <a:lnTo>
                  <a:pt x="112129" y="68806"/>
                </a:lnTo>
                <a:close/>
                <a:moveTo>
                  <a:pt x="137381" y="68691"/>
                </a:moveTo>
                <a:cubicBezTo>
                  <a:pt x="137381" y="30812"/>
                  <a:pt x="106685" y="0"/>
                  <a:pt x="68691" y="0"/>
                </a:cubicBezTo>
                <a:cubicBezTo>
                  <a:pt x="30696" y="0"/>
                  <a:pt x="0" y="30696"/>
                  <a:pt x="0" y="68691"/>
                </a:cubicBezTo>
                <a:cubicBezTo>
                  <a:pt x="0" y="106685"/>
                  <a:pt x="30696" y="137381"/>
                  <a:pt x="68691" y="137381"/>
                </a:cubicBezTo>
                <a:cubicBezTo>
                  <a:pt x="106685" y="137381"/>
                  <a:pt x="137381" y="106685"/>
                  <a:pt x="137381" y="68691"/>
                </a:cubicBezTo>
              </a:path>
            </a:pathLst>
          </a:custGeom>
          <a:solidFill>
            <a:srgbClr val="003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25DD13CC-3FE7-3CE7-4E9B-65207CCF33B0}"/>
              </a:ext>
            </a:extLst>
          </p:cNvPr>
          <p:cNvSpPr/>
          <p:nvPr/>
        </p:nvSpPr>
        <p:spPr>
          <a:xfrm>
            <a:off x="0" y="0"/>
            <a:ext cx="3137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itle 5">
            <a:extLst>
              <a:ext uri="{FF2B5EF4-FFF2-40B4-BE49-F238E27FC236}">
                <a16:creationId xmlns:a16="http://schemas.microsoft.com/office/drawing/2014/main" id="{3B0FFBBE-0E93-5358-89C9-D62DFE7C93A4}"/>
              </a:ext>
            </a:extLst>
          </p:cNvPr>
          <p:cNvSpPr>
            <a:spLocks noGrp="1"/>
          </p:cNvSpPr>
          <p:nvPr>
            <p:ph type="title"/>
          </p:nvPr>
        </p:nvSpPr>
        <p:spPr>
          <a:xfrm>
            <a:off x="385448" y="2136271"/>
            <a:ext cx="5474143" cy="1588127"/>
          </a:xfrm>
        </p:spPr>
        <p:txBody>
          <a:bodyPr wrap="square" anchor="b" anchorCtr="0">
            <a:spAutoFit/>
          </a:bodyPr>
          <a:lstStyle/>
          <a:p>
            <a:r>
              <a:rPr lang="en-US" sz="3600" dirty="0">
                <a:solidFill>
                  <a:schemeClr val="tx2"/>
                </a:solidFill>
              </a:rPr>
              <a:t>Weekly Claim Payment Schedule Change –</a:t>
            </a:r>
            <a:br>
              <a:rPr lang="en-US" sz="3600" dirty="0">
                <a:solidFill>
                  <a:schemeClr val="tx2"/>
                </a:solidFill>
              </a:rPr>
            </a:br>
            <a:r>
              <a:rPr lang="en-US" sz="3200" dirty="0">
                <a:solidFill>
                  <a:schemeClr val="accent2"/>
                </a:solidFill>
              </a:rPr>
              <a:t>Effective Nov. 1, 2025</a:t>
            </a:r>
            <a:endParaRPr lang="en-US" sz="3200" dirty="0">
              <a:solidFill>
                <a:schemeClr val="tx2"/>
              </a:solidFill>
            </a:endParaRPr>
          </a:p>
        </p:txBody>
      </p:sp>
      <p:sp>
        <p:nvSpPr>
          <p:cNvPr id="12" name="Slide Number Placeholder 2">
            <a:extLst>
              <a:ext uri="{FF2B5EF4-FFF2-40B4-BE49-F238E27FC236}">
                <a16:creationId xmlns:a16="http://schemas.microsoft.com/office/drawing/2014/main" id="{A26A2BAE-4301-1F3D-5A00-50F3DA28EC33}"/>
              </a:ext>
            </a:extLst>
          </p:cNvPr>
          <p:cNvSpPr>
            <a:spLocks noGrp="1"/>
          </p:cNvSpPr>
          <p:nvPr>
            <p:ph type="sldNum" sz="quarter" idx="10"/>
          </p:nvPr>
        </p:nvSpPr>
        <p:spPr>
          <a:xfrm>
            <a:off x="922653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CEC1-F73A-4128-A0D8-20D01C31BDE2}" type="slidenum">
              <a:rPr kumimoji="0" lang="en-US" sz="1000" b="0" i="0" u="none" strike="noStrike" kern="1200" cap="none" spc="0" normalizeH="0" baseline="0" noProof="0" smtClean="0">
                <a:ln>
                  <a:noFill/>
                </a:ln>
                <a:solidFill>
                  <a:srgbClr val="1E1E1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1E1E1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8764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790ED-A865-A5A9-564F-A654F269642C}"/>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4255422-0718-3339-0A2D-6EB9E0E0B387}"/>
              </a:ext>
            </a:extLst>
          </p:cNvPr>
          <p:cNvSpPr txBox="1">
            <a:spLocks/>
          </p:cNvSpPr>
          <p:nvPr/>
        </p:nvSpPr>
        <p:spPr>
          <a:xfrm>
            <a:off x="6810462" y="1458865"/>
            <a:ext cx="5067798" cy="320087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r>
              <a:rPr lang="en-US" sz="1600" dirty="0">
                <a:solidFill>
                  <a:schemeClr val="tx1"/>
                </a:solidFill>
                <a:latin typeface="Arial" panose="020B0604020202020204"/>
              </a:rPr>
              <a:t>Effective Oct. 1, 2025:</a:t>
            </a:r>
          </a:p>
          <a:p>
            <a:pPr marL="0" marR="0" lvl="0" indent="0" algn="l" defTabSz="914400" rtl="0" eaLnBrk="1" fontAlgn="auto" latinLnBrk="0" hangingPunct="1">
              <a:lnSpc>
                <a:spcPct val="100000"/>
              </a:lnSpc>
              <a:spcBef>
                <a:spcPts val="0"/>
              </a:spcBef>
              <a:buClrTx/>
              <a:buSzTx/>
              <a:buFontTx/>
              <a:buNone/>
              <a:tabLst/>
              <a:defRPr/>
            </a:pPr>
            <a:endParaRPr lang="en-US" sz="1600" dirty="0">
              <a:solidFill>
                <a:schemeClr val="tx1"/>
              </a:solidFill>
              <a:latin typeface="Arial" panose="020B0604020202020204"/>
            </a:endParaRPr>
          </a:p>
          <a:p>
            <a:pPr marL="0" marR="0" lvl="0" indent="0" algn="l" defTabSz="914400" rtl="0" eaLnBrk="1" fontAlgn="auto" latinLnBrk="0" hangingPunct="1">
              <a:lnSpc>
                <a:spcPct val="100000"/>
              </a:lnSpc>
              <a:spcBef>
                <a:spcPts val="0"/>
              </a:spcBef>
              <a:buClrTx/>
              <a:buSzTx/>
              <a:buFontTx/>
              <a:buNone/>
              <a:tabLst/>
              <a:defRPr/>
            </a:pPr>
            <a:r>
              <a:rPr lang="en-US" sz="1600" dirty="0">
                <a:solidFill>
                  <a:schemeClr val="tx1"/>
                </a:solidFill>
                <a:latin typeface="Arial" panose="020B0604020202020204"/>
              </a:rPr>
              <a:t>     </a:t>
            </a:r>
            <a:r>
              <a:rPr lang="en-US" sz="1400" dirty="0">
                <a:solidFill>
                  <a:schemeClr val="tx1"/>
                </a:solidFill>
                <a:latin typeface="Arial" panose="020B0604020202020204"/>
              </a:rPr>
              <a:t>Paper remittance advices will be discontinued    </a:t>
            </a:r>
          </a:p>
          <a:p>
            <a:pPr marR="0" lvl="0" algn="l" defTabSz="914400" rtl="0" eaLnBrk="1" fontAlgn="auto" latinLnBrk="0" hangingPunct="1">
              <a:lnSpc>
                <a:spcPct val="100000"/>
              </a:lnSpc>
              <a:spcBef>
                <a:spcPts val="0"/>
              </a:spcBef>
              <a:buClrTx/>
              <a:buSzTx/>
              <a:tabLst/>
              <a:defRPr/>
            </a:pPr>
            <a:r>
              <a:rPr lang="en-US" sz="1400" b="0" dirty="0">
                <a:solidFill>
                  <a:schemeClr val="tx1"/>
                </a:solidFill>
                <a:latin typeface="Arial" panose="020B0604020202020204"/>
              </a:rPr>
              <a:t>      </a:t>
            </a:r>
            <a:r>
              <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rPr>
              <a:t>Providers must begin receiving 835s through a </a:t>
            </a:r>
            <a:r>
              <a:rPr lang="en-US" sz="1400" b="0" dirty="0">
                <a:solidFill>
                  <a:schemeClr val="tx1"/>
                </a:solidFill>
                <a:latin typeface="Arial" panose="020B0604020202020204"/>
              </a:rPr>
              <a:t>                             </a:t>
            </a:r>
          </a:p>
          <a:p>
            <a:pPr marR="0" lvl="0" algn="l" defTabSz="914400" rtl="0" eaLnBrk="1" fontAlgn="auto" latinLnBrk="0" hangingPunct="1">
              <a:lnSpc>
                <a:spcPct val="100000"/>
              </a:lnSpc>
              <a:spcBef>
                <a:spcPts val="0"/>
              </a:spcBef>
              <a:buClrTx/>
              <a:buSzTx/>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rPr>
              <a:t>      clear</a:t>
            </a:r>
            <a:r>
              <a:rPr lang="en-US" sz="1400" b="0" dirty="0" err="1">
                <a:solidFill>
                  <a:schemeClr val="tx1"/>
                </a:solidFill>
                <a:latin typeface="Arial" panose="020B0604020202020204"/>
              </a:rPr>
              <a:t>inghouse</a:t>
            </a:r>
            <a:r>
              <a:rPr lang="en-US" sz="1400" b="0" dirty="0">
                <a:solidFill>
                  <a:schemeClr val="tx1"/>
                </a:solidFill>
                <a:latin typeface="Arial" panose="020B0604020202020204"/>
              </a:rPr>
              <a:t> or by accessing remittance advices in </a:t>
            </a:r>
          </a:p>
          <a:p>
            <a:pPr marR="0" lvl="0" algn="l" defTabSz="914400" rtl="0" eaLnBrk="1" fontAlgn="auto" latinLnBrk="0" hangingPunct="1">
              <a:lnSpc>
                <a:spcPct val="100000"/>
              </a:lnSpc>
              <a:spcBef>
                <a:spcPts val="0"/>
              </a:spcBef>
              <a:buClrTx/>
              <a:buSzTx/>
              <a:tabLst/>
              <a:defRPr/>
            </a:pPr>
            <a:r>
              <a:rPr lang="en-US" sz="1400" b="0" dirty="0">
                <a:solidFill>
                  <a:schemeClr val="tx1"/>
                </a:solidFill>
                <a:latin typeface="Arial" panose="020B0604020202020204"/>
              </a:rPr>
              <a:t>      NaviNet</a:t>
            </a:r>
            <a:r>
              <a:rPr lang="en-US" sz="1400" b="0" baseline="30000" dirty="0">
                <a:solidFill>
                  <a:schemeClr val="tx1"/>
                </a:solidFill>
                <a:latin typeface="Arial" panose="020B0604020202020204"/>
              </a:rPr>
              <a:t>®</a:t>
            </a:r>
            <a:r>
              <a:rPr lang="en-US" sz="1400" b="0" dirty="0">
                <a:solidFill>
                  <a:schemeClr val="tx1"/>
                </a:solidFill>
                <a:latin typeface="Arial" panose="020B0604020202020204"/>
              </a:rPr>
              <a:t>.</a:t>
            </a:r>
            <a:br>
              <a:rPr lang="en-US" sz="1400" b="0" dirty="0">
                <a:solidFill>
                  <a:schemeClr val="tx1"/>
                </a:solidFill>
                <a:latin typeface="Arial" panose="020B0604020202020204"/>
              </a:rPr>
            </a:b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buClrTx/>
              <a:buSzTx/>
              <a:buFontTx/>
              <a:buNone/>
              <a:tabLst/>
              <a:defRPr/>
            </a:pPr>
            <a:r>
              <a:rPr kumimoji="0" lang="en-US" sz="1400" i="0" u="none" strike="noStrike" kern="1200" cap="none" spc="0" normalizeH="0" baseline="0" noProof="0" dirty="0">
                <a:ln>
                  <a:noFill/>
                </a:ln>
                <a:solidFill>
                  <a:schemeClr val="tx1"/>
                </a:solidFill>
                <a:effectLst/>
                <a:uLnTx/>
                <a:uFillTx/>
                <a:latin typeface="Arial" panose="020B0604020202020204"/>
                <a:ea typeface="+mn-ea"/>
                <a:cs typeface="+mn-cs"/>
              </a:rPr>
              <a:t>     Paper checks will no longer be an option after</a:t>
            </a:r>
          </a:p>
          <a:p>
            <a:pPr marL="0" marR="0" lvl="0" indent="0" algn="l" defTabSz="914400" rtl="0" eaLnBrk="1" fontAlgn="auto" latinLnBrk="0" hangingPunct="1">
              <a:lnSpc>
                <a:spcPct val="100000"/>
              </a:lnSpc>
              <a:spcBef>
                <a:spcPts val="0"/>
              </a:spcBef>
              <a:buClrTx/>
              <a:buSzTx/>
              <a:buFontTx/>
              <a:buNone/>
              <a:tabLst/>
              <a:defRPr/>
            </a:pPr>
            <a:r>
              <a:rPr kumimoji="0" lang="en-US" sz="1400" i="0" u="none" strike="noStrike" kern="1200" cap="none" spc="0" normalizeH="0" baseline="0" noProof="0" dirty="0">
                <a:ln>
                  <a:noFill/>
                </a:ln>
                <a:solidFill>
                  <a:schemeClr val="tx1"/>
                </a:solidFill>
                <a:effectLst/>
                <a:uLnTx/>
                <a:uFillTx/>
                <a:latin typeface="Arial" panose="020B0604020202020204"/>
                <a:ea typeface="+mn-ea"/>
                <a:cs typeface="+mn-cs"/>
              </a:rPr>
              <a:t>     Oct. 1, 2025</a:t>
            </a:r>
            <a:r>
              <a:rPr lang="en-US" sz="1400" dirty="0">
                <a:solidFill>
                  <a:schemeClr val="tx1"/>
                </a:solidFill>
                <a:latin typeface="Arial" panose="020B0604020202020204"/>
              </a:rPr>
              <a:t>.</a:t>
            </a:r>
            <a:endParaRPr kumimoji="0" lang="en-US" sz="140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buClrTx/>
              <a:buSzTx/>
              <a:buFontTx/>
              <a:buNone/>
              <a:tabLst/>
              <a:defRPr/>
            </a:pPr>
            <a:r>
              <a:rPr lang="en-US" sz="1400" b="0" dirty="0">
                <a:solidFill>
                  <a:schemeClr val="tx1"/>
                </a:solidFill>
                <a:latin typeface="Arial" panose="020B0604020202020204"/>
              </a:rPr>
              <a:t>Forms are available on NaviNet</a:t>
            </a:r>
          </a:p>
          <a:p>
            <a:pPr marL="0" marR="0" lvl="0" indent="0" algn="l" defTabSz="914400" rtl="0" eaLnBrk="1" fontAlgn="auto" latinLnBrk="0" hangingPunct="1">
              <a:lnSpc>
                <a:spcPct val="100000"/>
              </a:lnSpc>
              <a:spcBef>
                <a:spcPts val="0"/>
              </a:spcBef>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rPr>
              <a:t>     </a:t>
            </a:r>
            <a:r>
              <a:rPr lang="en-US" sz="1400" b="0" dirty="0">
                <a:solidFill>
                  <a:schemeClr val="tx1"/>
                </a:solidFill>
                <a:latin typeface="Arial" panose="020B0604020202020204"/>
              </a:rPr>
              <a:t>• </a:t>
            </a:r>
            <a:r>
              <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rPr>
              <a:t>Administrative Updates/Secure Forms</a:t>
            </a:r>
          </a:p>
          <a:p>
            <a:pPr marL="0" marR="0" lvl="0" indent="0" algn="l" defTabSz="914400" rtl="0" eaLnBrk="1" fontAlgn="auto" latinLnBrk="0" hangingPunct="1">
              <a:lnSpc>
                <a:spcPct val="100000"/>
              </a:lnSpc>
              <a:spcBef>
                <a:spcPts val="0"/>
              </a:spcBef>
              <a:buClrTx/>
              <a:buSzTx/>
              <a:buFontTx/>
              <a:buNone/>
              <a:tabLst/>
              <a:defRPr/>
            </a:pPr>
            <a:endParaRPr lang="en-US" sz="1400" b="0" dirty="0">
              <a:solidFill>
                <a:schemeClr val="tx1"/>
              </a:solidFill>
              <a:latin typeface="Arial" panose="020B0604020202020204"/>
            </a:endParaRPr>
          </a:p>
          <a:p>
            <a:pPr marL="0" marR="0" lvl="0" indent="0" algn="l" defTabSz="914400" rtl="0" eaLnBrk="1" fontAlgn="auto" latinLnBrk="0" hangingPunct="1">
              <a:lnSpc>
                <a:spcPct val="100000"/>
              </a:lnSpc>
              <a:spcBef>
                <a:spcPts val="0"/>
              </a:spcBef>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9" name="Graphic 59">
            <a:extLst>
              <a:ext uri="{FF2B5EF4-FFF2-40B4-BE49-F238E27FC236}">
                <a16:creationId xmlns:a16="http://schemas.microsoft.com/office/drawing/2014/main" id="{CCF80579-4CE5-DC4A-3318-8C2AC43C12B1}"/>
              </a:ext>
            </a:extLst>
          </p:cNvPr>
          <p:cNvSpPr/>
          <p:nvPr/>
        </p:nvSpPr>
        <p:spPr>
          <a:xfrm>
            <a:off x="6831573" y="3130981"/>
            <a:ext cx="182880" cy="182880"/>
          </a:xfrm>
          <a:custGeom>
            <a:avLst/>
            <a:gdLst>
              <a:gd name="connsiteX0" fmla="*/ 112129 w 137381"/>
              <a:gd name="connsiteY0" fmla="*/ 68691 h 137381"/>
              <a:gd name="connsiteX1" fmla="*/ 78768 w 137381"/>
              <a:gd name="connsiteY1" fmla="*/ 102051 h 137381"/>
              <a:gd name="connsiteX2" fmla="*/ 59655 w 137381"/>
              <a:gd name="connsiteY2" fmla="*/ 102051 h 137381"/>
              <a:gd name="connsiteX3" fmla="*/ 85255 w 137381"/>
              <a:gd name="connsiteY3" fmla="*/ 76452 h 137381"/>
              <a:gd name="connsiteX4" fmla="*/ 25252 w 137381"/>
              <a:gd name="connsiteY4" fmla="*/ 76452 h 137381"/>
              <a:gd name="connsiteX5" fmla="*/ 25252 w 137381"/>
              <a:gd name="connsiteY5" fmla="*/ 61045 h 137381"/>
              <a:gd name="connsiteX6" fmla="*/ 85255 w 137381"/>
              <a:gd name="connsiteY6" fmla="*/ 61045 h 137381"/>
              <a:gd name="connsiteX7" fmla="*/ 59655 w 137381"/>
              <a:gd name="connsiteY7" fmla="*/ 35446 h 137381"/>
              <a:gd name="connsiteX8" fmla="*/ 78768 w 137381"/>
              <a:gd name="connsiteY8" fmla="*/ 35446 h 137381"/>
              <a:gd name="connsiteX9" fmla="*/ 112129 w 137381"/>
              <a:gd name="connsiteY9" fmla="*/ 68806 h 137381"/>
              <a:gd name="connsiteX10" fmla="*/ 137381 w 137381"/>
              <a:gd name="connsiteY10" fmla="*/ 68691 h 137381"/>
              <a:gd name="connsiteX11" fmla="*/ 68691 w 137381"/>
              <a:gd name="connsiteY11" fmla="*/ 0 h 137381"/>
              <a:gd name="connsiteX12" fmla="*/ 0 w 137381"/>
              <a:gd name="connsiteY12" fmla="*/ 68691 h 137381"/>
              <a:gd name="connsiteX13" fmla="*/ 68691 w 137381"/>
              <a:gd name="connsiteY13" fmla="*/ 137381 h 137381"/>
              <a:gd name="connsiteX14" fmla="*/ 137381 w 137381"/>
              <a:gd name="connsiteY14" fmla="*/ 68691 h 1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381" h="137381">
                <a:moveTo>
                  <a:pt x="112129" y="68691"/>
                </a:moveTo>
                <a:lnTo>
                  <a:pt x="78768" y="102051"/>
                </a:lnTo>
                <a:lnTo>
                  <a:pt x="59655" y="102051"/>
                </a:lnTo>
                <a:lnTo>
                  <a:pt x="85255" y="76452"/>
                </a:lnTo>
                <a:lnTo>
                  <a:pt x="25252" y="76452"/>
                </a:lnTo>
                <a:lnTo>
                  <a:pt x="25252" y="61045"/>
                </a:lnTo>
                <a:lnTo>
                  <a:pt x="85255" y="61045"/>
                </a:lnTo>
                <a:lnTo>
                  <a:pt x="59655" y="35446"/>
                </a:lnTo>
                <a:lnTo>
                  <a:pt x="78768" y="35446"/>
                </a:lnTo>
                <a:lnTo>
                  <a:pt x="112129" y="68806"/>
                </a:lnTo>
                <a:close/>
                <a:moveTo>
                  <a:pt x="137381" y="68691"/>
                </a:moveTo>
                <a:cubicBezTo>
                  <a:pt x="137381" y="30812"/>
                  <a:pt x="106685" y="0"/>
                  <a:pt x="68691" y="0"/>
                </a:cubicBezTo>
                <a:cubicBezTo>
                  <a:pt x="30696" y="0"/>
                  <a:pt x="0" y="30696"/>
                  <a:pt x="0" y="68691"/>
                </a:cubicBezTo>
                <a:cubicBezTo>
                  <a:pt x="0" y="106685"/>
                  <a:pt x="30696" y="137381"/>
                  <a:pt x="68691" y="137381"/>
                </a:cubicBezTo>
                <a:cubicBezTo>
                  <a:pt x="106685" y="137381"/>
                  <a:pt x="137381" y="106685"/>
                  <a:pt x="137381" y="68691"/>
                </a:cubicBezTo>
              </a:path>
            </a:pathLst>
          </a:custGeom>
          <a:solidFill>
            <a:srgbClr val="003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0" name="Graphic 59">
            <a:extLst>
              <a:ext uri="{FF2B5EF4-FFF2-40B4-BE49-F238E27FC236}">
                <a16:creationId xmlns:a16="http://schemas.microsoft.com/office/drawing/2014/main" id="{2BAACB62-218C-F98B-1328-53407621A566}"/>
              </a:ext>
            </a:extLst>
          </p:cNvPr>
          <p:cNvSpPr/>
          <p:nvPr/>
        </p:nvSpPr>
        <p:spPr>
          <a:xfrm>
            <a:off x="6831573" y="2044831"/>
            <a:ext cx="182880" cy="182880"/>
          </a:xfrm>
          <a:custGeom>
            <a:avLst/>
            <a:gdLst>
              <a:gd name="connsiteX0" fmla="*/ 112129 w 137381"/>
              <a:gd name="connsiteY0" fmla="*/ 68691 h 137381"/>
              <a:gd name="connsiteX1" fmla="*/ 78768 w 137381"/>
              <a:gd name="connsiteY1" fmla="*/ 102051 h 137381"/>
              <a:gd name="connsiteX2" fmla="*/ 59655 w 137381"/>
              <a:gd name="connsiteY2" fmla="*/ 102051 h 137381"/>
              <a:gd name="connsiteX3" fmla="*/ 85255 w 137381"/>
              <a:gd name="connsiteY3" fmla="*/ 76452 h 137381"/>
              <a:gd name="connsiteX4" fmla="*/ 25252 w 137381"/>
              <a:gd name="connsiteY4" fmla="*/ 76452 h 137381"/>
              <a:gd name="connsiteX5" fmla="*/ 25252 w 137381"/>
              <a:gd name="connsiteY5" fmla="*/ 61045 h 137381"/>
              <a:gd name="connsiteX6" fmla="*/ 85255 w 137381"/>
              <a:gd name="connsiteY6" fmla="*/ 61045 h 137381"/>
              <a:gd name="connsiteX7" fmla="*/ 59655 w 137381"/>
              <a:gd name="connsiteY7" fmla="*/ 35446 h 137381"/>
              <a:gd name="connsiteX8" fmla="*/ 78768 w 137381"/>
              <a:gd name="connsiteY8" fmla="*/ 35446 h 137381"/>
              <a:gd name="connsiteX9" fmla="*/ 112129 w 137381"/>
              <a:gd name="connsiteY9" fmla="*/ 68806 h 137381"/>
              <a:gd name="connsiteX10" fmla="*/ 137381 w 137381"/>
              <a:gd name="connsiteY10" fmla="*/ 68691 h 137381"/>
              <a:gd name="connsiteX11" fmla="*/ 68691 w 137381"/>
              <a:gd name="connsiteY11" fmla="*/ 0 h 137381"/>
              <a:gd name="connsiteX12" fmla="*/ 0 w 137381"/>
              <a:gd name="connsiteY12" fmla="*/ 68691 h 137381"/>
              <a:gd name="connsiteX13" fmla="*/ 68691 w 137381"/>
              <a:gd name="connsiteY13" fmla="*/ 137381 h 137381"/>
              <a:gd name="connsiteX14" fmla="*/ 137381 w 137381"/>
              <a:gd name="connsiteY14" fmla="*/ 68691 h 1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381" h="137381">
                <a:moveTo>
                  <a:pt x="112129" y="68691"/>
                </a:moveTo>
                <a:lnTo>
                  <a:pt x="78768" y="102051"/>
                </a:lnTo>
                <a:lnTo>
                  <a:pt x="59655" y="102051"/>
                </a:lnTo>
                <a:lnTo>
                  <a:pt x="85255" y="76452"/>
                </a:lnTo>
                <a:lnTo>
                  <a:pt x="25252" y="76452"/>
                </a:lnTo>
                <a:lnTo>
                  <a:pt x="25252" y="61045"/>
                </a:lnTo>
                <a:lnTo>
                  <a:pt x="85255" y="61045"/>
                </a:lnTo>
                <a:lnTo>
                  <a:pt x="59655" y="35446"/>
                </a:lnTo>
                <a:lnTo>
                  <a:pt x="78768" y="35446"/>
                </a:lnTo>
                <a:lnTo>
                  <a:pt x="112129" y="68806"/>
                </a:lnTo>
                <a:close/>
                <a:moveTo>
                  <a:pt x="137381" y="68691"/>
                </a:moveTo>
                <a:cubicBezTo>
                  <a:pt x="137381" y="30812"/>
                  <a:pt x="106685" y="0"/>
                  <a:pt x="68691" y="0"/>
                </a:cubicBezTo>
                <a:cubicBezTo>
                  <a:pt x="30696" y="0"/>
                  <a:pt x="0" y="30696"/>
                  <a:pt x="0" y="68691"/>
                </a:cubicBezTo>
                <a:cubicBezTo>
                  <a:pt x="0" y="106685"/>
                  <a:pt x="30696" y="137381"/>
                  <a:pt x="68691" y="137381"/>
                </a:cubicBezTo>
                <a:cubicBezTo>
                  <a:pt x="106685" y="137381"/>
                  <a:pt x="137381" y="106685"/>
                  <a:pt x="137381" y="68691"/>
                </a:cubicBezTo>
              </a:path>
            </a:pathLst>
          </a:custGeom>
          <a:solidFill>
            <a:srgbClr val="0033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4" name="Title 5">
            <a:extLst>
              <a:ext uri="{FF2B5EF4-FFF2-40B4-BE49-F238E27FC236}">
                <a16:creationId xmlns:a16="http://schemas.microsoft.com/office/drawing/2014/main" id="{976DB8CD-8E04-8ACD-5637-ECC1F644DA44}"/>
              </a:ext>
            </a:extLst>
          </p:cNvPr>
          <p:cNvSpPr>
            <a:spLocks noGrp="1"/>
          </p:cNvSpPr>
          <p:nvPr>
            <p:ph type="title"/>
          </p:nvPr>
        </p:nvSpPr>
        <p:spPr>
          <a:xfrm>
            <a:off x="280720" y="2136271"/>
            <a:ext cx="5578871" cy="1588127"/>
          </a:xfrm>
        </p:spPr>
        <p:txBody>
          <a:bodyPr wrap="square" anchor="b" anchorCtr="0">
            <a:spAutoFit/>
          </a:bodyPr>
          <a:lstStyle/>
          <a:p>
            <a:r>
              <a:rPr lang="en-US" sz="3600" dirty="0">
                <a:solidFill>
                  <a:schemeClr val="tx2"/>
                </a:solidFill>
              </a:rPr>
              <a:t>Weekly Claim Payment Scheduled Change –</a:t>
            </a:r>
            <a:br>
              <a:rPr lang="en-US" sz="3600" dirty="0">
                <a:solidFill>
                  <a:schemeClr val="tx2"/>
                </a:solidFill>
              </a:rPr>
            </a:br>
            <a:r>
              <a:rPr lang="en-US" sz="3600" dirty="0">
                <a:solidFill>
                  <a:schemeClr val="accent2"/>
                </a:solidFill>
              </a:rPr>
              <a:t>Effective Nov. 1, 2025</a:t>
            </a:r>
            <a:endParaRPr lang="en-US" sz="4800" dirty="0">
              <a:solidFill>
                <a:schemeClr val="tx2"/>
              </a:solidFill>
            </a:endParaRPr>
          </a:p>
        </p:txBody>
      </p:sp>
      <p:sp>
        <p:nvSpPr>
          <p:cNvPr id="12" name="Slide Number Placeholder 2">
            <a:extLst>
              <a:ext uri="{FF2B5EF4-FFF2-40B4-BE49-F238E27FC236}">
                <a16:creationId xmlns:a16="http://schemas.microsoft.com/office/drawing/2014/main" id="{78D590C2-A2FB-8742-11D9-C5881B27B609}"/>
              </a:ext>
            </a:extLst>
          </p:cNvPr>
          <p:cNvSpPr>
            <a:spLocks noGrp="1"/>
          </p:cNvSpPr>
          <p:nvPr>
            <p:ph type="sldNum" sz="quarter" idx="10"/>
          </p:nvPr>
        </p:nvSpPr>
        <p:spPr>
          <a:xfrm>
            <a:off x="922653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CEC1-F73A-4128-A0D8-20D01C31BDE2}" type="slidenum">
              <a:rPr kumimoji="0" lang="en-US" sz="1000" b="0" i="0" u="none" strike="noStrike" kern="1200" cap="none" spc="0" normalizeH="0" baseline="0" noProof="0" smtClean="0">
                <a:ln>
                  <a:noFill/>
                </a:ln>
                <a:solidFill>
                  <a:srgbClr val="1E1E1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1E1E1E">
                  <a:tint val="75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0823DEC7-A3B6-33B3-B30B-35EA22CDF17F}"/>
              </a:ext>
            </a:extLst>
          </p:cNvPr>
          <p:cNvSpPr/>
          <p:nvPr/>
        </p:nvSpPr>
        <p:spPr>
          <a:xfrm>
            <a:off x="0" y="0"/>
            <a:ext cx="6251510" cy="6858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5">
            <a:extLst>
              <a:ext uri="{FF2B5EF4-FFF2-40B4-BE49-F238E27FC236}">
                <a16:creationId xmlns:a16="http://schemas.microsoft.com/office/drawing/2014/main" id="{A87FD8A3-577D-0D15-4A8B-B0F58BCA5EB2}"/>
              </a:ext>
            </a:extLst>
          </p:cNvPr>
          <p:cNvSpPr txBox="1">
            <a:spLocks/>
          </p:cNvSpPr>
          <p:nvPr/>
        </p:nvSpPr>
        <p:spPr>
          <a:xfrm>
            <a:off x="0" y="2288671"/>
            <a:ext cx="6251510" cy="1588127"/>
          </a:xfrm>
          <a:prstGeom prst="rect">
            <a:avLst/>
          </a:prstGeom>
        </p:spPr>
        <p:txBody>
          <a:bodyPr vert="horz" wrap="square" lIns="91440" tIns="45720" rIns="91440" bIns="45720" rtlCol="0" anchor="b" anchorCtr="0">
            <a:spAutoFit/>
          </a:bodyPr>
          <a:lstStyle>
            <a:lvl1pPr algn="l" defTabSz="914400" rtl="0" eaLnBrk="1" latinLnBrk="0" hangingPunct="1">
              <a:lnSpc>
                <a:spcPct val="90000"/>
              </a:lnSpc>
              <a:spcBef>
                <a:spcPct val="0"/>
              </a:spcBef>
              <a:buNone/>
              <a:defRPr sz="4000" b="1" kern="1200">
                <a:solidFill>
                  <a:srgbClr val="003359"/>
                </a:solidFill>
                <a:latin typeface="+mj-lt"/>
                <a:ea typeface="+mj-ea"/>
                <a:cs typeface="+mj-cs"/>
              </a:defRPr>
            </a:lvl1pPr>
          </a:lstStyle>
          <a:p>
            <a:pPr algn="ctr"/>
            <a:r>
              <a:rPr lang="en-US" sz="3600" dirty="0">
                <a:solidFill>
                  <a:schemeClr val="bg1"/>
                </a:solidFill>
              </a:rPr>
              <a:t>Transition to Electronic Remittance Advices </a:t>
            </a:r>
          </a:p>
          <a:p>
            <a:pPr algn="ctr"/>
            <a:r>
              <a:rPr lang="en-US" sz="3600" dirty="0">
                <a:solidFill>
                  <a:schemeClr val="bg1"/>
                </a:solidFill>
              </a:rPr>
              <a:t>and Payments</a:t>
            </a:r>
            <a:endParaRPr lang="en-US" sz="4800" dirty="0">
              <a:solidFill>
                <a:schemeClr val="bg1"/>
              </a:solidFill>
            </a:endParaRPr>
          </a:p>
        </p:txBody>
      </p:sp>
      <p:sp>
        <p:nvSpPr>
          <p:cNvPr id="13" name="Rectangle 12">
            <a:extLst>
              <a:ext uri="{FF2B5EF4-FFF2-40B4-BE49-F238E27FC236}">
                <a16:creationId xmlns:a16="http://schemas.microsoft.com/office/drawing/2014/main" id="{6AC0D72B-BDE4-28F5-2F1E-45FF37B061CE}"/>
              </a:ext>
            </a:extLst>
          </p:cNvPr>
          <p:cNvSpPr/>
          <p:nvPr/>
        </p:nvSpPr>
        <p:spPr>
          <a:xfrm>
            <a:off x="6722555" y="4436201"/>
            <a:ext cx="5247179" cy="169817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00000"/>
              </a:lnSpc>
              <a:spcBef>
                <a:spcPts val="200"/>
              </a:spcBef>
            </a:pPr>
            <a:endParaRPr lang="en-US" sz="1600" b="1" dirty="0">
              <a:solidFill>
                <a:srgbClr val="003359"/>
              </a:solidFill>
            </a:endParaRPr>
          </a:p>
          <a:p>
            <a:pPr>
              <a:lnSpc>
                <a:spcPct val="100000"/>
              </a:lnSpc>
              <a:spcBef>
                <a:spcPts val="200"/>
              </a:spcBef>
            </a:pPr>
            <a:endParaRPr lang="en-US" sz="1600" b="1" dirty="0">
              <a:solidFill>
                <a:srgbClr val="003359"/>
              </a:solidFill>
            </a:endParaRPr>
          </a:p>
          <a:p>
            <a:pPr>
              <a:lnSpc>
                <a:spcPct val="100000"/>
              </a:lnSpc>
              <a:spcBef>
                <a:spcPts val="200"/>
              </a:spcBef>
            </a:pPr>
            <a:r>
              <a:rPr lang="en-US" sz="1600" b="1" dirty="0">
                <a:solidFill>
                  <a:srgbClr val="003359"/>
                </a:solidFill>
              </a:rPr>
              <a:t>Time is running out:  </a:t>
            </a:r>
            <a:r>
              <a:rPr lang="en-US" sz="1600" dirty="0">
                <a:solidFill>
                  <a:schemeClr val="tx1"/>
                </a:solidFill>
              </a:rPr>
              <a:t>Providers who do not complete the transition by the deadline may experience delays in payment and remittance delivery. </a:t>
            </a:r>
            <a:endParaRPr lang="en-US" sz="1600" b="1" dirty="0">
              <a:solidFill>
                <a:schemeClr val="tx1"/>
              </a:solidFill>
            </a:endParaRPr>
          </a:p>
        </p:txBody>
      </p:sp>
      <p:pic>
        <p:nvPicPr>
          <p:cNvPr id="15" name="Graphic 14">
            <a:extLst>
              <a:ext uri="{FF2B5EF4-FFF2-40B4-BE49-F238E27FC236}">
                <a16:creationId xmlns:a16="http://schemas.microsoft.com/office/drawing/2014/main" id="{93B2FF0E-D93B-F3DB-3992-8C2EE5EF1B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0462" y="4543403"/>
            <a:ext cx="514350" cy="514350"/>
          </a:xfrm>
          <a:prstGeom prst="rect">
            <a:avLst/>
          </a:prstGeom>
        </p:spPr>
      </p:pic>
    </p:spTree>
    <p:extLst>
      <p:ext uri="{BB962C8B-B14F-4D97-AF65-F5344CB8AC3E}">
        <p14:creationId xmlns:p14="http://schemas.microsoft.com/office/powerpoint/2010/main" val="2751018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5D69FD-EB14-AAC1-88AE-E037552B5DB3}"/>
              </a:ext>
            </a:extLst>
          </p:cNvPr>
          <p:cNvSpPr>
            <a:spLocks noGrp="1"/>
          </p:cNvSpPr>
          <p:nvPr>
            <p:ph idx="1"/>
          </p:nvPr>
        </p:nvSpPr>
        <p:spPr>
          <a:xfrm>
            <a:off x="838199" y="2024744"/>
            <a:ext cx="9210870" cy="4496500"/>
          </a:xfrm>
        </p:spPr>
        <p:txBody>
          <a:bodyPr>
            <a:normAutofit fontScale="55000" lnSpcReduction="20000"/>
          </a:bodyPr>
          <a:lstStyle/>
          <a:p>
            <a:pPr marL="0" indent="0">
              <a:lnSpc>
                <a:spcPct val="120000"/>
              </a:lnSpc>
              <a:spcBef>
                <a:spcPts val="0"/>
              </a:spcBef>
              <a:buNone/>
            </a:pPr>
            <a:r>
              <a:rPr lang="en-US" b="1" dirty="0"/>
              <a:t>High dollar claims review – Effective Aug. 1, 2025</a:t>
            </a:r>
          </a:p>
          <a:p>
            <a:pPr marL="173038" indent="-173038">
              <a:lnSpc>
                <a:spcPct val="120000"/>
              </a:lnSpc>
              <a:spcBef>
                <a:spcPts val="0"/>
              </a:spcBef>
            </a:pPr>
            <a:r>
              <a:rPr lang="en-US" dirty="0"/>
              <a:t>Commercial and other lines of business</a:t>
            </a:r>
          </a:p>
          <a:p>
            <a:pPr marL="630238" lvl="1" indent="-173038">
              <a:lnSpc>
                <a:spcPct val="120000"/>
              </a:lnSpc>
              <a:spcBef>
                <a:spcPts val="0"/>
              </a:spcBef>
              <a:tabLst>
                <a:tab pos="914400" algn="l"/>
              </a:tabLst>
            </a:pPr>
            <a:r>
              <a:rPr lang="en-US" dirty="0"/>
              <a:t>New threshold:  Claims equal to or exceeding $75,000</a:t>
            </a:r>
          </a:p>
          <a:p>
            <a:pPr marL="173038" indent="-173038">
              <a:lnSpc>
                <a:spcPct val="120000"/>
              </a:lnSpc>
              <a:spcBef>
                <a:spcPts val="0"/>
              </a:spcBef>
            </a:pPr>
            <a:r>
              <a:rPr lang="en-US" dirty="0"/>
              <a:t>Medicare Advantage (MA)</a:t>
            </a:r>
          </a:p>
          <a:p>
            <a:pPr marL="630238" lvl="1" indent="-173038">
              <a:lnSpc>
                <a:spcPct val="120000"/>
              </a:lnSpc>
              <a:spcBef>
                <a:spcPts val="0"/>
              </a:spcBef>
            </a:pPr>
            <a:r>
              <a:rPr lang="en-US" dirty="0"/>
              <a:t>New threshold:  Claims equal to or exceeding $50,000</a:t>
            </a:r>
          </a:p>
          <a:p>
            <a:pPr marL="0" indent="0">
              <a:lnSpc>
                <a:spcPct val="120000"/>
              </a:lnSpc>
              <a:spcBef>
                <a:spcPts val="0"/>
              </a:spcBef>
              <a:buNone/>
            </a:pPr>
            <a:endParaRPr lang="en-US" b="1" dirty="0"/>
          </a:p>
          <a:p>
            <a:pPr marL="0" indent="0">
              <a:lnSpc>
                <a:spcPct val="120000"/>
              </a:lnSpc>
              <a:spcBef>
                <a:spcPts val="0"/>
              </a:spcBef>
              <a:buNone/>
            </a:pPr>
            <a:r>
              <a:rPr lang="en-US" b="1" dirty="0"/>
              <a:t>Emergency Department claims review – Starting Sept. 1, 2025</a:t>
            </a:r>
          </a:p>
          <a:p>
            <a:pPr marL="173038" indent="-173038">
              <a:lnSpc>
                <a:spcPct val="120000"/>
              </a:lnSpc>
              <a:spcBef>
                <a:spcPts val="0"/>
              </a:spcBef>
            </a:pPr>
            <a:r>
              <a:rPr lang="en-US" dirty="0"/>
              <a:t>Conduent will begin reviewing ED claims to determine the appropriate level of reimbursement based on the diagnosis and services billed</a:t>
            </a:r>
          </a:p>
          <a:p>
            <a:pPr marL="173038" indent="-173038">
              <a:lnSpc>
                <a:spcPct val="120000"/>
              </a:lnSpc>
              <a:spcBef>
                <a:spcPts val="0"/>
              </a:spcBef>
            </a:pPr>
            <a:r>
              <a:rPr lang="en-US" dirty="0"/>
              <a:t>Aligns with industry standards and promotes accurate, fair payment for services rendered</a:t>
            </a:r>
          </a:p>
          <a:p>
            <a:pPr marL="173038" indent="-173038">
              <a:lnSpc>
                <a:spcPct val="120000"/>
              </a:lnSpc>
              <a:spcBef>
                <a:spcPts val="0"/>
              </a:spcBef>
            </a:pPr>
            <a:r>
              <a:rPr lang="en-US" dirty="0"/>
              <a:t>If a claim is selected for review, your office will receive a letter notifying your office of overpaid claim(s) along with a detailed explanation</a:t>
            </a:r>
          </a:p>
          <a:p>
            <a:pPr marL="173038" indent="-173038">
              <a:lnSpc>
                <a:spcPct val="120000"/>
              </a:lnSpc>
              <a:spcBef>
                <a:spcPts val="0"/>
              </a:spcBef>
            </a:pPr>
            <a:r>
              <a:rPr lang="en-US" dirty="0"/>
              <a:t>Review process will follow our standard contractual lookback period of 12 months </a:t>
            </a:r>
          </a:p>
          <a:p>
            <a:pPr marL="173038" indent="-173038">
              <a:lnSpc>
                <a:spcPct val="120000"/>
              </a:lnSpc>
              <a:spcBef>
                <a:spcPts val="0"/>
              </a:spcBef>
            </a:pPr>
            <a:r>
              <a:rPr lang="en-US" dirty="0"/>
              <a:t>Reviews will include all lines of business</a:t>
            </a:r>
          </a:p>
          <a:p>
            <a:pPr marL="173038" indent="-173038">
              <a:lnSpc>
                <a:spcPct val="120000"/>
              </a:lnSpc>
              <a:spcBef>
                <a:spcPts val="0"/>
              </a:spcBef>
            </a:pPr>
            <a:r>
              <a:rPr lang="en-US" dirty="0"/>
              <a:t>Providers will have the option to appeal</a:t>
            </a:r>
          </a:p>
          <a:p>
            <a:pPr marL="0" indent="0">
              <a:lnSpc>
                <a:spcPct val="120000"/>
              </a:lnSpc>
              <a:spcBef>
                <a:spcPts val="0"/>
              </a:spcBef>
              <a:buNone/>
            </a:pPr>
            <a:endParaRPr lang="en-US" b="1" dirty="0"/>
          </a:p>
          <a:p>
            <a:pPr marL="0" indent="0">
              <a:lnSpc>
                <a:spcPct val="120000"/>
              </a:lnSpc>
              <a:spcBef>
                <a:spcPts val="0"/>
              </a:spcBef>
              <a:buNone/>
            </a:pPr>
            <a:r>
              <a:rPr lang="en-US" b="1" dirty="0"/>
              <a:t>Prior Authorization requirements for specialty drugs – Effective Sept. 30, 2025</a:t>
            </a:r>
          </a:p>
          <a:p>
            <a:pPr>
              <a:lnSpc>
                <a:spcPct val="120000"/>
              </a:lnSpc>
              <a:spcBef>
                <a:spcPts val="0"/>
              </a:spcBef>
            </a:pPr>
            <a:r>
              <a:rPr lang="en-US" dirty="0"/>
              <a:t>Providers should begin contacting Prime to obtain prior authorizations for the in-scope drugs for our commercial members with dates of service on or after Sept. 30, 2025.</a:t>
            </a:r>
          </a:p>
          <a:p>
            <a:pPr marL="630238" lvl="1" indent="-173038">
              <a:lnSpc>
                <a:spcPct val="120000"/>
              </a:lnSpc>
              <a:spcBef>
                <a:spcPts val="0"/>
              </a:spcBef>
            </a:pPr>
            <a:r>
              <a:rPr lang="en-US" dirty="0"/>
              <a:t>Physician Office (POS 11)</a:t>
            </a:r>
          </a:p>
          <a:p>
            <a:pPr marL="630238" lvl="1" indent="-173038">
              <a:lnSpc>
                <a:spcPct val="120000"/>
              </a:lnSpc>
              <a:spcBef>
                <a:spcPts val="0"/>
              </a:spcBef>
            </a:pPr>
            <a:r>
              <a:rPr lang="en-US" dirty="0"/>
              <a:t>Patient Home (POS 12)</a:t>
            </a:r>
          </a:p>
          <a:p>
            <a:pPr marL="630238" lvl="1" indent="-173038">
              <a:lnSpc>
                <a:spcPct val="120000"/>
              </a:lnSpc>
              <a:spcBef>
                <a:spcPts val="0"/>
              </a:spcBef>
            </a:pPr>
            <a:r>
              <a:rPr lang="en-US" dirty="0"/>
              <a:t>Outpatient facility (POS 19, 22)</a:t>
            </a:r>
          </a:p>
          <a:p>
            <a:pPr marL="0" indent="0">
              <a:buNone/>
            </a:pPr>
            <a:endParaRPr lang="en-US" dirty="0"/>
          </a:p>
        </p:txBody>
      </p:sp>
      <p:sp>
        <p:nvSpPr>
          <p:cNvPr id="5" name="Title 4">
            <a:extLst>
              <a:ext uri="{FF2B5EF4-FFF2-40B4-BE49-F238E27FC236}">
                <a16:creationId xmlns:a16="http://schemas.microsoft.com/office/drawing/2014/main" id="{AD5C416F-03E1-2C71-48E2-1D3674AEC089}"/>
              </a:ext>
            </a:extLst>
          </p:cNvPr>
          <p:cNvSpPr>
            <a:spLocks noGrp="1"/>
          </p:cNvSpPr>
          <p:nvPr>
            <p:ph type="title"/>
          </p:nvPr>
        </p:nvSpPr>
        <p:spPr/>
        <p:txBody>
          <a:bodyPr/>
          <a:lstStyle/>
          <a:p>
            <a:r>
              <a:rPr lang="en-US" dirty="0"/>
              <a:t>Reminders</a:t>
            </a:r>
          </a:p>
        </p:txBody>
      </p:sp>
      <p:sp>
        <p:nvSpPr>
          <p:cNvPr id="4" name="Slide Number Placeholder 3">
            <a:extLst>
              <a:ext uri="{FF2B5EF4-FFF2-40B4-BE49-F238E27FC236}">
                <a16:creationId xmlns:a16="http://schemas.microsoft.com/office/drawing/2014/main" id="{29E46AE8-7BBB-E5C5-0B6A-8A29836300F9}"/>
              </a:ext>
            </a:extLst>
          </p:cNvPr>
          <p:cNvSpPr>
            <a:spLocks noGrp="1"/>
          </p:cNvSpPr>
          <p:nvPr>
            <p:ph type="sldNum" sz="quarter" idx="10"/>
          </p:nvPr>
        </p:nvSpPr>
        <p:spPr/>
        <p:txBody>
          <a:bodyPr/>
          <a:lstStyle/>
          <a:p>
            <a:fld id="{3D28CEC1-F73A-4128-A0D8-20D01C31BDE2}" type="slidenum">
              <a:rPr lang="en-US" smtClean="0"/>
              <a:pPr/>
              <a:t>8</a:t>
            </a:fld>
            <a:endParaRPr lang="en-US" dirty="0"/>
          </a:p>
        </p:txBody>
      </p:sp>
    </p:spTree>
    <p:extLst>
      <p:ext uri="{BB962C8B-B14F-4D97-AF65-F5344CB8AC3E}">
        <p14:creationId xmlns:p14="http://schemas.microsoft.com/office/powerpoint/2010/main" val="48340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3C8F56-97EF-0B15-3C2E-1B3C8E4A3C69}"/>
              </a:ext>
            </a:extLst>
          </p:cNvPr>
          <p:cNvSpPr>
            <a:spLocks noGrp="1"/>
          </p:cNvSpPr>
          <p:nvPr>
            <p:ph type="ctrTitle"/>
          </p:nvPr>
        </p:nvSpPr>
        <p:spPr>
          <a:xfrm>
            <a:off x="504264" y="4953514"/>
            <a:ext cx="9823332" cy="854080"/>
          </a:xfrm>
        </p:spPr>
        <p:txBody>
          <a:bodyPr>
            <a:spAutoFit/>
          </a:bodyPr>
          <a:lstStyle/>
          <a:p>
            <a:r>
              <a:rPr lang="en-US" dirty="0"/>
              <a:t>NaviNet</a:t>
            </a:r>
          </a:p>
        </p:txBody>
      </p:sp>
      <p:sp>
        <p:nvSpPr>
          <p:cNvPr id="9" name="Subtitle 8">
            <a:extLst>
              <a:ext uri="{FF2B5EF4-FFF2-40B4-BE49-F238E27FC236}">
                <a16:creationId xmlns:a16="http://schemas.microsoft.com/office/drawing/2014/main" id="{B28F5ED0-BB1F-12DC-02B7-80CDAD71A419}"/>
              </a:ext>
            </a:extLst>
          </p:cNvPr>
          <p:cNvSpPr>
            <a:spLocks noGrp="1"/>
          </p:cNvSpPr>
          <p:nvPr>
            <p:ph type="subTitle" idx="1"/>
          </p:nvPr>
        </p:nvSpPr>
        <p:spPr>
          <a:xfrm>
            <a:off x="504264" y="5998779"/>
            <a:ext cx="8221726" cy="216982"/>
          </a:xfrm>
        </p:spPr>
        <p:txBody>
          <a:bodyPr wrap="square">
            <a:spAutoFit/>
          </a:bodyPr>
          <a:lstStyle/>
          <a:p>
            <a:r>
              <a:rPr lang="en-US" sz="900" cap="none" dirty="0"/>
              <a:t>Navinet</a:t>
            </a:r>
            <a:r>
              <a:rPr lang="en-US" sz="900" cap="none" baseline="30000" dirty="0"/>
              <a:t>®</a:t>
            </a:r>
            <a:r>
              <a:rPr lang="en-US" sz="900" cap="none" dirty="0"/>
              <a:t> is a healthcare provider portal providing services for Blue Cross and Blue Shield of Nebraska.</a:t>
            </a:r>
          </a:p>
        </p:txBody>
      </p:sp>
    </p:spTree>
    <p:extLst>
      <p:ext uri="{BB962C8B-B14F-4D97-AF65-F5344CB8AC3E}">
        <p14:creationId xmlns:p14="http://schemas.microsoft.com/office/powerpoint/2010/main" val="54387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BCBSNE Color Palette">
      <a:dk1>
        <a:srgbClr val="1E1E1E"/>
      </a:dk1>
      <a:lt1>
        <a:srgbClr val="FFFFFF"/>
      </a:lt1>
      <a:dk2>
        <a:srgbClr val="003359"/>
      </a:dk2>
      <a:lt2>
        <a:srgbClr val="1E1E1E"/>
      </a:lt2>
      <a:accent1>
        <a:srgbClr val="BED6DB"/>
      </a:accent1>
      <a:accent2>
        <a:srgbClr val="0099CC"/>
      </a:accent2>
      <a:accent3>
        <a:srgbClr val="8FCAE7"/>
      </a:accent3>
      <a:accent4>
        <a:srgbClr val="E6E6E6"/>
      </a:accent4>
      <a:accent5>
        <a:srgbClr val="EF4370"/>
      </a:accent5>
      <a:accent6>
        <a:srgbClr val="3FA478"/>
      </a:accent6>
      <a:hlink>
        <a:srgbClr val="009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2-288-9 (08-21-24).pptx" id="{E20F1573-A51C-4922-8A78-A4516AC62EB4}" vid="{97645ECA-C4CB-484B-9B6B-F9DA02E07B1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Classified Document (5)" ma:contentTypeID="0x0101000EDAB3949A970A44BBC6828B165BBC70002B3760EE02DADE4BBF87874AC3D10299" ma:contentTypeVersion="28" ma:contentTypeDescription="BCBSNE basic 5 year retention content type." ma:contentTypeScope="" ma:versionID="a6b21e9b156e9b5d788d181bf23e6451">
  <xsd:schema xmlns:xsd="http://www.w3.org/2001/XMLSchema" xmlns:xs="http://www.w3.org/2001/XMLSchema" xmlns:p="http://schemas.microsoft.com/office/2006/metadata/properties" targetNamespace="http://schemas.microsoft.com/office/2006/metadata/properties" ma:root="true" ma:fieldsID="895918224d93ba474360f609e95c9e0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21AF99-1C8E-4B22-B340-C5D3B2D24DCE}">
  <ds:schemaRefs>
    <ds:schemaRef ds:uri="http://www.w3.org/XML/1998/namespace"/>
    <ds:schemaRef ds:uri="http://schemas.microsoft.com/office/infopath/2007/PartnerControls"/>
    <ds:schemaRef ds:uri="http://purl.org/dc/dcmityp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649D73AB-4FA1-4364-997D-943950BD7F1C}">
  <ds:schemaRefs>
    <ds:schemaRef ds:uri="http://schemas.microsoft.com/sharepoint/v3/contenttype/forms"/>
  </ds:schemaRefs>
</ds:datastoreItem>
</file>

<file path=customXml/itemProps3.xml><?xml version="1.0" encoding="utf-8"?>
<ds:datastoreItem xmlns:ds="http://schemas.openxmlformats.org/officeDocument/2006/customXml" ds:itemID="{425E05F9-AFE7-494F-936F-8F0C3AE64D37}">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1106</TotalTime>
  <Words>1535</Words>
  <Application>Microsoft Office PowerPoint</Application>
  <PresentationFormat>Widescreen</PresentationFormat>
  <Paragraphs>189</Paragraphs>
  <Slides>22</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Aptos</vt:lpstr>
      <vt:lpstr>Aptos Display</vt:lpstr>
      <vt:lpstr>Arial</vt:lpstr>
      <vt:lpstr>Arial Narrow</vt:lpstr>
      <vt:lpstr>Calibri</vt:lpstr>
      <vt:lpstr>Segoe Sans</vt:lpstr>
      <vt:lpstr>Univers LT Std 45 Light</vt:lpstr>
      <vt:lpstr>Office Theme</vt:lpstr>
      <vt:lpstr>1_Office Theme</vt:lpstr>
      <vt:lpstr>AAHAM  Kearney, NE 2025 Fall</vt:lpstr>
      <vt:lpstr>Agenda</vt:lpstr>
      <vt:lpstr>PowerPoint Presentation</vt:lpstr>
      <vt:lpstr>Redefining Partnership:  A Shared Commitment to Better Care</vt:lpstr>
      <vt:lpstr>Claims and Reimbursement</vt:lpstr>
      <vt:lpstr>Weekly Claim Payment Schedule Change – Effective Nov. 1, 2025</vt:lpstr>
      <vt:lpstr>Weekly Claim Payment Scheduled Change – Effective Nov. 1, 2025</vt:lpstr>
      <vt:lpstr>Reminders</vt:lpstr>
      <vt:lpstr>NaviNet</vt:lpstr>
      <vt:lpstr>Advanced Provider Inquiry Tool</vt:lpstr>
      <vt:lpstr>Simplifying NaviNet  Claims Appeal/Recon Submissions </vt:lpstr>
      <vt:lpstr>Medical Management</vt:lpstr>
      <vt:lpstr>Reimagining Preauthorization</vt:lpstr>
      <vt:lpstr>Preauthorization procedure updates</vt:lpstr>
      <vt:lpstr>Staying Connected: Insights, Partnerships and Progress</vt:lpstr>
      <vt:lpstr>Medicare Advantage (MA)</vt:lpstr>
      <vt:lpstr>MA Rate Letters and Cost Settlements for Critical Access Hospitals</vt:lpstr>
      <vt:lpstr>Medicare Advantage Reminders</vt:lpstr>
      <vt:lpstr>BCBSNE Medicare Advantage Resources</vt:lpstr>
      <vt:lpstr>Communications and Resources</vt:lpstr>
      <vt:lpstr>Alerts and Updates  Join our Provider Email list (receive an email when a new issue of Provider Bulletin or Provider Update is available)  Happening Now                       (commercial and FEP Updates and Medicare Advantage Updates)  Provider Bulletin                      (monthly)  Provider Updates  extension of your contract (bi-monthly newsletter)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Katrina Wulf</dc:creator>
  <cp:lastModifiedBy>Patrick Murray</cp:lastModifiedBy>
  <cp:revision>17</cp:revision>
  <dcterms:created xsi:type="dcterms:W3CDTF">2025-06-16T13:12:29Z</dcterms:created>
  <dcterms:modified xsi:type="dcterms:W3CDTF">2025-09-03T18:14:37Z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0x0101000EDAB3949A970A44BBC6828B165BBC70002B3760EE02DADE4BBF87874AC3D10299</vt:lpwstr>
  </property>
  <property fmtid="{D5CDD505-2E9C-101B-9397-08002B2CF9AE}" pid="3" name="MSIP_Label_1c42ba5b-959d-4665-ac83-20f5804f603a_Enabled">
    <vt:lpwstr>true</vt:lpwstr>
  </property>
  <property fmtid="{D5CDD505-2E9C-101B-9397-08002B2CF9AE}" pid="4" name="MSIP_Label_1c42ba5b-959d-4665-ac83-20f5804f603a_SetDate">
    <vt:lpwstr>2025-06-19T20:47:21Z</vt:lpwstr>
  </property>
  <property fmtid="{D5CDD505-2E9C-101B-9397-08002B2CF9AE}" pid="5" name="MSIP_Label_1c42ba5b-959d-4665-ac83-20f5804f603a_Method">
    <vt:lpwstr>Standard</vt:lpwstr>
  </property>
  <property fmtid="{D5CDD505-2E9C-101B-9397-08002B2CF9AE}" pid="6" name="MSIP_Label_1c42ba5b-959d-4665-ac83-20f5804f603a_Name">
    <vt:lpwstr>Protected</vt:lpwstr>
  </property>
  <property fmtid="{D5CDD505-2E9C-101B-9397-08002B2CF9AE}" pid="7" name="MSIP_Label_1c42ba5b-959d-4665-ac83-20f5804f603a_SiteId">
    <vt:lpwstr>79631b5d-0010-4f79-aa0d-809ae3db725f</vt:lpwstr>
  </property>
  <property fmtid="{D5CDD505-2E9C-101B-9397-08002B2CF9AE}" pid="8" name="MSIP_Label_1c42ba5b-959d-4665-ac83-20f5804f603a_ActionId">
    <vt:lpwstr>9ef2cc62-a860-4e90-848f-5114a714adba</vt:lpwstr>
  </property>
  <property fmtid="{D5CDD505-2E9C-101B-9397-08002B2CF9AE}" pid="9" name="MSIP_Label_1c42ba5b-959d-4665-ac83-20f5804f603a_ContentBits">
    <vt:lpwstr>0</vt:lpwstr>
  </property>
  <property fmtid="{D5CDD505-2E9C-101B-9397-08002B2CF9AE}" pid="10" name="MSIP_Label_1c42ba5b-959d-4665-ac83-20f5804f603a_Tag">
    <vt:lpwstr>10, 1, 2, 1</vt:lpwstr>
  </property>
</Properties>
</file>